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1.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3.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4.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5.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6.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7.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8.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40.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78.xml" ContentType="application/vnd.openxmlformats-officedocument.presentationml.tag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6" r:id="rId4"/>
    <p:sldMasterId id="2147483699" r:id="rId5"/>
    <p:sldMasterId id="2147483711" r:id="rId6"/>
    <p:sldMasterId id="2147483724" r:id="rId7"/>
    <p:sldMasterId id="2147483738" r:id="rId8"/>
    <p:sldMasterId id="2147483751" r:id="rId9"/>
    <p:sldMasterId id="2147483765" r:id="rId10"/>
    <p:sldMasterId id="2147483778" r:id="rId11"/>
    <p:sldMasterId id="2147483790" r:id="rId12"/>
    <p:sldMasterId id="2147483802" r:id="rId13"/>
    <p:sldMasterId id="2147483815" r:id="rId14"/>
    <p:sldMasterId id="2147483828" r:id="rId15"/>
    <p:sldMasterId id="2147483840" r:id="rId16"/>
    <p:sldMasterId id="2147483853" r:id="rId17"/>
    <p:sldMasterId id="2147483866" r:id="rId18"/>
    <p:sldMasterId id="2147483879" r:id="rId19"/>
  </p:sldMasterIdLst>
  <p:notesMasterIdLst>
    <p:notesMasterId r:id="rId261"/>
  </p:notesMasterIdLst>
  <p:sldIdLst>
    <p:sldId id="772" r:id="rId20"/>
    <p:sldId id="492" r:id="rId21"/>
    <p:sldId id="493" r:id="rId22"/>
    <p:sldId id="529" r:id="rId23"/>
    <p:sldId id="773" r:id="rId24"/>
    <p:sldId id="774" r:id="rId25"/>
    <p:sldId id="515" r:id="rId26"/>
    <p:sldId id="532" r:id="rId27"/>
    <p:sldId id="508" r:id="rId28"/>
    <p:sldId id="509" r:id="rId29"/>
    <p:sldId id="513" r:id="rId30"/>
    <p:sldId id="514" r:id="rId31"/>
    <p:sldId id="516" r:id="rId32"/>
    <p:sldId id="494" r:id="rId33"/>
    <p:sldId id="517" r:id="rId34"/>
    <p:sldId id="534" r:id="rId35"/>
    <p:sldId id="535" r:id="rId36"/>
    <p:sldId id="536" r:id="rId37"/>
    <p:sldId id="537" r:id="rId38"/>
    <p:sldId id="518" r:id="rId39"/>
    <p:sldId id="519" r:id="rId40"/>
    <p:sldId id="522" r:id="rId41"/>
    <p:sldId id="520" r:id="rId42"/>
    <p:sldId id="521" r:id="rId43"/>
    <p:sldId id="523" r:id="rId44"/>
    <p:sldId id="527" r:id="rId45"/>
    <p:sldId id="775" r:id="rId46"/>
    <p:sldId id="524" r:id="rId47"/>
    <p:sldId id="525" r:id="rId48"/>
    <p:sldId id="776" r:id="rId49"/>
    <p:sldId id="495" r:id="rId50"/>
    <p:sldId id="891" r:id="rId51"/>
    <p:sldId id="892" r:id="rId52"/>
    <p:sldId id="893" r:id="rId53"/>
    <p:sldId id="553" r:id="rId54"/>
    <p:sldId id="554" r:id="rId55"/>
    <p:sldId id="555" r:id="rId56"/>
    <p:sldId id="556" r:id="rId57"/>
    <p:sldId id="557" r:id="rId58"/>
    <p:sldId id="894" r:id="rId59"/>
    <p:sldId id="895" r:id="rId60"/>
    <p:sldId id="896" r:id="rId61"/>
    <p:sldId id="897" r:id="rId62"/>
    <p:sldId id="898" r:id="rId63"/>
    <p:sldId id="441" r:id="rId64"/>
    <p:sldId id="472" r:id="rId65"/>
    <p:sldId id="442" r:id="rId66"/>
    <p:sldId id="443" r:id="rId67"/>
    <p:sldId id="444" r:id="rId68"/>
    <p:sldId id="477" r:id="rId69"/>
    <p:sldId id="471" r:id="rId70"/>
    <p:sldId id="399" r:id="rId71"/>
    <p:sldId id="402" r:id="rId72"/>
    <p:sldId id="403" r:id="rId73"/>
    <p:sldId id="407" r:id="rId74"/>
    <p:sldId id="404" r:id="rId75"/>
    <p:sldId id="405" r:id="rId76"/>
    <p:sldId id="445" r:id="rId77"/>
    <p:sldId id="422" r:id="rId78"/>
    <p:sldId id="343" r:id="rId79"/>
    <p:sldId id="409" r:id="rId80"/>
    <p:sldId id="457" r:id="rId81"/>
    <p:sldId id="459" r:id="rId82"/>
    <p:sldId id="460" r:id="rId83"/>
    <p:sldId id="475" r:id="rId84"/>
    <p:sldId id="461" r:id="rId85"/>
    <p:sldId id="474" r:id="rId86"/>
    <p:sldId id="424" r:id="rId87"/>
    <p:sldId id="452" r:id="rId88"/>
    <p:sldId id="453" r:id="rId89"/>
    <p:sldId id="454" r:id="rId90"/>
    <p:sldId id="455" r:id="rId91"/>
    <p:sldId id="476" r:id="rId92"/>
    <p:sldId id="456" r:id="rId93"/>
    <p:sldId id="935" r:id="rId94"/>
    <p:sldId id="462" r:id="rId95"/>
    <p:sldId id="463" r:id="rId96"/>
    <p:sldId id="932" r:id="rId97"/>
    <p:sldId id="465" r:id="rId98"/>
    <p:sldId id="933" r:id="rId99"/>
    <p:sldId id="467" r:id="rId100"/>
    <p:sldId id="934" r:id="rId101"/>
    <p:sldId id="469" r:id="rId102"/>
    <p:sldId id="425" r:id="rId103"/>
    <p:sldId id="426" r:id="rId104"/>
    <p:sldId id="427" r:id="rId105"/>
    <p:sldId id="423" r:id="rId106"/>
    <p:sldId id="271" r:id="rId107"/>
    <p:sldId id="298" r:id="rId108"/>
    <p:sldId id="272" r:id="rId109"/>
    <p:sldId id="273" r:id="rId110"/>
    <p:sldId id="274" r:id="rId111"/>
    <p:sldId id="275" r:id="rId112"/>
    <p:sldId id="276" r:id="rId113"/>
    <p:sldId id="277" r:id="rId114"/>
    <p:sldId id="278" r:id="rId115"/>
    <p:sldId id="279" r:id="rId116"/>
    <p:sldId id="280" r:id="rId117"/>
    <p:sldId id="286" r:id="rId118"/>
    <p:sldId id="287" r:id="rId119"/>
    <p:sldId id="288" r:id="rId120"/>
    <p:sldId id="299" r:id="rId121"/>
    <p:sldId id="300" r:id="rId122"/>
    <p:sldId id="301" r:id="rId123"/>
    <p:sldId id="302" r:id="rId124"/>
    <p:sldId id="303" r:id="rId125"/>
    <p:sldId id="289" r:id="rId126"/>
    <p:sldId id="290" r:id="rId127"/>
    <p:sldId id="291" r:id="rId128"/>
    <p:sldId id="398" r:id="rId129"/>
    <p:sldId id="937" r:id="rId130"/>
    <p:sldId id="292" r:id="rId131"/>
    <p:sldId id="293" r:id="rId132"/>
    <p:sldId id="294" r:id="rId133"/>
    <p:sldId id="295" r:id="rId134"/>
    <p:sldId id="296" r:id="rId135"/>
    <p:sldId id="899" r:id="rId136"/>
    <p:sldId id="900" r:id="rId137"/>
    <p:sldId id="901" r:id="rId138"/>
    <p:sldId id="436" r:id="rId139"/>
    <p:sldId id="437" r:id="rId140"/>
    <p:sldId id="439" r:id="rId141"/>
    <p:sldId id="450" r:id="rId142"/>
    <p:sldId id="270" r:id="rId143"/>
    <p:sldId id="263" r:id="rId144"/>
    <p:sldId id="264" r:id="rId145"/>
    <p:sldId id="265" r:id="rId146"/>
    <p:sldId id="266" r:id="rId147"/>
    <p:sldId id="267" r:id="rId148"/>
    <p:sldId id="269" r:id="rId149"/>
    <p:sldId id="498" r:id="rId150"/>
    <p:sldId id="499" r:id="rId151"/>
    <p:sldId id="500" r:id="rId152"/>
    <p:sldId id="501" r:id="rId153"/>
    <p:sldId id="502" r:id="rId154"/>
    <p:sldId id="503" r:id="rId155"/>
    <p:sldId id="504" r:id="rId156"/>
    <p:sldId id="505" r:id="rId157"/>
    <p:sldId id="506" r:id="rId158"/>
    <p:sldId id="507" r:id="rId159"/>
    <p:sldId id="922" r:id="rId160"/>
    <p:sldId id="923" r:id="rId161"/>
    <p:sldId id="510" r:id="rId162"/>
    <p:sldId id="511" r:id="rId163"/>
    <p:sldId id="512" r:id="rId164"/>
    <p:sldId id="924" r:id="rId165"/>
    <p:sldId id="925" r:id="rId166"/>
    <p:sldId id="926" r:id="rId167"/>
    <p:sldId id="927" r:id="rId168"/>
    <p:sldId id="928" r:id="rId169"/>
    <p:sldId id="929" r:id="rId170"/>
    <p:sldId id="930" r:id="rId171"/>
    <p:sldId id="931" r:id="rId172"/>
    <p:sldId id="675" r:id="rId173"/>
    <p:sldId id="676" r:id="rId174"/>
    <p:sldId id="552" r:id="rId175"/>
    <p:sldId id="678" r:id="rId176"/>
    <p:sldId id="679" r:id="rId177"/>
    <p:sldId id="680" r:id="rId178"/>
    <p:sldId id="681" r:id="rId179"/>
    <p:sldId id="682" r:id="rId180"/>
    <p:sldId id="548" r:id="rId181"/>
    <p:sldId id="549" r:id="rId182"/>
    <p:sldId id="550" r:id="rId183"/>
    <p:sldId id="551" r:id="rId184"/>
    <p:sldId id="683" r:id="rId185"/>
    <p:sldId id="558" r:id="rId186"/>
    <p:sldId id="684" r:id="rId187"/>
    <p:sldId id="559" r:id="rId188"/>
    <p:sldId id="560" r:id="rId189"/>
    <p:sldId id="561" r:id="rId190"/>
    <p:sldId id="562" r:id="rId191"/>
    <p:sldId id="563" r:id="rId192"/>
    <p:sldId id="564" r:id="rId193"/>
    <p:sldId id="565" r:id="rId194"/>
    <p:sldId id="685" r:id="rId195"/>
    <p:sldId id="566" r:id="rId196"/>
    <p:sldId id="567" r:id="rId197"/>
    <p:sldId id="568" r:id="rId198"/>
    <p:sldId id="569" r:id="rId199"/>
    <p:sldId id="632" r:id="rId200"/>
    <p:sldId id="634" r:id="rId201"/>
    <p:sldId id="744" r:id="rId202"/>
    <p:sldId id="745" r:id="rId203"/>
    <p:sldId id="746" r:id="rId204"/>
    <p:sldId id="747" r:id="rId205"/>
    <p:sldId id="748" r:id="rId206"/>
    <p:sldId id="889" r:id="rId207"/>
    <p:sldId id="890" r:id="rId208"/>
    <p:sldId id="758" r:id="rId209"/>
    <p:sldId id="759" r:id="rId210"/>
    <p:sldId id="760" r:id="rId211"/>
    <p:sldId id="781" r:id="rId212"/>
    <p:sldId id="902" r:id="rId213"/>
    <p:sldId id="488" r:id="rId214"/>
    <p:sldId id="489" r:id="rId215"/>
    <p:sldId id="490" r:id="rId216"/>
    <p:sldId id="491" r:id="rId217"/>
    <p:sldId id="903" r:id="rId218"/>
    <p:sldId id="400" r:id="rId219"/>
    <p:sldId id="401" r:id="rId220"/>
    <p:sldId id="904" r:id="rId221"/>
    <p:sldId id="905" r:id="rId222"/>
    <p:sldId id="906" r:id="rId223"/>
    <p:sldId id="496" r:id="rId224"/>
    <p:sldId id="497" r:id="rId225"/>
    <p:sldId id="907" r:id="rId226"/>
    <p:sldId id="908" r:id="rId227"/>
    <p:sldId id="438" r:id="rId228"/>
    <p:sldId id="909" r:id="rId229"/>
    <p:sldId id="910" r:id="rId230"/>
    <p:sldId id="911" r:id="rId231"/>
    <p:sldId id="912" r:id="rId232"/>
    <p:sldId id="446" r:id="rId233"/>
    <p:sldId id="448" r:id="rId234"/>
    <p:sldId id="449" r:id="rId235"/>
    <p:sldId id="451" r:id="rId236"/>
    <p:sldId id="913" r:id="rId237"/>
    <p:sldId id="914" r:id="rId238"/>
    <p:sldId id="915" r:id="rId239"/>
    <p:sldId id="916" r:id="rId240"/>
    <p:sldId id="917" r:id="rId241"/>
    <p:sldId id="458" r:id="rId242"/>
    <p:sldId id="918" r:id="rId243"/>
    <p:sldId id="919" r:id="rId244"/>
    <p:sldId id="920" r:id="rId245"/>
    <p:sldId id="921" r:id="rId246"/>
    <p:sldId id="308" r:id="rId247"/>
    <p:sldId id="309" r:id="rId248"/>
    <p:sldId id="310" r:id="rId249"/>
    <p:sldId id="311" r:id="rId250"/>
    <p:sldId id="312" r:id="rId251"/>
    <p:sldId id="313" r:id="rId252"/>
    <p:sldId id="314" r:id="rId253"/>
    <p:sldId id="315" r:id="rId254"/>
    <p:sldId id="316" r:id="rId255"/>
    <p:sldId id="258" r:id="rId256"/>
    <p:sldId id="259" r:id="rId257"/>
    <p:sldId id="260" r:id="rId258"/>
    <p:sldId id="261" r:id="rId259"/>
    <p:sldId id="262" r:id="rId2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BCCD156-B078-44F6-9AAA-180BEAA18FF2}">
          <p14:sldIdLst>
            <p14:sldId id="772"/>
            <p14:sldId id="492"/>
            <p14:sldId id="493"/>
            <p14:sldId id="529"/>
            <p14:sldId id="773"/>
            <p14:sldId id="774"/>
            <p14:sldId id="515"/>
            <p14:sldId id="532"/>
            <p14:sldId id="508"/>
            <p14:sldId id="509"/>
            <p14:sldId id="513"/>
            <p14:sldId id="514"/>
            <p14:sldId id="516"/>
            <p14:sldId id="494"/>
            <p14:sldId id="517"/>
            <p14:sldId id="534"/>
            <p14:sldId id="535"/>
            <p14:sldId id="536"/>
            <p14:sldId id="537"/>
            <p14:sldId id="518"/>
            <p14:sldId id="519"/>
            <p14:sldId id="522"/>
            <p14:sldId id="520"/>
            <p14:sldId id="521"/>
            <p14:sldId id="523"/>
            <p14:sldId id="527"/>
            <p14:sldId id="775"/>
            <p14:sldId id="524"/>
            <p14:sldId id="525"/>
            <p14:sldId id="776"/>
            <p14:sldId id="495"/>
          </p14:sldIdLst>
        </p14:section>
        <p14:section name="Warping" id="{53571055-6FAA-4CC8-AD93-5B9580B21601}">
          <p14:sldIdLst>
            <p14:sldId id="891"/>
            <p14:sldId id="892"/>
            <p14:sldId id="893"/>
            <p14:sldId id="553"/>
            <p14:sldId id="554"/>
            <p14:sldId id="555"/>
            <p14:sldId id="556"/>
            <p14:sldId id="557"/>
            <p14:sldId id="894"/>
            <p14:sldId id="895"/>
            <p14:sldId id="896"/>
            <p14:sldId id="897"/>
            <p14:sldId id="898"/>
          </p14:sldIdLst>
        </p14:section>
        <p14:section name="Panoramas" id="{B5530E3E-D684-40DB-9736-D6B87939E8F8}">
          <p14:sldIdLst>
            <p14:sldId id="441"/>
            <p14:sldId id="472"/>
            <p14:sldId id="442"/>
            <p14:sldId id="443"/>
            <p14:sldId id="444"/>
            <p14:sldId id="477"/>
            <p14:sldId id="471"/>
            <p14:sldId id="399"/>
            <p14:sldId id="402"/>
            <p14:sldId id="403"/>
            <p14:sldId id="407"/>
            <p14:sldId id="404"/>
            <p14:sldId id="405"/>
            <p14:sldId id="445"/>
            <p14:sldId id="422"/>
            <p14:sldId id="343"/>
            <p14:sldId id="409"/>
            <p14:sldId id="457"/>
            <p14:sldId id="459"/>
            <p14:sldId id="460"/>
            <p14:sldId id="475"/>
            <p14:sldId id="461"/>
            <p14:sldId id="474"/>
            <p14:sldId id="424"/>
            <p14:sldId id="452"/>
            <p14:sldId id="453"/>
            <p14:sldId id="454"/>
            <p14:sldId id="455"/>
            <p14:sldId id="476"/>
            <p14:sldId id="456"/>
          </p14:sldIdLst>
        </p14:section>
        <p14:section name="Panorama algorithm" id="{5AE1DFF8-8B43-4CD9-8DF6-3654185377A9}">
          <p14:sldIdLst>
            <p14:sldId id="935"/>
            <p14:sldId id="462"/>
            <p14:sldId id="463"/>
            <p14:sldId id="932"/>
            <p14:sldId id="465"/>
            <p14:sldId id="933"/>
            <p14:sldId id="467"/>
            <p14:sldId id="934"/>
            <p14:sldId id="469"/>
            <p14:sldId id="425"/>
            <p14:sldId id="426"/>
            <p14:sldId id="427"/>
            <p14:sldId id="423"/>
          </p14:sldIdLst>
        </p14:section>
        <p14:section name="Spherical Projection" id="{A84636BB-F5FA-4014-A91D-F038C9369E2B}">
          <p14:sldIdLst>
            <p14:sldId id="271"/>
            <p14:sldId id="298"/>
            <p14:sldId id="272"/>
            <p14:sldId id="273"/>
            <p14:sldId id="274"/>
            <p14:sldId id="275"/>
            <p14:sldId id="276"/>
            <p14:sldId id="277"/>
            <p14:sldId id="278"/>
            <p14:sldId id="279"/>
            <p14:sldId id="280"/>
            <p14:sldId id="286"/>
            <p14:sldId id="287"/>
            <p14:sldId id="288"/>
            <p14:sldId id="299"/>
            <p14:sldId id="300"/>
            <p14:sldId id="301"/>
            <p14:sldId id="302"/>
            <p14:sldId id="303"/>
            <p14:sldId id="289"/>
            <p14:sldId id="290"/>
            <p14:sldId id="291"/>
            <p14:sldId id="398"/>
            <p14:sldId id="937"/>
          </p14:sldIdLst>
        </p14:section>
        <p14:section name="Camera calibration to find f" id="{ABE3DE94-17EB-4EED-83C8-D49661144AFF}">
          <p14:sldIdLst>
            <p14:sldId id="292"/>
            <p14:sldId id="293"/>
            <p14:sldId id="294"/>
            <p14:sldId id="295"/>
            <p14:sldId id="296"/>
          </p14:sldIdLst>
        </p14:section>
        <p14:section name="More bells and whistles" id="{CAC084DC-EEAE-4738-9E9A-CA38C9591E63}">
          <p14:sldIdLst>
            <p14:sldId id="899"/>
            <p14:sldId id="900"/>
            <p14:sldId id="901"/>
            <p14:sldId id="436"/>
            <p14:sldId id="437"/>
            <p14:sldId id="439"/>
            <p14:sldId id="450"/>
          </p14:sldIdLst>
        </p14:section>
        <p14:section name="RANSAC" id="{3CEFF4D9-51F8-49BD-9972-77694F141B63}">
          <p14:sldIdLst>
            <p14:sldId id="270"/>
            <p14:sldId id="263"/>
            <p14:sldId id="264"/>
            <p14:sldId id="265"/>
            <p14:sldId id="266"/>
            <p14:sldId id="267"/>
            <p14:sldId id="269"/>
          </p14:sldIdLst>
        </p14:section>
        <p14:section name="Recognizing Panoramas" id="{854C163E-ADDD-4383-B569-2B4F95E4178C}">
          <p14:sldIdLst>
            <p14:sldId id="498"/>
            <p14:sldId id="499"/>
            <p14:sldId id="500"/>
            <p14:sldId id="501"/>
            <p14:sldId id="502"/>
            <p14:sldId id="503"/>
            <p14:sldId id="504"/>
            <p14:sldId id="505"/>
            <p14:sldId id="506"/>
            <p14:sldId id="507"/>
            <p14:sldId id="922"/>
            <p14:sldId id="923"/>
            <p14:sldId id="510"/>
            <p14:sldId id="511"/>
            <p14:sldId id="512"/>
            <p14:sldId id="924"/>
            <p14:sldId id="925"/>
            <p14:sldId id="926"/>
            <p14:sldId id="927"/>
            <p14:sldId id="928"/>
            <p14:sldId id="929"/>
            <p14:sldId id="930"/>
            <p14:sldId id="931"/>
          </p14:sldIdLst>
        </p14:section>
        <p14:section name="3D camera geometry" id="{16B74680-46AB-4E6D-851C-8340AA289F69}">
          <p14:sldIdLst>
            <p14:sldId id="675"/>
            <p14:sldId id="676"/>
            <p14:sldId id="552"/>
            <p14:sldId id="678"/>
            <p14:sldId id="679"/>
            <p14:sldId id="680"/>
            <p14:sldId id="681"/>
            <p14:sldId id="682"/>
            <p14:sldId id="548"/>
            <p14:sldId id="549"/>
            <p14:sldId id="550"/>
            <p14:sldId id="551"/>
            <p14:sldId id="683"/>
            <p14:sldId id="558"/>
            <p14:sldId id="684"/>
            <p14:sldId id="559"/>
            <p14:sldId id="560"/>
            <p14:sldId id="561"/>
            <p14:sldId id="562"/>
            <p14:sldId id="563"/>
            <p14:sldId id="564"/>
            <p14:sldId id="565"/>
            <p14:sldId id="685"/>
            <p14:sldId id="566"/>
            <p14:sldId id="567"/>
            <p14:sldId id="568"/>
            <p14:sldId id="569"/>
          </p14:sldIdLst>
        </p14:section>
        <p14:section name="Stereo Geometry" id="{19799355-7B8A-4B2A-9A04-D54C50035944}">
          <p14:sldIdLst>
            <p14:sldId id="632"/>
            <p14:sldId id="634"/>
            <p14:sldId id="744"/>
            <p14:sldId id="745"/>
            <p14:sldId id="746"/>
            <p14:sldId id="747"/>
            <p14:sldId id="748"/>
            <p14:sldId id="889"/>
            <p14:sldId id="890"/>
            <p14:sldId id="758"/>
            <p14:sldId id="759"/>
            <p14:sldId id="760"/>
            <p14:sldId id="781"/>
          </p14:sldIdLst>
        </p14:section>
        <p14:section name="Feature Matching" id="{DA1B84AF-BDF8-4CD6-9AC3-88485FB81914}">
          <p14:sldIdLst>
            <p14:sldId id="902"/>
            <p14:sldId id="488"/>
            <p14:sldId id="489"/>
            <p14:sldId id="490"/>
            <p14:sldId id="491"/>
            <p14:sldId id="903"/>
            <p14:sldId id="400"/>
            <p14:sldId id="401"/>
            <p14:sldId id="904"/>
            <p14:sldId id="905"/>
            <p14:sldId id="906"/>
            <p14:sldId id="496"/>
            <p14:sldId id="497"/>
            <p14:sldId id="907"/>
            <p14:sldId id="908"/>
            <p14:sldId id="438"/>
            <p14:sldId id="909"/>
            <p14:sldId id="910"/>
            <p14:sldId id="911"/>
            <p14:sldId id="912"/>
            <p14:sldId id="446"/>
            <p14:sldId id="448"/>
            <p14:sldId id="449"/>
            <p14:sldId id="451"/>
            <p14:sldId id="913"/>
            <p14:sldId id="914"/>
            <p14:sldId id="915"/>
            <p14:sldId id="916"/>
            <p14:sldId id="917"/>
            <p14:sldId id="458"/>
            <p14:sldId id="918"/>
            <p14:sldId id="919"/>
            <p14:sldId id="920"/>
            <p14:sldId id="921"/>
            <p14:sldId id="308"/>
            <p14:sldId id="309"/>
            <p14:sldId id="310"/>
            <p14:sldId id="311"/>
            <p14:sldId id="312"/>
            <p14:sldId id="313"/>
            <p14:sldId id="314"/>
            <p14:sldId id="315"/>
            <p14:sldId id="316"/>
            <p14:sldId id="258"/>
            <p14:sldId id="259"/>
            <p14:sldId id="260"/>
            <p14:sldId id="261"/>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9" autoAdjust="0"/>
    <p:restoredTop sz="79300" autoAdjust="0"/>
  </p:normalViewPr>
  <p:slideViewPr>
    <p:cSldViewPr snapToGrid="0">
      <p:cViewPr varScale="1">
        <p:scale>
          <a:sx n="99" d="100"/>
          <a:sy n="99" d="100"/>
        </p:scale>
        <p:origin x="948" y="78"/>
      </p:cViewPr>
      <p:guideLst/>
    </p:cSldViewPr>
  </p:slideViewPr>
  <p:notesTextViewPr>
    <p:cViewPr>
      <p:scale>
        <a:sx n="1" d="1"/>
        <a:sy n="1" d="1"/>
      </p:scale>
      <p:origin x="0" y="0"/>
    </p:cViewPr>
  </p:notesTextViewPr>
  <p:sorterViewPr>
    <p:cViewPr varScale="1">
      <p:scale>
        <a:sx n="100" d="100"/>
        <a:sy n="100" d="100"/>
      </p:scale>
      <p:origin x="0" y="-1419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8.xml"/><Relationship Id="rId21" Type="http://schemas.openxmlformats.org/officeDocument/2006/relationships/slide" Target="slides/slide2.xml"/><Relationship Id="rId63" Type="http://schemas.openxmlformats.org/officeDocument/2006/relationships/slide" Target="slides/slide44.xml"/><Relationship Id="rId159" Type="http://schemas.openxmlformats.org/officeDocument/2006/relationships/slide" Target="slides/slide140.xml"/><Relationship Id="rId170" Type="http://schemas.openxmlformats.org/officeDocument/2006/relationships/slide" Target="slides/slide151.xml"/><Relationship Id="rId226" Type="http://schemas.openxmlformats.org/officeDocument/2006/relationships/slide" Target="slides/slide207.xml"/><Relationship Id="rId107" Type="http://schemas.openxmlformats.org/officeDocument/2006/relationships/slide" Target="slides/slide88.xml"/><Relationship Id="rId11" Type="http://schemas.openxmlformats.org/officeDocument/2006/relationships/slideMaster" Target="slideMasters/slideMaster11.xml"/><Relationship Id="rId32" Type="http://schemas.openxmlformats.org/officeDocument/2006/relationships/slide" Target="slides/slide13.xml"/><Relationship Id="rId53" Type="http://schemas.openxmlformats.org/officeDocument/2006/relationships/slide" Target="slides/slide34.xml"/><Relationship Id="rId74" Type="http://schemas.openxmlformats.org/officeDocument/2006/relationships/slide" Target="slides/slide55.xml"/><Relationship Id="rId128" Type="http://schemas.openxmlformats.org/officeDocument/2006/relationships/slide" Target="slides/slide109.xml"/><Relationship Id="rId149" Type="http://schemas.openxmlformats.org/officeDocument/2006/relationships/slide" Target="slides/slide130.xml"/><Relationship Id="rId5" Type="http://schemas.openxmlformats.org/officeDocument/2006/relationships/slideMaster" Target="slideMasters/slideMaster5.xml"/><Relationship Id="rId95" Type="http://schemas.openxmlformats.org/officeDocument/2006/relationships/slide" Target="slides/slide76.xml"/><Relationship Id="rId160" Type="http://schemas.openxmlformats.org/officeDocument/2006/relationships/slide" Target="slides/slide141.xml"/><Relationship Id="rId181" Type="http://schemas.openxmlformats.org/officeDocument/2006/relationships/slide" Target="slides/slide162.xml"/><Relationship Id="rId216" Type="http://schemas.openxmlformats.org/officeDocument/2006/relationships/slide" Target="slides/slide197.xml"/><Relationship Id="rId237" Type="http://schemas.openxmlformats.org/officeDocument/2006/relationships/slide" Target="slides/slide218.xml"/><Relationship Id="rId258" Type="http://schemas.openxmlformats.org/officeDocument/2006/relationships/slide" Target="slides/slide239.xml"/><Relationship Id="rId22" Type="http://schemas.openxmlformats.org/officeDocument/2006/relationships/slide" Target="slides/slide3.xml"/><Relationship Id="rId43" Type="http://schemas.openxmlformats.org/officeDocument/2006/relationships/slide" Target="slides/slide24.xml"/><Relationship Id="rId64" Type="http://schemas.openxmlformats.org/officeDocument/2006/relationships/slide" Target="slides/slide45.xml"/><Relationship Id="rId118" Type="http://schemas.openxmlformats.org/officeDocument/2006/relationships/slide" Target="slides/slide99.xml"/><Relationship Id="rId139" Type="http://schemas.openxmlformats.org/officeDocument/2006/relationships/slide" Target="slides/slide120.xml"/><Relationship Id="rId85" Type="http://schemas.openxmlformats.org/officeDocument/2006/relationships/slide" Target="slides/slide66.xml"/><Relationship Id="rId150" Type="http://schemas.openxmlformats.org/officeDocument/2006/relationships/slide" Target="slides/slide131.xml"/><Relationship Id="rId171" Type="http://schemas.openxmlformats.org/officeDocument/2006/relationships/slide" Target="slides/slide152.xml"/><Relationship Id="rId192" Type="http://schemas.openxmlformats.org/officeDocument/2006/relationships/slide" Target="slides/slide173.xml"/><Relationship Id="rId206" Type="http://schemas.openxmlformats.org/officeDocument/2006/relationships/slide" Target="slides/slide187.xml"/><Relationship Id="rId227" Type="http://schemas.openxmlformats.org/officeDocument/2006/relationships/slide" Target="slides/slide208.xml"/><Relationship Id="rId248" Type="http://schemas.openxmlformats.org/officeDocument/2006/relationships/slide" Target="slides/slide229.xml"/><Relationship Id="rId12" Type="http://schemas.openxmlformats.org/officeDocument/2006/relationships/slideMaster" Target="slideMasters/slideMaster12.xml"/><Relationship Id="rId33" Type="http://schemas.openxmlformats.org/officeDocument/2006/relationships/slide" Target="slides/slide14.xml"/><Relationship Id="rId108" Type="http://schemas.openxmlformats.org/officeDocument/2006/relationships/slide" Target="slides/slide89.xml"/><Relationship Id="rId129" Type="http://schemas.openxmlformats.org/officeDocument/2006/relationships/slide" Target="slides/slide110.xml"/><Relationship Id="rId54" Type="http://schemas.openxmlformats.org/officeDocument/2006/relationships/slide" Target="slides/slide35.xml"/><Relationship Id="rId75" Type="http://schemas.openxmlformats.org/officeDocument/2006/relationships/slide" Target="slides/slide56.xml"/><Relationship Id="rId96" Type="http://schemas.openxmlformats.org/officeDocument/2006/relationships/slide" Target="slides/slide77.xml"/><Relationship Id="rId140" Type="http://schemas.openxmlformats.org/officeDocument/2006/relationships/slide" Target="slides/slide121.xml"/><Relationship Id="rId161" Type="http://schemas.openxmlformats.org/officeDocument/2006/relationships/slide" Target="slides/slide142.xml"/><Relationship Id="rId182" Type="http://schemas.openxmlformats.org/officeDocument/2006/relationships/slide" Target="slides/slide163.xml"/><Relationship Id="rId217" Type="http://schemas.openxmlformats.org/officeDocument/2006/relationships/slide" Target="slides/slide198.xml"/><Relationship Id="rId6" Type="http://schemas.openxmlformats.org/officeDocument/2006/relationships/slideMaster" Target="slideMasters/slideMaster6.xml"/><Relationship Id="rId238" Type="http://schemas.openxmlformats.org/officeDocument/2006/relationships/slide" Target="slides/slide219.xml"/><Relationship Id="rId259" Type="http://schemas.openxmlformats.org/officeDocument/2006/relationships/slide" Target="slides/slide240.xml"/><Relationship Id="rId23" Type="http://schemas.openxmlformats.org/officeDocument/2006/relationships/slide" Target="slides/slide4.xml"/><Relationship Id="rId119" Type="http://schemas.openxmlformats.org/officeDocument/2006/relationships/slide" Target="slides/slide100.xml"/><Relationship Id="rId44" Type="http://schemas.openxmlformats.org/officeDocument/2006/relationships/slide" Target="slides/slide25.xml"/><Relationship Id="rId65" Type="http://schemas.openxmlformats.org/officeDocument/2006/relationships/slide" Target="slides/slide46.xml"/><Relationship Id="rId86" Type="http://schemas.openxmlformats.org/officeDocument/2006/relationships/slide" Target="slides/slide67.xml"/><Relationship Id="rId130" Type="http://schemas.openxmlformats.org/officeDocument/2006/relationships/slide" Target="slides/slide111.xml"/><Relationship Id="rId151" Type="http://schemas.openxmlformats.org/officeDocument/2006/relationships/slide" Target="slides/slide132.xml"/><Relationship Id="rId172" Type="http://schemas.openxmlformats.org/officeDocument/2006/relationships/slide" Target="slides/slide153.xml"/><Relationship Id="rId193" Type="http://schemas.openxmlformats.org/officeDocument/2006/relationships/slide" Target="slides/slide174.xml"/><Relationship Id="rId207" Type="http://schemas.openxmlformats.org/officeDocument/2006/relationships/slide" Target="slides/slide188.xml"/><Relationship Id="rId228" Type="http://schemas.openxmlformats.org/officeDocument/2006/relationships/slide" Target="slides/slide209.xml"/><Relationship Id="rId249" Type="http://schemas.openxmlformats.org/officeDocument/2006/relationships/slide" Target="slides/slide230.xml"/><Relationship Id="rId13" Type="http://schemas.openxmlformats.org/officeDocument/2006/relationships/slideMaster" Target="slideMasters/slideMaster13.xml"/><Relationship Id="rId109" Type="http://schemas.openxmlformats.org/officeDocument/2006/relationships/slide" Target="slides/slide90.xml"/><Relationship Id="rId260" Type="http://schemas.openxmlformats.org/officeDocument/2006/relationships/slide" Target="slides/slide241.xml"/><Relationship Id="rId34" Type="http://schemas.openxmlformats.org/officeDocument/2006/relationships/slide" Target="slides/slide15.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20" Type="http://schemas.openxmlformats.org/officeDocument/2006/relationships/slide" Target="slides/slide101.xml"/><Relationship Id="rId141" Type="http://schemas.openxmlformats.org/officeDocument/2006/relationships/slide" Target="slides/slide122.xml"/><Relationship Id="rId7" Type="http://schemas.openxmlformats.org/officeDocument/2006/relationships/slideMaster" Target="slideMasters/slideMaster7.xml"/><Relationship Id="rId162" Type="http://schemas.openxmlformats.org/officeDocument/2006/relationships/slide" Target="slides/slide143.xml"/><Relationship Id="rId183" Type="http://schemas.openxmlformats.org/officeDocument/2006/relationships/slide" Target="slides/slide164.xml"/><Relationship Id="rId218" Type="http://schemas.openxmlformats.org/officeDocument/2006/relationships/slide" Target="slides/slide199.xml"/><Relationship Id="rId239" Type="http://schemas.openxmlformats.org/officeDocument/2006/relationships/slide" Target="slides/slide220.xml"/><Relationship Id="rId250" Type="http://schemas.openxmlformats.org/officeDocument/2006/relationships/slide" Target="slides/slide231.xml"/><Relationship Id="rId24" Type="http://schemas.openxmlformats.org/officeDocument/2006/relationships/slide" Target="slides/slide5.xml"/><Relationship Id="rId45" Type="http://schemas.openxmlformats.org/officeDocument/2006/relationships/slide" Target="slides/slide26.xml"/><Relationship Id="rId66" Type="http://schemas.openxmlformats.org/officeDocument/2006/relationships/slide" Target="slides/slide47.xml"/><Relationship Id="rId87" Type="http://schemas.openxmlformats.org/officeDocument/2006/relationships/slide" Target="slides/slide68.xml"/><Relationship Id="rId110" Type="http://schemas.openxmlformats.org/officeDocument/2006/relationships/slide" Target="slides/slide91.xml"/><Relationship Id="rId131" Type="http://schemas.openxmlformats.org/officeDocument/2006/relationships/slide" Target="slides/slide112.xml"/><Relationship Id="rId152" Type="http://schemas.openxmlformats.org/officeDocument/2006/relationships/slide" Target="slides/slide133.xml"/><Relationship Id="rId173" Type="http://schemas.openxmlformats.org/officeDocument/2006/relationships/slide" Target="slides/slide154.xml"/><Relationship Id="rId194" Type="http://schemas.openxmlformats.org/officeDocument/2006/relationships/slide" Target="slides/slide175.xml"/><Relationship Id="rId208" Type="http://schemas.openxmlformats.org/officeDocument/2006/relationships/slide" Target="slides/slide189.xml"/><Relationship Id="rId229" Type="http://schemas.openxmlformats.org/officeDocument/2006/relationships/slide" Target="slides/slide210.xml"/><Relationship Id="rId240" Type="http://schemas.openxmlformats.org/officeDocument/2006/relationships/slide" Target="slides/slide221.xml"/><Relationship Id="rId261" Type="http://schemas.openxmlformats.org/officeDocument/2006/relationships/notesMaster" Target="notesMasters/notesMaster1.xml"/><Relationship Id="rId14" Type="http://schemas.openxmlformats.org/officeDocument/2006/relationships/slideMaster" Target="slideMasters/slideMaster14.xml"/><Relationship Id="rId35" Type="http://schemas.openxmlformats.org/officeDocument/2006/relationships/slide" Target="slides/slide16.xml"/><Relationship Id="rId56" Type="http://schemas.openxmlformats.org/officeDocument/2006/relationships/slide" Target="slides/slide37.xml"/><Relationship Id="rId77" Type="http://schemas.openxmlformats.org/officeDocument/2006/relationships/slide" Target="slides/slide58.xml"/><Relationship Id="rId100" Type="http://schemas.openxmlformats.org/officeDocument/2006/relationships/slide" Target="slides/slide81.xml"/><Relationship Id="rId8" Type="http://schemas.openxmlformats.org/officeDocument/2006/relationships/slideMaster" Target="slideMasters/slideMaster8.xml"/><Relationship Id="rId98" Type="http://schemas.openxmlformats.org/officeDocument/2006/relationships/slide" Target="slides/slide79.xml"/><Relationship Id="rId121" Type="http://schemas.openxmlformats.org/officeDocument/2006/relationships/slide" Target="slides/slide102.xml"/><Relationship Id="rId142" Type="http://schemas.openxmlformats.org/officeDocument/2006/relationships/slide" Target="slides/slide123.xml"/><Relationship Id="rId163" Type="http://schemas.openxmlformats.org/officeDocument/2006/relationships/slide" Target="slides/slide144.xml"/><Relationship Id="rId184" Type="http://schemas.openxmlformats.org/officeDocument/2006/relationships/slide" Target="slides/slide165.xml"/><Relationship Id="rId219" Type="http://schemas.openxmlformats.org/officeDocument/2006/relationships/slide" Target="slides/slide200.xml"/><Relationship Id="rId230" Type="http://schemas.openxmlformats.org/officeDocument/2006/relationships/slide" Target="slides/slide211.xml"/><Relationship Id="rId251" Type="http://schemas.openxmlformats.org/officeDocument/2006/relationships/slide" Target="slides/slide232.xml"/><Relationship Id="rId25" Type="http://schemas.openxmlformats.org/officeDocument/2006/relationships/slide" Target="slides/slide6.xml"/><Relationship Id="rId46" Type="http://schemas.openxmlformats.org/officeDocument/2006/relationships/slide" Target="slides/slide27.xml"/><Relationship Id="rId67" Type="http://schemas.openxmlformats.org/officeDocument/2006/relationships/slide" Target="slides/slide48.xml"/><Relationship Id="rId88" Type="http://schemas.openxmlformats.org/officeDocument/2006/relationships/slide" Target="slides/slide69.xml"/><Relationship Id="rId111" Type="http://schemas.openxmlformats.org/officeDocument/2006/relationships/slide" Target="slides/slide92.xml"/><Relationship Id="rId132" Type="http://schemas.openxmlformats.org/officeDocument/2006/relationships/slide" Target="slides/slide113.xml"/><Relationship Id="rId153" Type="http://schemas.openxmlformats.org/officeDocument/2006/relationships/slide" Target="slides/slide134.xml"/><Relationship Id="rId174" Type="http://schemas.openxmlformats.org/officeDocument/2006/relationships/slide" Target="slides/slide155.xml"/><Relationship Id="rId195" Type="http://schemas.openxmlformats.org/officeDocument/2006/relationships/slide" Target="slides/slide176.xml"/><Relationship Id="rId209" Type="http://schemas.openxmlformats.org/officeDocument/2006/relationships/slide" Target="slides/slide190.xml"/><Relationship Id="rId220" Type="http://schemas.openxmlformats.org/officeDocument/2006/relationships/slide" Target="slides/slide201.xml"/><Relationship Id="rId241" Type="http://schemas.openxmlformats.org/officeDocument/2006/relationships/slide" Target="slides/slide222.xml"/><Relationship Id="rId15" Type="http://schemas.openxmlformats.org/officeDocument/2006/relationships/slideMaster" Target="slideMasters/slideMaster15.xml"/><Relationship Id="rId36" Type="http://schemas.openxmlformats.org/officeDocument/2006/relationships/slide" Target="slides/slide17.xml"/><Relationship Id="rId57" Type="http://schemas.openxmlformats.org/officeDocument/2006/relationships/slide" Target="slides/slide38.xml"/><Relationship Id="rId262" Type="http://schemas.openxmlformats.org/officeDocument/2006/relationships/presProps" Target="presProps.xml"/><Relationship Id="rId78" Type="http://schemas.openxmlformats.org/officeDocument/2006/relationships/slide" Target="slides/slide59.xml"/><Relationship Id="rId99" Type="http://schemas.openxmlformats.org/officeDocument/2006/relationships/slide" Target="slides/slide80.xml"/><Relationship Id="rId101" Type="http://schemas.openxmlformats.org/officeDocument/2006/relationships/slide" Target="slides/slide82.xml"/><Relationship Id="rId122" Type="http://schemas.openxmlformats.org/officeDocument/2006/relationships/slide" Target="slides/slide103.xml"/><Relationship Id="rId143" Type="http://schemas.openxmlformats.org/officeDocument/2006/relationships/slide" Target="slides/slide124.xml"/><Relationship Id="rId164" Type="http://schemas.openxmlformats.org/officeDocument/2006/relationships/slide" Target="slides/slide145.xml"/><Relationship Id="rId185" Type="http://schemas.openxmlformats.org/officeDocument/2006/relationships/slide" Target="slides/slide166.xml"/><Relationship Id="rId9" Type="http://schemas.openxmlformats.org/officeDocument/2006/relationships/slideMaster" Target="slideMasters/slideMaster9.xml"/><Relationship Id="rId210" Type="http://schemas.openxmlformats.org/officeDocument/2006/relationships/slide" Target="slides/slide191.xml"/><Relationship Id="rId26" Type="http://schemas.openxmlformats.org/officeDocument/2006/relationships/slide" Target="slides/slide7.xml"/><Relationship Id="rId231" Type="http://schemas.openxmlformats.org/officeDocument/2006/relationships/slide" Target="slides/slide212.xml"/><Relationship Id="rId252" Type="http://schemas.openxmlformats.org/officeDocument/2006/relationships/slide" Target="slides/slide233.xml"/><Relationship Id="rId47" Type="http://schemas.openxmlformats.org/officeDocument/2006/relationships/slide" Target="slides/slide28.xml"/><Relationship Id="rId68" Type="http://schemas.openxmlformats.org/officeDocument/2006/relationships/slide" Target="slides/slide49.xml"/><Relationship Id="rId89" Type="http://schemas.openxmlformats.org/officeDocument/2006/relationships/slide" Target="slides/slide70.xml"/><Relationship Id="rId112" Type="http://schemas.openxmlformats.org/officeDocument/2006/relationships/slide" Target="slides/slide93.xml"/><Relationship Id="rId133" Type="http://schemas.openxmlformats.org/officeDocument/2006/relationships/slide" Target="slides/slide114.xml"/><Relationship Id="rId154" Type="http://schemas.openxmlformats.org/officeDocument/2006/relationships/slide" Target="slides/slide135.xml"/><Relationship Id="rId175" Type="http://schemas.openxmlformats.org/officeDocument/2006/relationships/slide" Target="slides/slide156.xml"/><Relationship Id="rId196" Type="http://schemas.openxmlformats.org/officeDocument/2006/relationships/slide" Target="slides/slide177.xml"/><Relationship Id="rId200" Type="http://schemas.openxmlformats.org/officeDocument/2006/relationships/slide" Target="slides/slide181.xml"/><Relationship Id="rId16" Type="http://schemas.openxmlformats.org/officeDocument/2006/relationships/slideMaster" Target="slideMasters/slideMaster16.xml"/><Relationship Id="rId221" Type="http://schemas.openxmlformats.org/officeDocument/2006/relationships/slide" Target="slides/slide202.xml"/><Relationship Id="rId242" Type="http://schemas.openxmlformats.org/officeDocument/2006/relationships/slide" Target="slides/slide223.xml"/><Relationship Id="rId263" Type="http://schemas.openxmlformats.org/officeDocument/2006/relationships/viewProps" Target="viewProps.xml"/><Relationship Id="rId37" Type="http://schemas.openxmlformats.org/officeDocument/2006/relationships/slide" Target="slides/slide18.xml"/><Relationship Id="rId58" Type="http://schemas.openxmlformats.org/officeDocument/2006/relationships/slide" Target="slides/slide39.xml"/><Relationship Id="rId79" Type="http://schemas.openxmlformats.org/officeDocument/2006/relationships/slide" Target="slides/slide60.xml"/><Relationship Id="rId102" Type="http://schemas.openxmlformats.org/officeDocument/2006/relationships/slide" Target="slides/slide83.xml"/><Relationship Id="rId123" Type="http://schemas.openxmlformats.org/officeDocument/2006/relationships/slide" Target="slides/slide104.xml"/><Relationship Id="rId144" Type="http://schemas.openxmlformats.org/officeDocument/2006/relationships/slide" Target="slides/slide125.xml"/><Relationship Id="rId90" Type="http://schemas.openxmlformats.org/officeDocument/2006/relationships/slide" Target="slides/slide71.xml"/><Relationship Id="rId165" Type="http://schemas.openxmlformats.org/officeDocument/2006/relationships/slide" Target="slides/slide146.xml"/><Relationship Id="rId186" Type="http://schemas.openxmlformats.org/officeDocument/2006/relationships/slide" Target="slides/slide167.xml"/><Relationship Id="rId211" Type="http://schemas.openxmlformats.org/officeDocument/2006/relationships/slide" Target="slides/slide192.xml"/><Relationship Id="rId232" Type="http://schemas.openxmlformats.org/officeDocument/2006/relationships/slide" Target="slides/slide213.xml"/><Relationship Id="rId253" Type="http://schemas.openxmlformats.org/officeDocument/2006/relationships/slide" Target="slides/slide234.xml"/><Relationship Id="rId27" Type="http://schemas.openxmlformats.org/officeDocument/2006/relationships/slide" Target="slides/slide8.xml"/><Relationship Id="rId48" Type="http://schemas.openxmlformats.org/officeDocument/2006/relationships/slide" Target="slides/slide29.xml"/><Relationship Id="rId69" Type="http://schemas.openxmlformats.org/officeDocument/2006/relationships/slide" Target="slides/slide50.xml"/><Relationship Id="rId113" Type="http://schemas.openxmlformats.org/officeDocument/2006/relationships/slide" Target="slides/slide94.xml"/><Relationship Id="rId134" Type="http://schemas.openxmlformats.org/officeDocument/2006/relationships/slide" Target="slides/slide115.xml"/><Relationship Id="rId80" Type="http://schemas.openxmlformats.org/officeDocument/2006/relationships/slide" Target="slides/slide61.xml"/><Relationship Id="rId155" Type="http://schemas.openxmlformats.org/officeDocument/2006/relationships/slide" Target="slides/slide136.xml"/><Relationship Id="rId176" Type="http://schemas.openxmlformats.org/officeDocument/2006/relationships/slide" Target="slides/slide157.xml"/><Relationship Id="rId197" Type="http://schemas.openxmlformats.org/officeDocument/2006/relationships/slide" Target="slides/slide178.xml"/><Relationship Id="rId201" Type="http://schemas.openxmlformats.org/officeDocument/2006/relationships/slide" Target="slides/slide182.xml"/><Relationship Id="rId222" Type="http://schemas.openxmlformats.org/officeDocument/2006/relationships/slide" Target="slides/slide203.xml"/><Relationship Id="rId243" Type="http://schemas.openxmlformats.org/officeDocument/2006/relationships/slide" Target="slides/slide224.xml"/><Relationship Id="rId264" Type="http://schemas.openxmlformats.org/officeDocument/2006/relationships/theme" Target="theme/theme1.xml"/><Relationship Id="rId17" Type="http://schemas.openxmlformats.org/officeDocument/2006/relationships/slideMaster" Target="slideMasters/slideMaster17.xml"/><Relationship Id="rId38" Type="http://schemas.openxmlformats.org/officeDocument/2006/relationships/slide" Target="slides/slide19.xml"/><Relationship Id="rId59" Type="http://schemas.openxmlformats.org/officeDocument/2006/relationships/slide" Target="slides/slide40.xml"/><Relationship Id="rId103" Type="http://schemas.openxmlformats.org/officeDocument/2006/relationships/slide" Target="slides/slide84.xml"/><Relationship Id="rId124" Type="http://schemas.openxmlformats.org/officeDocument/2006/relationships/slide" Target="slides/slide105.xml"/><Relationship Id="rId70" Type="http://schemas.openxmlformats.org/officeDocument/2006/relationships/slide" Target="slides/slide51.xml"/><Relationship Id="rId91" Type="http://schemas.openxmlformats.org/officeDocument/2006/relationships/slide" Target="slides/slide72.xml"/><Relationship Id="rId145" Type="http://schemas.openxmlformats.org/officeDocument/2006/relationships/slide" Target="slides/slide126.xml"/><Relationship Id="rId166" Type="http://schemas.openxmlformats.org/officeDocument/2006/relationships/slide" Target="slides/slide147.xml"/><Relationship Id="rId187" Type="http://schemas.openxmlformats.org/officeDocument/2006/relationships/slide" Target="slides/slide168.xml"/><Relationship Id="rId1" Type="http://schemas.openxmlformats.org/officeDocument/2006/relationships/slideMaster" Target="slideMasters/slideMaster1.xml"/><Relationship Id="rId212" Type="http://schemas.openxmlformats.org/officeDocument/2006/relationships/slide" Target="slides/slide193.xml"/><Relationship Id="rId233" Type="http://schemas.openxmlformats.org/officeDocument/2006/relationships/slide" Target="slides/slide214.xml"/><Relationship Id="rId254" Type="http://schemas.openxmlformats.org/officeDocument/2006/relationships/slide" Target="slides/slide235.xml"/><Relationship Id="rId28" Type="http://schemas.openxmlformats.org/officeDocument/2006/relationships/slide" Target="slides/slide9.xml"/><Relationship Id="rId49" Type="http://schemas.openxmlformats.org/officeDocument/2006/relationships/slide" Target="slides/slide30.xml"/><Relationship Id="rId114" Type="http://schemas.openxmlformats.org/officeDocument/2006/relationships/slide" Target="slides/slide95.xml"/><Relationship Id="rId60" Type="http://schemas.openxmlformats.org/officeDocument/2006/relationships/slide" Target="slides/slide41.xml"/><Relationship Id="rId81" Type="http://schemas.openxmlformats.org/officeDocument/2006/relationships/slide" Target="slides/slide62.xml"/><Relationship Id="rId135" Type="http://schemas.openxmlformats.org/officeDocument/2006/relationships/slide" Target="slides/slide116.xml"/><Relationship Id="rId156" Type="http://schemas.openxmlformats.org/officeDocument/2006/relationships/slide" Target="slides/slide137.xml"/><Relationship Id="rId177" Type="http://schemas.openxmlformats.org/officeDocument/2006/relationships/slide" Target="slides/slide158.xml"/><Relationship Id="rId198" Type="http://schemas.openxmlformats.org/officeDocument/2006/relationships/slide" Target="slides/slide179.xml"/><Relationship Id="rId202" Type="http://schemas.openxmlformats.org/officeDocument/2006/relationships/slide" Target="slides/slide183.xml"/><Relationship Id="rId223" Type="http://schemas.openxmlformats.org/officeDocument/2006/relationships/slide" Target="slides/slide204.xml"/><Relationship Id="rId244" Type="http://schemas.openxmlformats.org/officeDocument/2006/relationships/slide" Target="slides/slide225.xml"/><Relationship Id="rId18" Type="http://schemas.openxmlformats.org/officeDocument/2006/relationships/slideMaster" Target="slideMasters/slideMaster18.xml"/><Relationship Id="rId39" Type="http://schemas.openxmlformats.org/officeDocument/2006/relationships/slide" Target="slides/slide20.xml"/><Relationship Id="rId265" Type="http://schemas.openxmlformats.org/officeDocument/2006/relationships/tableStyles" Target="tableStyles.xml"/><Relationship Id="rId50" Type="http://schemas.openxmlformats.org/officeDocument/2006/relationships/slide" Target="slides/slide31.xml"/><Relationship Id="rId104" Type="http://schemas.openxmlformats.org/officeDocument/2006/relationships/slide" Target="slides/slide85.xml"/><Relationship Id="rId125" Type="http://schemas.openxmlformats.org/officeDocument/2006/relationships/slide" Target="slides/slide106.xml"/><Relationship Id="rId146" Type="http://schemas.openxmlformats.org/officeDocument/2006/relationships/slide" Target="slides/slide127.xml"/><Relationship Id="rId167" Type="http://schemas.openxmlformats.org/officeDocument/2006/relationships/slide" Target="slides/slide148.xml"/><Relationship Id="rId188" Type="http://schemas.openxmlformats.org/officeDocument/2006/relationships/slide" Target="slides/slide169.xml"/><Relationship Id="rId71" Type="http://schemas.openxmlformats.org/officeDocument/2006/relationships/slide" Target="slides/slide52.xml"/><Relationship Id="rId92" Type="http://schemas.openxmlformats.org/officeDocument/2006/relationships/slide" Target="slides/slide73.xml"/><Relationship Id="rId213" Type="http://schemas.openxmlformats.org/officeDocument/2006/relationships/slide" Target="slides/slide194.xml"/><Relationship Id="rId234" Type="http://schemas.openxmlformats.org/officeDocument/2006/relationships/slide" Target="slides/slide215.xml"/><Relationship Id="rId2" Type="http://schemas.openxmlformats.org/officeDocument/2006/relationships/slideMaster" Target="slideMasters/slideMaster2.xml"/><Relationship Id="rId29" Type="http://schemas.openxmlformats.org/officeDocument/2006/relationships/slide" Target="slides/slide10.xml"/><Relationship Id="rId255" Type="http://schemas.openxmlformats.org/officeDocument/2006/relationships/slide" Target="slides/slide236.xml"/><Relationship Id="rId40" Type="http://schemas.openxmlformats.org/officeDocument/2006/relationships/slide" Target="slides/slide21.xml"/><Relationship Id="rId115" Type="http://schemas.openxmlformats.org/officeDocument/2006/relationships/slide" Target="slides/slide96.xml"/><Relationship Id="rId136" Type="http://schemas.openxmlformats.org/officeDocument/2006/relationships/slide" Target="slides/slide117.xml"/><Relationship Id="rId157" Type="http://schemas.openxmlformats.org/officeDocument/2006/relationships/slide" Target="slides/slide138.xml"/><Relationship Id="rId178" Type="http://schemas.openxmlformats.org/officeDocument/2006/relationships/slide" Target="slides/slide159.xml"/><Relationship Id="rId61" Type="http://schemas.openxmlformats.org/officeDocument/2006/relationships/slide" Target="slides/slide42.xml"/><Relationship Id="rId82" Type="http://schemas.openxmlformats.org/officeDocument/2006/relationships/slide" Target="slides/slide63.xml"/><Relationship Id="rId199" Type="http://schemas.openxmlformats.org/officeDocument/2006/relationships/slide" Target="slides/slide180.xml"/><Relationship Id="rId203" Type="http://schemas.openxmlformats.org/officeDocument/2006/relationships/slide" Target="slides/slide184.xml"/><Relationship Id="rId19" Type="http://schemas.openxmlformats.org/officeDocument/2006/relationships/slideMaster" Target="slideMasters/slideMaster19.xml"/><Relationship Id="rId224" Type="http://schemas.openxmlformats.org/officeDocument/2006/relationships/slide" Target="slides/slide205.xml"/><Relationship Id="rId245" Type="http://schemas.openxmlformats.org/officeDocument/2006/relationships/slide" Target="slides/slide226.xml"/><Relationship Id="rId30" Type="http://schemas.openxmlformats.org/officeDocument/2006/relationships/slide" Target="slides/slide11.xml"/><Relationship Id="rId105" Type="http://schemas.openxmlformats.org/officeDocument/2006/relationships/slide" Target="slides/slide86.xml"/><Relationship Id="rId126" Type="http://schemas.openxmlformats.org/officeDocument/2006/relationships/slide" Target="slides/slide107.xml"/><Relationship Id="rId147" Type="http://schemas.openxmlformats.org/officeDocument/2006/relationships/slide" Target="slides/slide128.xml"/><Relationship Id="rId168" Type="http://schemas.openxmlformats.org/officeDocument/2006/relationships/slide" Target="slides/slide149.xml"/><Relationship Id="rId51" Type="http://schemas.openxmlformats.org/officeDocument/2006/relationships/slide" Target="slides/slide32.xml"/><Relationship Id="rId72" Type="http://schemas.openxmlformats.org/officeDocument/2006/relationships/slide" Target="slides/slide53.xml"/><Relationship Id="rId93" Type="http://schemas.openxmlformats.org/officeDocument/2006/relationships/slide" Target="slides/slide74.xml"/><Relationship Id="rId189" Type="http://schemas.openxmlformats.org/officeDocument/2006/relationships/slide" Target="slides/slide170.xml"/><Relationship Id="rId3" Type="http://schemas.openxmlformats.org/officeDocument/2006/relationships/slideMaster" Target="slideMasters/slideMaster3.xml"/><Relationship Id="rId214" Type="http://schemas.openxmlformats.org/officeDocument/2006/relationships/slide" Target="slides/slide195.xml"/><Relationship Id="rId235" Type="http://schemas.openxmlformats.org/officeDocument/2006/relationships/slide" Target="slides/slide216.xml"/><Relationship Id="rId256" Type="http://schemas.openxmlformats.org/officeDocument/2006/relationships/slide" Target="slides/slide237.xml"/><Relationship Id="rId116" Type="http://schemas.openxmlformats.org/officeDocument/2006/relationships/slide" Target="slides/slide97.xml"/><Relationship Id="rId137" Type="http://schemas.openxmlformats.org/officeDocument/2006/relationships/slide" Target="slides/slide118.xml"/><Relationship Id="rId158" Type="http://schemas.openxmlformats.org/officeDocument/2006/relationships/slide" Target="slides/slide139.xml"/><Relationship Id="rId20" Type="http://schemas.openxmlformats.org/officeDocument/2006/relationships/slide" Target="slides/slide1.xml"/><Relationship Id="rId41" Type="http://schemas.openxmlformats.org/officeDocument/2006/relationships/slide" Target="slides/slide22.xml"/><Relationship Id="rId62" Type="http://schemas.openxmlformats.org/officeDocument/2006/relationships/slide" Target="slides/slide43.xml"/><Relationship Id="rId83" Type="http://schemas.openxmlformats.org/officeDocument/2006/relationships/slide" Target="slides/slide64.xml"/><Relationship Id="rId179" Type="http://schemas.openxmlformats.org/officeDocument/2006/relationships/slide" Target="slides/slide160.xml"/><Relationship Id="rId190" Type="http://schemas.openxmlformats.org/officeDocument/2006/relationships/slide" Target="slides/slide171.xml"/><Relationship Id="rId204" Type="http://schemas.openxmlformats.org/officeDocument/2006/relationships/slide" Target="slides/slide185.xml"/><Relationship Id="rId225" Type="http://schemas.openxmlformats.org/officeDocument/2006/relationships/slide" Target="slides/slide206.xml"/><Relationship Id="rId246" Type="http://schemas.openxmlformats.org/officeDocument/2006/relationships/slide" Target="slides/slide227.xml"/><Relationship Id="rId106" Type="http://schemas.openxmlformats.org/officeDocument/2006/relationships/slide" Target="slides/slide87.xml"/><Relationship Id="rId127" Type="http://schemas.openxmlformats.org/officeDocument/2006/relationships/slide" Target="slides/slide108.xml"/><Relationship Id="rId10" Type="http://schemas.openxmlformats.org/officeDocument/2006/relationships/slideMaster" Target="slideMasters/slideMaster10.xml"/><Relationship Id="rId31" Type="http://schemas.openxmlformats.org/officeDocument/2006/relationships/slide" Target="slides/slide12.xml"/><Relationship Id="rId52" Type="http://schemas.openxmlformats.org/officeDocument/2006/relationships/slide" Target="slides/slide33.xml"/><Relationship Id="rId73" Type="http://schemas.openxmlformats.org/officeDocument/2006/relationships/slide" Target="slides/slide54.xml"/><Relationship Id="rId94" Type="http://schemas.openxmlformats.org/officeDocument/2006/relationships/slide" Target="slides/slide75.xml"/><Relationship Id="rId148" Type="http://schemas.openxmlformats.org/officeDocument/2006/relationships/slide" Target="slides/slide129.xml"/><Relationship Id="rId169" Type="http://schemas.openxmlformats.org/officeDocument/2006/relationships/slide" Target="slides/slide150.xml"/><Relationship Id="rId4" Type="http://schemas.openxmlformats.org/officeDocument/2006/relationships/slideMaster" Target="slideMasters/slideMaster4.xml"/><Relationship Id="rId180" Type="http://schemas.openxmlformats.org/officeDocument/2006/relationships/slide" Target="slides/slide161.xml"/><Relationship Id="rId215" Type="http://schemas.openxmlformats.org/officeDocument/2006/relationships/slide" Target="slides/slide196.xml"/><Relationship Id="rId236" Type="http://schemas.openxmlformats.org/officeDocument/2006/relationships/slide" Target="slides/slide217.xml"/><Relationship Id="rId257" Type="http://schemas.openxmlformats.org/officeDocument/2006/relationships/slide" Target="slides/slide238.xml"/><Relationship Id="rId42" Type="http://schemas.openxmlformats.org/officeDocument/2006/relationships/slide" Target="slides/slide23.xml"/><Relationship Id="rId84" Type="http://schemas.openxmlformats.org/officeDocument/2006/relationships/slide" Target="slides/slide65.xml"/><Relationship Id="rId138" Type="http://schemas.openxmlformats.org/officeDocument/2006/relationships/slide" Target="slides/slide119.xml"/><Relationship Id="rId191" Type="http://schemas.openxmlformats.org/officeDocument/2006/relationships/slide" Target="slides/slide172.xml"/><Relationship Id="rId205" Type="http://schemas.openxmlformats.org/officeDocument/2006/relationships/slide" Target="slides/slide186.xml"/><Relationship Id="rId247" Type="http://schemas.openxmlformats.org/officeDocument/2006/relationships/slide" Target="slides/slide22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4"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4" Type="http://schemas.openxmlformats.org/officeDocument/2006/relationships/image" Target="../media/image4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image" Target="../media/image76.png"/></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5.wmf"/><Relationship Id="rId4" Type="http://schemas.openxmlformats.org/officeDocument/2006/relationships/image" Target="../media/image81.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 Id="rId6" Type="http://schemas.openxmlformats.org/officeDocument/2006/relationships/image" Target="../media/image88.wmf"/><Relationship Id="rId5" Type="http://schemas.openxmlformats.org/officeDocument/2006/relationships/image" Target="../media/image87.wmf"/><Relationship Id="rId4" Type="http://schemas.openxmlformats.org/officeDocument/2006/relationships/image" Target="../media/image86.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 Id="rId4" Type="http://schemas.openxmlformats.org/officeDocument/2006/relationships/image" Target="../media/image92.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95.wmf"/><Relationship Id="rId1" Type="http://schemas.openxmlformats.org/officeDocument/2006/relationships/image" Target="../media/image94.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image" Target="../media/image104.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05.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17.png"/></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49.wmf"/><Relationship Id="rId1" Type="http://schemas.openxmlformats.org/officeDocument/2006/relationships/image" Target="../media/image148.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71.wmf"/><Relationship Id="rId1" Type="http://schemas.openxmlformats.org/officeDocument/2006/relationships/image" Target="../media/image170.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339.wmf"/><Relationship Id="rId2" Type="http://schemas.openxmlformats.org/officeDocument/2006/relationships/image" Target="../media/image338.wmf"/><Relationship Id="rId1" Type="http://schemas.openxmlformats.org/officeDocument/2006/relationships/image" Target="../media/image337.wmf"/><Relationship Id="rId4" Type="http://schemas.openxmlformats.org/officeDocument/2006/relationships/image" Target="../media/image340.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41.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51.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354.wmf"/><Relationship Id="rId2" Type="http://schemas.openxmlformats.org/officeDocument/2006/relationships/image" Target="../media/image353.wmf"/><Relationship Id="rId1" Type="http://schemas.openxmlformats.org/officeDocument/2006/relationships/image" Target="../media/image352.wmf"/><Relationship Id="rId4" Type="http://schemas.openxmlformats.org/officeDocument/2006/relationships/image" Target="../media/image355.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41.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357.wmf"/><Relationship Id="rId1" Type="http://schemas.openxmlformats.org/officeDocument/2006/relationships/image" Target="../media/image356.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339.wmf"/><Relationship Id="rId2" Type="http://schemas.openxmlformats.org/officeDocument/2006/relationships/image" Target="../media/image338.wmf"/><Relationship Id="rId1" Type="http://schemas.openxmlformats.org/officeDocument/2006/relationships/image" Target="../media/image337.wmf"/><Relationship Id="rId4" Type="http://schemas.openxmlformats.org/officeDocument/2006/relationships/image" Target="../media/image340.w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359.wmf"/><Relationship Id="rId1" Type="http://schemas.openxmlformats.org/officeDocument/2006/relationships/image" Target="../media/image358.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360.wmf"/><Relationship Id="rId1" Type="http://schemas.openxmlformats.org/officeDocument/2006/relationships/image" Target="../media/image356.w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361.wmf"/><Relationship Id="rId1" Type="http://schemas.openxmlformats.org/officeDocument/2006/relationships/image" Target="../media/image356.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363.wmf"/><Relationship Id="rId1" Type="http://schemas.openxmlformats.org/officeDocument/2006/relationships/image" Target="../media/image362.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364.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366.wmf"/><Relationship Id="rId1" Type="http://schemas.openxmlformats.org/officeDocument/2006/relationships/image" Target="../media/image365.w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367.wmf"/><Relationship Id="rId1" Type="http://schemas.openxmlformats.org/officeDocument/2006/relationships/image" Target="../media/image365.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370.wmf"/><Relationship Id="rId2" Type="http://schemas.openxmlformats.org/officeDocument/2006/relationships/image" Target="../media/image369.wmf"/><Relationship Id="rId1" Type="http://schemas.openxmlformats.org/officeDocument/2006/relationships/image" Target="../media/image368.wmf"/><Relationship Id="rId4" Type="http://schemas.openxmlformats.org/officeDocument/2006/relationships/image" Target="../media/image371.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372.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373.wmf"/></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376.wmf"/><Relationship Id="rId1" Type="http://schemas.openxmlformats.org/officeDocument/2006/relationships/image" Target="../media/image375.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385.wmf"/></Relationships>
</file>

<file path=ppt/drawings/_rels/vmlDrawing52.vml.rels><?xml version="1.0" encoding="UTF-8" standalone="yes"?>
<Relationships xmlns="http://schemas.openxmlformats.org/package/2006/relationships"><Relationship Id="rId2" Type="http://schemas.openxmlformats.org/officeDocument/2006/relationships/image" Target="../media/image392.png"/><Relationship Id="rId1" Type="http://schemas.openxmlformats.org/officeDocument/2006/relationships/image" Target="../media/image391.png"/></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398.wmf"/></Relationships>
</file>

<file path=ppt/drawings/_rels/vmlDrawing54.vml.rels><?xml version="1.0" encoding="UTF-8" standalone="yes"?>
<Relationships xmlns="http://schemas.openxmlformats.org/package/2006/relationships"><Relationship Id="rId2" Type="http://schemas.openxmlformats.org/officeDocument/2006/relationships/image" Target="../media/image400.wmf"/><Relationship Id="rId1" Type="http://schemas.openxmlformats.org/officeDocument/2006/relationships/image" Target="../media/image399.wmf"/></Relationships>
</file>

<file path=ppt/drawings/_rels/vmlDrawing55.vml.rels><?xml version="1.0" encoding="UTF-8" standalone="yes"?>
<Relationships xmlns="http://schemas.openxmlformats.org/package/2006/relationships"><Relationship Id="rId2" Type="http://schemas.openxmlformats.org/officeDocument/2006/relationships/image" Target="../media/image403.wmf"/><Relationship Id="rId1" Type="http://schemas.openxmlformats.org/officeDocument/2006/relationships/image" Target="../media/image40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27D348-C1C7-4DF2-A7AA-7D137CD81833}" type="datetimeFigureOut">
              <a:rPr lang="en-US" smtClean="0"/>
              <a:t>10/29/2020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C835C1-A3E1-4278-BEE6-7AC23381E69C}" type="slidenum">
              <a:rPr lang="en-US" smtClean="0"/>
              <a:t>‹#›</a:t>
            </a:fld>
            <a:endParaRPr lang="en-US"/>
          </a:p>
        </p:txBody>
      </p:sp>
    </p:spTree>
    <p:extLst>
      <p:ext uri="{BB962C8B-B14F-4D97-AF65-F5344CB8AC3E}">
        <p14:creationId xmlns:p14="http://schemas.microsoft.com/office/powerpoint/2010/main" val="1429894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photojournal.jpl.nasa.gov/catalog/PIA16468" TargetMode="External"/><Relationship Id="rId2" Type="http://schemas.openxmlformats.org/officeDocument/2006/relationships/slide" Target="../slides/slide111.xml"/><Relationship Id="rId1" Type="http://schemas.openxmlformats.org/officeDocument/2006/relationships/notesMaster" Target="../notesMasters/notesMaster1.xml"/><Relationship Id="rId5" Type="http://schemas.openxmlformats.org/officeDocument/2006/relationships/hyperlink" Target="http://photojournal.jpl.nasa.gov/catalog/PIA18390" TargetMode="External"/><Relationship Id="rId4" Type="http://schemas.openxmlformats.org/officeDocument/2006/relationships/hyperlink" Target="http://photojournal.jpl.nasa.gov/catalog/PIA16937"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en.wikipedia.org/wiki/Tensor" TargetMode="External"/><Relationship Id="rId2" Type="http://schemas.openxmlformats.org/officeDocument/2006/relationships/slide" Target="../slides/slide214.xml"/><Relationship Id="rId1" Type="http://schemas.openxmlformats.org/officeDocument/2006/relationships/notesMaster" Target="../notesMasters/notesMaster1.xml"/><Relationship Id="rId6" Type="http://schemas.openxmlformats.org/officeDocument/2006/relationships/hyperlink" Target="http://en.wikipedia.org/wiki/Function_(mathematics)" TargetMode="External"/><Relationship Id="rId5" Type="http://schemas.openxmlformats.org/officeDocument/2006/relationships/hyperlink" Target="http://en.wikipedia.org/wiki/Gradient" TargetMode="External"/><Relationship Id="rId4" Type="http://schemas.openxmlformats.org/officeDocument/2006/relationships/hyperlink" Target="http://en.wikipedia.org/wiki/Matrix_(mathematic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https://en.wikipedia.org/wiki/List_of_trigonometric_identities#Angle_sum_and_difference_identities</a:t>
            </a:r>
          </a:p>
        </p:txBody>
      </p:sp>
      <p:sp>
        <p:nvSpPr>
          <p:cNvPr id="4" name="Slide Number Placeholder 3"/>
          <p:cNvSpPr>
            <a:spLocks noGrp="1"/>
          </p:cNvSpPr>
          <p:nvPr>
            <p:ph type="sldNum" sz="quarter" idx="5"/>
          </p:nvPr>
        </p:nvSpPr>
        <p:spPr/>
        <p:txBody>
          <a:bodyPr/>
          <a:lstStyle/>
          <a:p>
            <a:fld id="{0BC835C1-A3E1-4278-BEE6-7AC23381E69C}" type="slidenum">
              <a:rPr lang="en-US" smtClean="0"/>
              <a:t>9</a:t>
            </a:fld>
            <a:endParaRPr lang="en-US"/>
          </a:p>
        </p:txBody>
      </p:sp>
    </p:spTree>
    <p:extLst>
      <p:ext uri="{BB962C8B-B14F-4D97-AF65-F5344CB8AC3E}">
        <p14:creationId xmlns:p14="http://schemas.microsoft.com/office/powerpoint/2010/main" val="3376400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2B253907-FC34-4982-B1EB-08018E2AE401}"/>
              </a:ext>
            </a:extLst>
          </p:cNvPr>
          <p:cNvSpPr>
            <a:spLocks noGrp="1" noRot="1" noChangeAspect="1" noTextEdit="1"/>
          </p:cNvSpPr>
          <p:nvPr>
            <p:ph type="sldImg"/>
          </p:nvPr>
        </p:nvSpPr>
        <p:spPr>
          <a:ln/>
        </p:spPr>
      </p:sp>
      <p:sp>
        <p:nvSpPr>
          <p:cNvPr id="90115" name="Notes Placeholder 2">
            <a:extLst>
              <a:ext uri="{FF2B5EF4-FFF2-40B4-BE49-F238E27FC236}">
                <a16:creationId xmlns:a16="http://schemas.microsoft.com/office/drawing/2014/main" id="{C3F6E858-A88D-4F05-9571-258DA1772C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http://en.wikipedia.org/wiki/Cyclorama</a:t>
            </a:r>
          </a:p>
        </p:txBody>
      </p:sp>
      <p:sp>
        <p:nvSpPr>
          <p:cNvPr id="90116" name="Slide Number Placeholder 3">
            <a:extLst>
              <a:ext uri="{FF2B5EF4-FFF2-40B4-BE49-F238E27FC236}">
                <a16:creationId xmlns:a16="http://schemas.microsoft.com/office/drawing/2014/main" id="{CE571273-19AA-41F3-B6AA-EBCBCF0008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Times New Roman" panose="02020603050405020304" pitchFamily="18" charset="0"/>
              </a:defRPr>
            </a:lvl1pPr>
            <a:lvl2pPr marL="742950" indent="-285750" defTabSz="954088">
              <a:defRPr sz="2400">
                <a:solidFill>
                  <a:schemeClr val="tx1"/>
                </a:solidFill>
                <a:latin typeface="Times New Roman" panose="02020603050405020304" pitchFamily="18" charset="0"/>
              </a:defRPr>
            </a:lvl2pPr>
            <a:lvl3pPr marL="1143000" indent="-228600" defTabSz="954088">
              <a:defRPr sz="2400">
                <a:solidFill>
                  <a:schemeClr val="tx1"/>
                </a:solidFill>
                <a:latin typeface="Times New Roman" panose="02020603050405020304" pitchFamily="18" charset="0"/>
              </a:defRPr>
            </a:lvl3pPr>
            <a:lvl4pPr marL="1600200" indent="-228600" defTabSz="954088">
              <a:defRPr sz="2400">
                <a:solidFill>
                  <a:schemeClr val="tx1"/>
                </a:solidFill>
                <a:latin typeface="Times New Roman" panose="02020603050405020304" pitchFamily="18" charset="0"/>
              </a:defRPr>
            </a:lvl4pPr>
            <a:lvl5pPr marL="2057400" indent="-228600" defTabSz="954088">
              <a:defRPr sz="24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54088" rtl="0" eaLnBrk="0" fontAlgn="base" latinLnBrk="0" hangingPunct="0">
              <a:lnSpc>
                <a:spcPct val="100000"/>
              </a:lnSpc>
              <a:spcBef>
                <a:spcPct val="0"/>
              </a:spcBef>
              <a:spcAft>
                <a:spcPct val="0"/>
              </a:spcAft>
              <a:buClrTx/>
              <a:buSzTx/>
              <a:buFontTx/>
              <a:buNone/>
              <a:tabLst/>
              <a:defRPr/>
            </a:pPr>
            <a:fld id="{D4C57198-7F24-46C5-A795-6361E1CFF549}"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D3210992-A451-4D5D-8C89-B9E884F5EB8C}"/>
              </a:ext>
            </a:extLst>
          </p:cNvPr>
          <p:cNvSpPr>
            <a:spLocks noGrp="1" noRot="1" noChangeAspect="1" noTextEdit="1"/>
          </p:cNvSpPr>
          <p:nvPr>
            <p:ph type="sldImg"/>
          </p:nvPr>
        </p:nvSpPr>
        <p:spPr>
          <a:ln/>
        </p:spPr>
      </p:sp>
      <p:sp>
        <p:nvSpPr>
          <p:cNvPr id="91139" name="Notes Placeholder 2">
            <a:extLst>
              <a:ext uri="{FF2B5EF4-FFF2-40B4-BE49-F238E27FC236}">
                <a16:creationId xmlns:a16="http://schemas.microsoft.com/office/drawing/2014/main" id="{94D3AB05-50AF-414A-A87B-DAE9E4BA69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http://en.wikipedia.org/wiki/File:Historic_Sydney_Panorama.jpg</a:t>
            </a:r>
          </a:p>
        </p:txBody>
      </p:sp>
      <p:sp>
        <p:nvSpPr>
          <p:cNvPr id="91140" name="Slide Number Placeholder 3">
            <a:extLst>
              <a:ext uri="{FF2B5EF4-FFF2-40B4-BE49-F238E27FC236}">
                <a16:creationId xmlns:a16="http://schemas.microsoft.com/office/drawing/2014/main" id="{913B845A-7844-4FA4-B76F-090EADB514E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Times New Roman" panose="02020603050405020304" pitchFamily="18" charset="0"/>
              </a:defRPr>
            </a:lvl1pPr>
            <a:lvl2pPr marL="742950" indent="-285750" defTabSz="954088">
              <a:defRPr sz="2400">
                <a:solidFill>
                  <a:schemeClr val="tx1"/>
                </a:solidFill>
                <a:latin typeface="Times New Roman" panose="02020603050405020304" pitchFamily="18" charset="0"/>
              </a:defRPr>
            </a:lvl2pPr>
            <a:lvl3pPr marL="1143000" indent="-228600" defTabSz="954088">
              <a:defRPr sz="2400">
                <a:solidFill>
                  <a:schemeClr val="tx1"/>
                </a:solidFill>
                <a:latin typeface="Times New Roman" panose="02020603050405020304" pitchFamily="18" charset="0"/>
              </a:defRPr>
            </a:lvl3pPr>
            <a:lvl4pPr marL="1600200" indent="-228600" defTabSz="954088">
              <a:defRPr sz="2400">
                <a:solidFill>
                  <a:schemeClr val="tx1"/>
                </a:solidFill>
                <a:latin typeface="Times New Roman" panose="02020603050405020304" pitchFamily="18" charset="0"/>
              </a:defRPr>
            </a:lvl4pPr>
            <a:lvl5pPr marL="2057400" indent="-228600" defTabSz="954088">
              <a:defRPr sz="24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54088" rtl="0" eaLnBrk="0" fontAlgn="base" latinLnBrk="0" hangingPunct="0">
              <a:lnSpc>
                <a:spcPct val="100000"/>
              </a:lnSpc>
              <a:spcBef>
                <a:spcPct val="0"/>
              </a:spcBef>
              <a:spcAft>
                <a:spcPct val="0"/>
              </a:spcAft>
              <a:buClrTx/>
              <a:buSzTx/>
              <a:buFontTx/>
              <a:buNone/>
              <a:tabLst/>
              <a:defRPr/>
            </a:pPr>
            <a:fld id="{9F32E8B8-3660-48F8-A469-AFB487B50BDD}"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6BD6C735-6838-4B1B-BDB2-3F4971E089C9}"/>
              </a:ext>
            </a:extLst>
          </p:cNvPr>
          <p:cNvSpPr>
            <a:spLocks noGrp="1" noRot="1" noChangeAspect="1" noTextEdit="1"/>
          </p:cNvSpPr>
          <p:nvPr>
            <p:ph type="sldImg"/>
          </p:nvPr>
        </p:nvSpPr>
        <p:spPr>
          <a:ln/>
        </p:spPr>
      </p:sp>
      <p:sp>
        <p:nvSpPr>
          <p:cNvPr id="92163" name="Rectangle 3">
            <a:extLst>
              <a:ext uri="{FF2B5EF4-FFF2-40B4-BE49-F238E27FC236}">
                <a16:creationId xmlns:a16="http://schemas.microsoft.com/office/drawing/2014/main" id="{19CEE762-C99A-474D-B6EF-31FF21A6EE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66B6135B-CB9B-49BB-B96B-1CDFEE296505}"/>
              </a:ext>
            </a:extLst>
          </p:cNvPr>
          <p:cNvSpPr>
            <a:spLocks noGrp="1" noRot="1" noChangeAspect="1" noTextEdit="1"/>
          </p:cNvSpPr>
          <p:nvPr>
            <p:ph type="sldImg"/>
          </p:nvPr>
        </p:nvSpPr>
        <p:spPr>
          <a:ln/>
        </p:spPr>
      </p:sp>
      <p:sp>
        <p:nvSpPr>
          <p:cNvPr id="93187" name="Notes Placeholder 2">
            <a:extLst>
              <a:ext uri="{FF2B5EF4-FFF2-40B4-BE49-F238E27FC236}">
                <a16:creationId xmlns:a16="http://schemas.microsoft.com/office/drawing/2014/main" id="{4115ACF8-7637-4A3E-8603-BEFD1989A05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anose="020B0604020202020204" pitchFamily="34" charset="0"/>
            </a:endParaRPr>
          </a:p>
        </p:txBody>
      </p:sp>
      <p:sp>
        <p:nvSpPr>
          <p:cNvPr id="93188" name="Slide Number Placeholder 3">
            <a:extLst>
              <a:ext uri="{FF2B5EF4-FFF2-40B4-BE49-F238E27FC236}">
                <a16:creationId xmlns:a16="http://schemas.microsoft.com/office/drawing/2014/main" id="{3956F21A-CB03-48F8-B6ED-2255639F94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Times New Roman" panose="02020603050405020304" pitchFamily="18" charset="0"/>
              </a:defRPr>
            </a:lvl1pPr>
            <a:lvl2pPr marL="742950" indent="-285750" defTabSz="954088">
              <a:defRPr sz="2400">
                <a:solidFill>
                  <a:schemeClr val="tx1"/>
                </a:solidFill>
                <a:latin typeface="Times New Roman" panose="02020603050405020304" pitchFamily="18" charset="0"/>
              </a:defRPr>
            </a:lvl2pPr>
            <a:lvl3pPr marL="1143000" indent="-228600" defTabSz="954088">
              <a:defRPr sz="2400">
                <a:solidFill>
                  <a:schemeClr val="tx1"/>
                </a:solidFill>
                <a:latin typeface="Times New Roman" panose="02020603050405020304" pitchFamily="18" charset="0"/>
              </a:defRPr>
            </a:lvl3pPr>
            <a:lvl4pPr marL="1600200" indent="-228600" defTabSz="954088">
              <a:defRPr sz="2400">
                <a:solidFill>
                  <a:schemeClr val="tx1"/>
                </a:solidFill>
                <a:latin typeface="Times New Roman" panose="02020603050405020304" pitchFamily="18" charset="0"/>
              </a:defRPr>
            </a:lvl4pPr>
            <a:lvl5pPr marL="2057400" indent="-228600" defTabSz="954088">
              <a:defRPr sz="24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54088" rtl="0" eaLnBrk="0" fontAlgn="base" latinLnBrk="0" hangingPunct="0">
              <a:lnSpc>
                <a:spcPct val="100000"/>
              </a:lnSpc>
              <a:spcBef>
                <a:spcPct val="0"/>
              </a:spcBef>
              <a:spcAft>
                <a:spcPct val="0"/>
              </a:spcAft>
              <a:buClrTx/>
              <a:buSzTx/>
              <a:buFontTx/>
              <a:buNone/>
              <a:tabLst/>
              <a:defRPr/>
            </a:pPr>
            <a:fld id="{A74DEDAD-8B37-43EF-8B36-E7692C48C559}"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44C97A30-E379-4741-97B4-25E71DD04330}"/>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8A4293B8-C227-48EA-B72B-6AD7D27D88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anose="020B0604020202020204" pitchFamily="34" charset="0"/>
            </a:endParaRPr>
          </a:p>
        </p:txBody>
      </p:sp>
      <p:sp>
        <p:nvSpPr>
          <p:cNvPr id="94212" name="Slide Number Placeholder 3">
            <a:extLst>
              <a:ext uri="{FF2B5EF4-FFF2-40B4-BE49-F238E27FC236}">
                <a16:creationId xmlns:a16="http://schemas.microsoft.com/office/drawing/2014/main" id="{62D7DBFA-0D8B-4548-8919-5E21CA5342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Times New Roman" panose="02020603050405020304" pitchFamily="18" charset="0"/>
              </a:defRPr>
            </a:lvl1pPr>
            <a:lvl2pPr marL="742950" indent="-285750" defTabSz="954088">
              <a:defRPr sz="2400">
                <a:solidFill>
                  <a:schemeClr val="tx1"/>
                </a:solidFill>
                <a:latin typeface="Times New Roman" panose="02020603050405020304" pitchFamily="18" charset="0"/>
              </a:defRPr>
            </a:lvl2pPr>
            <a:lvl3pPr marL="1143000" indent="-228600" defTabSz="954088">
              <a:defRPr sz="2400">
                <a:solidFill>
                  <a:schemeClr val="tx1"/>
                </a:solidFill>
                <a:latin typeface="Times New Roman" panose="02020603050405020304" pitchFamily="18" charset="0"/>
              </a:defRPr>
            </a:lvl3pPr>
            <a:lvl4pPr marL="1600200" indent="-228600" defTabSz="954088">
              <a:defRPr sz="2400">
                <a:solidFill>
                  <a:schemeClr val="tx1"/>
                </a:solidFill>
                <a:latin typeface="Times New Roman" panose="02020603050405020304" pitchFamily="18" charset="0"/>
              </a:defRPr>
            </a:lvl4pPr>
            <a:lvl5pPr marL="2057400" indent="-228600" defTabSz="954088">
              <a:defRPr sz="24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54088" rtl="0" eaLnBrk="0" fontAlgn="base" latinLnBrk="0" hangingPunct="0">
              <a:lnSpc>
                <a:spcPct val="100000"/>
              </a:lnSpc>
              <a:spcBef>
                <a:spcPct val="0"/>
              </a:spcBef>
              <a:spcAft>
                <a:spcPct val="0"/>
              </a:spcAft>
              <a:buClrTx/>
              <a:buSzTx/>
              <a:buFontTx/>
              <a:buNone/>
              <a:tabLst/>
              <a:defRPr/>
            </a:pPr>
            <a:fld id="{84C5731E-B82A-4B48-9156-FBBE19A74BB9}"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0" fontAlgn="base" latinLnBrk="0" hangingPunct="0">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E672CEA3-00A8-4889-88EF-0F6A07C0070B}"/>
              </a:ext>
            </a:extLst>
          </p:cNvPr>
          <p:cNvSpPr>
            <a:spLocks noGrp="1" noRot="1" noChangeAspect="1" noTextEdit="1"/>
          </p:cNvSpPr>
          <p:nvPr>
            <p:ph type="sldImg"/>
          </p:nvPr>
        </p:nvSpPr>
        <p:spPr>
          <a:ln/>
        </p:spPr>
      </p:sp>
      <p:sp>
        <p:nvSpPr>
          <p:cNvPr id="95235" name="Notes Placeholder 2">
            <a:extLst>
              <a:ext uri="{FF2B5EF4-FFF2-40B4-BE49-F238E27FC236}">
                <a16:creationId xmlns:a16="http://schemas.microsoft.com/office/drawing/2014/main" id="{E3C548A6-8EFC-4B55-8246-B75D18ADFF6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anose="020B0604020202020204" pitchFamily="34" charset="0"/>
            </a:endParaRPr>
          </a:p>
        </p:txBody>
      </p:sp>
      <p:sp>
        <p:nvSpPr>
          <p:cNvPr id="95236" name="Slide Number Placeholder 3">
            <a:extLst>
              <a:ext uri="{FF2B5EF4-FFF2-40B4-BE49-F238E27FC236}">
                <a16:creationId xmlns:a16="http://schemas.microsoft.com/office/drawing/2014/main" id="{E1032A6B-C3ED-4A3C-B5B9-7F21CF3214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Times New Roman" panose="02020603050405020304" pitchFamily="18" charset="0"/>
              </a:defRPr>
            </a:lvl1pPr>
            <a:lvl2pPr marL="742950" indent="-285750" defTabSz="954088">
              <a:defRPr sz="2400">
                <a:solidFill>
                  <a:schemeClr val="tx1"/>
                </a:solidFill>
                <a:latin typeface="Times New Roman" panose="02020603050405020304" pitchFamily="18" charset="0"/>
              </a:defRPr>
            </a:lvl2pPr>
            <a:lvl3pPr marL="1143000" indent="-228600" defTabSz="954088">
              <a:defRPr sz="2400">
                <a:solidFill>
                  <a:schemeClr val="tx1"/>
                </a:solidFill>
                <a:latin typeface="Times New Roman" panose="02020603050405020304" pitchFamily="18" charset="0"/>
              </a:defRPr>
            </a:lvl3pPr>
            <a:lvl4pPr marL="1600200" indent="-228600" defTabSz="954088">
              <a:defRPr sz="2400">
                <a:solidFill>
                  <a:schemeClr val="tx1"/>
                </a:solidFill>
                <a:latin typeface="Times New Roman" panose="02020603050405020304" pitchFamily="18" charset="0"/>
              </a:defRPr>
            </a:lvl4pPr>
            <a:lvl5pPr marL="2057400" indent="-228600" defTabSz="954088">
              <a:defRPr sz="24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54088" rtl="0" eaLnBrk="0" fontAlgn="base" latinLnBrk="0" hangingPunct="0">
              <a:lnSpc>
                <a:spcPct val="100000"/>
              </a:lnSpc>
              <a:spcBef>
                <a:spcPct val="0"/>
              </a:spcBef>
              <a:spcAft>
                <a:spcPct val="0"/>
              </a:spcAft>
              <a:buClrTx/>
              <a:buSzTx/>
              <a:buFontTx/>
              <a:buNone/>
              <a:tabLst/>
              <a:defRPr/>
            </a:pPr>
            <a:fld id="{1D866EEE-73C0-418A-8442-190AC3395D7C}"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0" fontAlgn="base" latinLnBrk="0" hangingPunct="0">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A0DDB6A2-5896-4AAF-831A-1102618862DB}"/>
              </a:ext>
            </a:extLst>
          </p:cNvPr>
          <p:cNvSpPr>
            <a:spLocks noGrp="1" noRot="1" noChangeAspect="1" noTextEdit="1"/>
          </p:cNvSpPr>
          <p:nvPr>
            <p:ph type="sldImg"/>
          </p:nvPr>
        </p:nvSpPr>
        <p:spPr>
          <a:ln/>
        </p:spPr>
      </p:sp>
      <p:sp>
        <p:nvSpPr>
          <p:cNvPr id="96259" name="Rectangle 3">
            <a:extLst>
              <a:ext uri="{FF2B5EF4-FFF2-40B4-BE49-F238E27FC236}">
                <a16:creationId xmlns:a16="http://schemas.microsoft.com/office/drawing/2014/main" id="{ACF76CE5-3168-46D7-B98C-25DFC7E59E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9C4D0D98-ECAE-4D51-B429-51ACAB456AC9}"/>
              </a:ext>
            </a:extLst>
          </p:cNvPr>
          <p:cNvSpPr>
            <a:spLocks noGrp="1" noRot="1" noChangeAspect="1" noTextEdit="1"/>
          </p:cNvSpPr>
          <p:nvPr>
            <p:ph type="sldImg"/>
          </p:nvPr>
        </p:nvSpPr>
        <p:spPr>
          <a:ln/>
        </p:spPr>
      </p:sp>
      <p:sp>
        <p:nvSpPr>
          <p:cNvPr id="97283" name="Rectangle 3">
            <a:extLst>
              <a:ext uri="{FF2B5EF4-FFF2-40B4-BE49-F238E27FC236}">
                <a16:creationId xmlns:a16="http://schemas.microsoft.com/office/drawing/2014/main" id="{ACA6697A-26D4-4717-9FAE-B85AFEB380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A0DDB6A2-5896-4AAF-831A-1102618862DB}"/>
              </a:ext>
            </a:extLst>
          </p:cNvPr>
          <p:cNvSpPr>
            <a:spLocks noGrp="1" noRot="1" noChangeAspect="1" noTextEdit="1"/>
          </p:cNvSpPr>
          <p:nvPr>
            <p:ph type="sldImg"/>
          </p:nvPr>
        </p:nvSpPr>
        <p:spPr>
          <a:ln/>
        </p:spPr>
      </p:sp>
      <p:sp>
        <p:nvSpPr>
          <p:cNvPr id="96259" name="Rectangle 3">
            <a:extLst>
              <a:ext uri="{FF2B5EF4-FFF2-40B4-BE49-F238E27FC236}">
                <a16:creationId xmlns:a16="http://schemas.microsoft.com/office/drawing/2014/main" id="{ACF76CE5-3168-46D7-B98C-25DFC7E59E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72837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36D04AD9-2C7E-4C9E-8349-701684B209C7}"/>
              </a:ext>
            </a:extLst>
          </p:cNvPr>
          <p:cNvSpPr>
            <a:spLocks noGrp="1" noRot="1" noChangeAspect="1" noTextEdit="1"/>
          </p:cNvSpPr>
          <p:nvPr>
            <p:ph type="sldImg"/>
          </p:nvPr>
        </p:nvSpPr>
        <p:spPr>
          <a:ln/>
        </p:spPr>
      </p:sp>
      <p:sp>
        <p:nvSpPr>
          <p:cNvPr id="99331" name="Rectangle 3">
            <a:extLst>
              <a:ext uri="{FF2B5EF4-FFF2-40B4-BE49-F238E27FC236}">
                <a16:creationId xmlns:a16="http://schemas.microsoft.com/office/drawing/2014/main" id="{AA060EEF-0BFA-4942-A0F9-7BB4E5EBF08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A0DDB6A2-5896-4AAF-831A-1102618862DB}"/>
              </a:ext>
            </a:extLst>
          </p:cNvPr>
          <p:cNvSpPr>
            <a:spLocks noGrp="1" noRot="1" noChangeAspect="1" noTextEdit="1"/>
          </p:cNvSpPr>
          <p:nvPr>
            <p:ph type="sldImg"/>
          </p:nvPr>
        </p:nvSpPr>
        <p:spPr>
          <a:ln/>
        </p:spPr>
      </p:sp>
      <p:sp>
        <p:nvSpPr>
          <p:cNvPr id="96259" name="Rectangle 3">
            <a:extLst>
              <a:ext uri="{FF2B5EF4-FFF2-40B4-BE49-F238E27FC236}">
                <a16:creationId xmlns:a16="http://schemas.microsoft.com/office/drawing/2014/main" id="{ACF76CE5-3168-46D7-B98C-25DFC7E59E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97103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628FA685-7BA3-42F2-A64B-E43C69227EA0}"/>
              </a:ext>
            </a:extLst>
          </p:cNvPr>
          <p:cNvSpPr>
            <a:spLocks noGrp="1" noRot="1" noChangeAspect="1" noTextEdit="1"/>
          </p:cNvSpPr>
          <p:nvPr>
            <p:ph type="sldImg"/>
          </p:nvPr>
        </p:nvSpPr>
        <p:spPr>
          <a:ln/>
        </p:spPr>
      </p:sp>
      <p:sp>
        <p:nvSpPr>
          <p:cNvPr id="101379" name="Rectangle 3">
            <a:extLst>
              <a:ext uri="{FF2B5EF4-FFF2-40B4-BE49-F238E27FC236}">
                <a16:creationId xmlns:a16="http://schemas.microsoft.com/office/drawing/2014/main" id="{629439F2-1B2A-42A4-A835-1B969BCA08B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A0DDB6A2-5896-4AAF-831A-1102618862DB}"/>
              </a:ext>
            </a:extLst>
          </p:cNvPr>
          <p:cNvSpPr>
            <a:spLocks noGrp="1" noRot="1" noChangeAspect="1" noTextEdit="1"/>
          </p:cNvSpPr>
          <p:nvPr>
            <p:ph type="sldImg"/>
          </p:nvPr>
        </p:nvSpPr>
        <p:spPr>
          <a:ln/>
        </p:spPr>
      </p:sp>
      <p:sp>
        <p:nvSpPr>
          <p:cNvPr id="96259" name="Rectangle 3">
            <a:extLst>
              <a:ext uri="{FF2B5EF4-FFF2-40B4-BE49-F238E27FC236}">
                <a16:creationId xmlns:a16="http://schemas.microsoft.com/office/drawing/2014/main" id="{ACF76CE5-3168-46D7-B98C-25DFC7E59E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29129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EB009288-9FD3-4C0D-B940-A35EA920B4C4}"/>
              </a:ext>
            </a:extLst>
          </p:cNvPr>
          <p:cNvSpPr>
            <a:spLocks noGrp="1" noRot="1" noChangeAspect="1" noTextEdit="1"/>
          </p:cNvSpPr>
          <p:nvPr>
            <p:ph type="sldImg"/>
          </p:nvPr>
        </p:nvSpPr>
        <p:spPr>
          <a:ln/>
        </p:spPr>
      </p:sp>
      <p:sp>
        <p:nvSpPr>
          <p:cNvPr id="103427" name="Rectangle 3">
            <a:extLst>
              <a:ext uri="{FF2B5EF4-FFF2-40B4-BE49-F238E27FC236}">
                <a16:creationId xmlns:a16="http://schemas.microsoft.com/office/drawing/2014/main" id="{ACFD070D-7085-4C06-8133-51FD2D2E4E7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60EC71-199B-436A-A597-114F3AE979D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6867" name="Rectangle 2"/>
          <p:cNvSpPr>
            <a:spLocks noGrp="1" noRot="1" noChangeAspect="1" noChangeArrowheads="1" noTextEdit="1"/>
          </p:cNvSpPr>
          <p:nvPr>
            <p:ph type="sldImg"/>
          </p:nvPr>
        </p:nvSpPr>
        <p:spPr>
          <a:xfrm>
            <a:off x="1187648" y="692452"/>
            <a:ext cx="4484192" cy="3416905"/>
          </a:xfrm>
          <a:ln/>
        </p:spPr>
      </p:sp>
      <p:sp>
        <p:nvSpPr>
          <p:cNvPr id="36868" name="Rectangle 3"/>
          <p:cNvSpPr>
            <a:spLocks noGrp="1" noChangeArrowheads="1"/>
          </p:cNvSpPr>
          <p:nvPr>
            <p:ph type="body" idx="1"/>
          </p:nvPr>
        </p:nvSpPr>
        <p:spPr>
          <a:xfrm>
            <a:off x="913805" y="4343704"/>
            <a:ext cx="5030391" cy="4113892"/>
          </a:xfrm>
          <a:noFill/>
          <a:ln/>
        </p:spPr>
        <p:txBody>
          <a:bodyPr lIns="89903" tIns="44951" rIns="89903" bIns="44951"/>
          <a:lstStyle/>
          <a:p>
            <a:r>
              <a:rPr lang="en-US" dirty="0"/>
              <a:t>Therefore, it is desirable if the global motion model we need to recover is translation, which has only two parameters. It turns out that for a pure panning motion, if we convert two images to their cylindrical maps with known focal length, the relationship between them can be represented by a translation. </a:t>
            </a:r>
          </a:p>
          <a:p>
            <a:r>
              <a:rPr lang="en-US" dirty="0"/>
              <a:t>Here is an example of how cylindrical maps are constructed with differently with </a:t>
            </a:r>
            <a:r>
              <a:rPr lang="en-US" dirty="0" err="1"/>
              <a:t>f’s</a:t>
            </a:r>
            <a:r>
              <a:rPr lang="en-US" dirty="0"/>
              <a:t>. Note how straight lines are curved. </a:t>
            </a:r>
          </a:p>
          <a:p>
            <a:r>
              <a:rPr lang="en-US" dirty="0"/>
              <a:t>Similarly, we can map an image to its longitude/latitude spherical coordinates as well if f is given.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C835C1-A3E1-4278-BEE6-7AC23381E69C}" type="slidenum">
              <a:rPr lang="en-US" smtClean="0"/>
              <a:t>102</a:t>
            </a:fld>
            <a:endParaRPr lang="en-US"/>
          </a:p>
        </p:txBody>
      </p:sp>
    </p:spTree>
    <p:extLst>
      <p:ext uri="{BB962C8B-B14F-4D97-AF65-F5344CB8AC3E}">
        <p14:creationId xmlns:p14="http://schemas.microsoft.com/office/powerpoint/2010/main" val="456945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tabLst/>
              <a:defRPr/>
            </a:pPr>
            <a:fld id="{89B6B8A1-DB7C-49D9-AF5D-AC3ADF12180E}"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90600" rtl="0" eaLnBrk="1" fontAlgn="base" latinLnBrk="0" hangingPunct="1">
                <a:lnSpc>
                  <a:spcPct val="100000"/>
                </a:lnSpc>
                <a:spcBef>
                  <a:spcPct val="0"/>
                </a:spcBef>
                <a:spcAft>
                  <a:spcPct val="0"/>
                </a:spcAft>
                <a:buClrTx/>
                <a:buSzTx/>
                <a:buFontTx/>
                <a:buNone/>
                <a:tabLst/>
                <a:defRPr/>
              </a:pPr>
              <a:t>110</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493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https://www.nasa.gov/jpl/msl/pia19142</a:t>
            </a:r>
          </a:p>
          <a:p>
            <a:endParaRPr lang="en-US" dirty="0"/>
          </a:p>
          <a:p>
            <a:r>
              <a:rPr lang="en-US" sz="1200" b="0" i="0" u="none" strike="noStrike" kern="1200" dirty="0">
                <a:solidFill>
                  <a:schemeClr val="tx1"/>
                </a:solidFill>
                <a:effectLst/>
                <a:latin typeface="Arial" charset="0"/>
                <a:ea typeface="+mn-ea"/>
                <a:cs typeface="Arial" charset="0"/>
              </a:rPr>
              <a:t>The scene combines dozens of images taken during January 2015 by the Mars Hand Lens Imager (MAHLI) camera at the end of the rover's robotic arm.  The pale "Pahrump Hills" outcrop surrounds the rover, and the upper portion of Mount Sharp is visible on the horizon.  Darker ground at upper right and lower left holds ripples of wind-blown sand and dust</a:t>
            </a:r>
          </a:p>
          <a:p>
            <a:endParaRPr lang="en-US" sz="1200" b="0" i="0" u="none" strike="noStrike" kern="1200" dirty="0">
              <a:solidFill>
                <a:schemeClr val="tx1"/>
              </a:solidFill>
              <a:effectLst/>
              <a:latin typeface="Arial" charset="0"/>
              <a:ea typeface="+mn-ea"/>
              <a:cs typeface="Arial" charset="0"/>
            </a:endParaRPr>
          </a:p>
          <a:p>
            <a:r>
              <a:rPr lang="en-US" sz="1200" b="0" i="0" u="none" strike="noStrike" kern="1200" dirty="0">
                <a:solidFill>
                  <a:schemeClr val="tx1"/>
                </a:solidFill>
                <a:effectLst/>
                <a:latin typeface="Arial" charset="0"/>
                <a:ea typeface="+mn-ea"/>
                <a:cs typeface="Arial" charset="0"/>
              </a:rPr>
              <a:t>The view does not include the rover's robotic arm.  Wrist motions and turret rotations on the arm allowed MAHLI to acquire the mosaic's component images. The arm was positioned out of the shot in the images, or portions of images, that were used in this mosaic. This process was used previously in acquiring and assembling Curiosity self-portraits taken at sample-collection sites "</a:t>
            </a:r>
            <a:r>
              <a:rPr lang="en-US" sz="1200" b="0" i="0" u="none" strike="noStrike" kern="1200" dirty="0" err="1">
                <a:solidFill>
                  <a:schemeClr val="tx1"/>
                </a:solidFill>
                <a:effectLst/>
                <a:latin typeface="Arial" charset="0"/>
                <a:ea typeface="+mn-ea"/>
                <a:cs typeface="Arial" charset="0"/>
              </a:rPr>
              <a:t>Rocknest</a:t>
            </a:r>
            <a:r>
              <a:rPr lang="en-US" sz="1200" b="0" i="0" u="none" strike="noStrike" kern="1200" dirty="0">
                <a:solidFill>
                  <a:schemeClr val="tx1"/>
                </a:solidFill>
                <a:effectLst/>
                <a:latin typeface="Arial" charset="0"/>
                <a:ea typeface="+mn-ea"/>
                <a:cs typeface="Arial" charset="0"/>
              </a:rPr>
              <a:t>" (</a:t>
            </a:r>
            <a:r>
              <a:rPr lang="en-US" sz="1200" b="0" i="0" u="none" strike="noStrike" kern="1200" dirty="0">
                <a:solidFill>
                  <a:schemeClr val="tx1"/>
                </a:solidFill>
                <a:effectLst/>
                <a:latin typeface="Arial" charset="0"/>
                <a:ea typeface="+mn-ea"/>
                <a:cs typeface="Arial" charset="0"/>
                <a:hlinkClick r:id="rId3"/>
              </a:rPr>
              <a:t>http://photojournal.jpl.nasa.gov/catalog/PIA16468</a:t>
            </a:r>
            <a:r>
              <a:rPr lang="en-US" sz="1200" b="0" i="0" u="none" strike="noStrike" kern="1200" dirty="0">
                <a:solidFill>
                  <a:schemeClr val="tx1"/>
                </a:solidFill>
                <a:effectLst/>
                <a:latin typeface="Arial" charset="0"/>
                <a:ea typeface="+mn-ea"/>
                <a:cs typeface="Arial" charset="0"/>
              </a:rPr>
              <a:t>), "John Klein" (</a:t>
            </a:r>
            <a:r>
              <a:rPr lang="en-US" sz="1200" b="0" i="0" u="none" strike="noStrike" kern="1200" dirty="0">
                <a:solidFill>
                  <a:schemeClr val="tx1"/>
                </a:solidFill>
                <a:effectLst/>
                <a:latin typeface="Arial" charset="0"/>
                <a:ea typeface="+mn-ea"/>
                <a:cs typeface="Arial" charset="0"/>
                <a:hlinkClick r:id="rId4"/>
              </a:rPr>
              <a:t>http://photojournal.jpl.nasa.gov/catalog/PIA16937</a:t>
            </a:r>
            <a:r>
              <a:rPr lang="en-US" sz="1200" b="0" i="0" u="none" strike="noStrike" kern="1200" dirty="0">
                <a:solidFill>
                  <a:schemeClr val="tx1"/>
                </a:solidFill>
                <a:effectLst/>
                <a:latin typeface="Arial" charset="0"/>
                <a:ea typeface="+mn-ea"/>
                <a:cs typeface="Arial" charset="0"/>
              </a:rPr>
              <a:t>) and "</a:t>
            </a:r>
            <a:r>
              <a:rPr lang="en-US" sz="1200" b="0" i="0" u="none" strike="noStrike" kern="1200" dirty="0" err="1">
                <a:solidFill>
                  <a:schemeClr val="tx1"/>
                </a:solidFill>
                <a:effectLst/>
                <a:latin typeface="Arial" charset="0"/>
                <a:ea typeface="+mn-ea"/>
                <a:cs typeface="Arial" charset="0"/>
              </a:rPr>
              <a:t>Windjana</a:t>
            </a:r>
            <a:r>
              <a:rPr lang="en-US" sz="1200" b="0" i="0" u="none" strike="noStrike" kern="1200" dirty="0">
                <a:solidFill>
                  <a:schemeClr val="tx1"/>
                </a:solidFill>
                <a:effectLst/>
                <a:latin typeface="Arial" charset="0"/>
                <a:ea typeface="+mn-ea"/>
                <a:cs typeface="Arial" charset="0"/>
              </a:rPr>
              <a:t>" (</a:t>
            </a:r>
            <a:r>
              <a:rPr lang="en-US" sz="1200" b="0" i="0" u="none" strike="noStrike" kern="1200" dirty="0">
                <a:solidFill>
                  <a:schemeClr val="tx1"/>
                </a:solidFill>
                <a:effectLst/>
                <a:latin typeface="Arial" charset="0"/>
                <a:ea typeface="+mn-ea"/>
                <a:cs typeface="Arial" charset="0"/>
                <a:hlinkClick r:id="rId5"/>
              </a:rPr>
              <a:t>http://photojournal.jpl.nasa.gov/catalog/PIA18390</a:t>
            </a:r>
            <a:r>
              <a:rPr lang="en-US" sz="1200" b="0" i="0" u="none" strike="noStrike" kern="1200" dirty="0">
                <a:solidFill>
                  <a:schemeClr val="tx1"/>
                </a:solidFill>
                <a:effectLst/>
                <a:latin typeface="Arial" charset="0"/>
                <a:ea typeface="+mn-ea"/>
                <a:cs typeface="Arial" charset="0"/>
              </a:rPr>
              <a:t>)..</a:t>
            </a:r>
            <a:endParaRPr lang="en-US" dirty="0"/>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tabLst/>
              <a:defRPr/>
            </a:pPr>
            <a:fld id="{89B6B8A1-DB7C-49D9-AF5D-AC3ADF12180E}"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90600" rtl="0" eaLnBrk="1" fontAlgn="base" latinLnBrk="0" hangingPunct="1">
                <a:lnSpc>
                  <a:spcPct val="100000"/>
                </a:lnSpc>
                <a:spcBef>
                  <a:spcPct val="0"/>
                </a:spcBef>
                <a:spcAft>
                  <a:spcPct val="0"/>
                </a:spcAft>
                <a:buClrTx/>
                <a:buSzTx/>
                <a:buFontTx/>
                <a:buNone/>
                <a:tabLst/>
                <a:defRPr/>
              </a:pPr>
              <a:t>111</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9521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4C11C-4B85-48BD-9ADD-CDBB0505004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What is the effect if f and Z are equal?</a:t>
            </a:r>
          </a:p>
          <a:p>
            <a:r>
              <a:rPr lang="en-US" dirty="0"/>
              <a:t>U = -X and V = -Y, so ‘distances’ are</a:t>
            </a:r>
            <a:r>
              <a:rPr lang="en-US" baseline="0" dirty="0"/>
              <a:t> preserved and the captured image is undistorted (at the virtual focal plane)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5049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We</a:t>
            </a:r>
            <a:r>
              <a:rPr lang="en-US" baseline="0" dirty="0"/>
              <a:t> can use homogeneous coordinates to write ‘camera matrix’ in linear form.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8E04A-61AE-4F70-8735-F6523DDCF32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9202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http://www.tomdalling.com/blog/modern-opengl/explaining-homogenous-coordinates-and-projective-geometry/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754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http://www.tomdalling.com/blog/modern-opengl/explaining-homogenous-coordinates-and-projective-geometry/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7298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3113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Append coordinate with value 1; proportional coordinate system</a:t>
            </a:r>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5FDA7F8-FAE2-423F-9DE2-2D112D9D8BF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4496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Q: Suppose we have a point in Cartesian coordinates.  What is that in homogeneous coordinates?  A: a ray</a:t>
            </a:r>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789A2B0-787D-42D0-B8C5-7BD2C7934D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0328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Parallel lines intersect at different infinities</a:t>
            </a:r>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BDFFFAC-D990-4F24-A67D-25E23AD921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4948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We</a:t>
            </a:r>
            <a:r>
              <a:rPr lang="en-US" baseline="0" dirty="0"/>
              <a:t> can use homogeneous coordinates to write ‘camera matrix’ in linear form.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8E04A-61AE-4F70-8735-F6523DDCF32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4886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Work through equations for u and v on board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EB0E87-DCF3-4582-845A-38D3B57B677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5362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2905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How many known points are needed to estimate this?</a:t>
            </a:r>
          </a:p>
          <a:p>
            <a:r>
              <a:rPr lang="en-US" dirty="0"/>
              <a:t>11 degrees of freedom</a:t>
            </a:r>
          </a:p>
          <a:p>
            <a:r>
              <a:rPr lang="en-US" dirty="0"/>
              <a:t>6 points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46EC19-1308-44AF-BA44-14ED6A902D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9296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C9EDAFAF-632C-4C53-A39B-5C19B0276339}"/>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A9DBBD-4413-4F10-8576-2C66120A7DF0}"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3539" name="Rectangle 2">
            <a:extLst>
              <a:ext uri="{FF2B5EF4-FFF2-40B4-BE49-F238E27FC236}">
                <a16:creationId xmlns:a16="http://schemas.microsoft.com/office/drawing/2014/main" id="{CF233F23-FE41-4C40-A7E6-5E8EC537F7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40" name="Rectangle 3">
            <a:extLst>
              <a:ext uri="{FF2B5EF4-FFF2-40B4-BE49-F238E27FC236}">
                <a16:creationId xmlns:a16="http://schemas.microsoft.com/office/drawing/2014/main" id="{E264FCE2-F906-4F47-BB3D-D79E75DF18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9381" name="Footer Placeholder 1">
            <a:extLst>
              <a:ext uri="{FF2B5EF4-FFF2-40B4-BE49-F238E27FC236}">
                <a16:creationId xmlns:a16="http://schemas.microsoft.com/office/drawing/2014/main" id="{C0F2DEB2-A74D-43C3-B09B-E908B003CC86}"/>
              </a:ext>
            </a:extLst>
          </p:cNvPr>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300" b="0" i="0" u="none" strike="noStrike" kern="1200" cap="none" spc="0" normalizeH="0" baseline="0" noProof="0">
                <a:ln>
                  <a:noFill/>
                </a:ln>
                <a:solidFill>
                  <a:prstClr val="black"/>
                </a:solidFill>
                <a:effectLst/>
                <a:uLnTx/>
                <a:uFillTx/>
                <a:latin typeface="Calibri"/>
                <a:ea typeface="+mn-ea"/>
                <a:cs typeface="Arial" charset="0"/>
              </a:rPr>
              <a:t>CS 376 Lecture 16: Stereo 1</a:t>
            </a:r>
            <a:endParaRPr kumimoji="0" lang="en-US" sz="13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846697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ED279330-3D32-45AC-BB55-6CC1F07D3C0B}"/>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0F98D8-F205-4AF7-9EC1-F531FCED25D3}"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5587" name="Slide Image Placeholder 1">
            <a:extLst>
              <a:ext uri="{FF2B5EF4-FFF2-40B4-BE49-F238E27FC236}">
                <a16:creationId xmlns:a16="http://schemas.microsoft.com/office/drawing/2014/main" id="{9C57FC6E-DF28-43BE-957C-8082EA777B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8" name="Notes Placeholder 2">
            <a:extLst>
              <a:ext uri="{FF2B5EF4-FFF2-40B4-BE49-F238E27FC236}">
                <a16:creationId xmlns:a16="http://schemas.microsoft.com/office/drawing/2014/main" id="{4E87E59E-AC23-47A1-8D17-07A39DF750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5589" name="Slide Number Placeholder 3">
            <a:extLst>
              <a:ext uri="{FF2B5EF4-FFF2-40B4-BE49-F238E27FC236}">
                <a16:creationId xmlns:a16="http://schemas.microsoft.com/office/drawing/2014/main" id="{A094DA00-5A62-449A-B652-9A241FD450ED}"/>
              </a:ext>
            </a:extLst>
          </p:cNvPr>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9C8698-C35D-484C-A970-779368C866BE}"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1430" name="Footer Placeholder 1">
            <a:extLst>
              <a:ext uri="{FF2B5EF4-FFF2-40B4-BE49-F238E27FC236}">
                <a16:creationId xmlns:a16="http://schemas.microsoft.com/office/drawing/2014/main" id="{5666E027-1474-4243-8B3B-6A09508C1C0E}"/>
              </a:ext>
            </a:extLst>
          </p:cNvPr>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300" b="0" i="0" u="none" strike="noStrike" kern="1200" cap="none" spc="0" normalizeH="0" baseline="0" noProof="0">
                <a:ln>
                  <a:noFill/>
                </a:ln>
                <a:solidFill>
                  <a:prstClr val="black"/>
                </a:solidFill>
                <a:effectLst/>
                <a:uLnTx/>
                <a:uFillTx/>
                <a:latin typeface="Calibri"/>
                <a:ea typeface="+mn-ea"/>
                <a:cs typeface="Arial" charset="0"/>
              </a:rPr>
              <a:t>CS 376 Lecture 16: Stereo 1</a:t>
            </a:r>
            <a:endParaRPr kumimoji="0" lang="en-US" sz="13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664524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00512E6C-5DD6-4D97-9597-309FF1B87F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AE0E45-404B-48CE-9185-19083E14E494}"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8659" name="Rectangle 2">
            <a:extLst>
              <a:ext uri="{FF2B5EF4-FFF2-40B4-BE49-F238E27FC236}">
                <a16:creationId xmlns:a16="http://schemas.microsoft.com/office/drawing/2014/main" id="{507638DA-8788-4881-B408-58BCBA48F51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0" name="Rectangle 3">
            <a:extLst>
              <a:ext uri="{FF2B5EF4-FFF2-40B4-BE49-F238E27FC236}">
                <a16:creationId xmlns:a16="http://schemas.microsoft.com/office/drawing/2014/main" id="{279FB1D9-0FB0-48E5-913E-A9B4A8B80E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98661" name="Footer Placeholder 1">
            <a:extLst>
              <a:ext uri="{FF2B5EF4-FFF2-40B4-BE49-F238E27FC236}">
                <a16:creationId xmlns:a16="http://schemas.microsoft.com/office/drawing/2014/main" id="{6E5E2A96-4069-4B55-ABB1-8628539C6B8C}"/>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rPr>
              <a:t>CS 376 Lecture 16: Stereo 1</a:t>
            </a:r>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a:extLst>
              <a:ext uri="{FF2B5EF4-FFF2-40B4-BE49-F238E27FC236}">
                <a16:creationId xmlns:a16="http://schemas.microsoft.com/office/drawing/2014/main" id="{8385A64D-49AE-421F-9470-EECB2E0044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3604F1-04A7-4969-989C-7836F6F527EF}"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9683" name="Rectangle 2">
            <a:extLst>
              <a:ext uri="{FF2B5EF4-FFF2-40B4-BE49-F238E27FC236}">
                <a16:creationId xmlns:a16="http://schemas.microsoft.com/office/drawing/2014/main" id="{2D74AE3C-B9DC-40D1-ABDB-CA3F80BBD3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a:extLst>
              <a:ext uri="{FF2B5EF4-FFF2-40B4-BE49-F238E27FC236}">
                <a16:creationId xmlns:a16="http://schemas.microsoft.com/office/drawing/2014/main" id="{40177AFB-A11E-44C6-82CD-98391DBC52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99685" name="Footer Placeholder 1">
            <a:extLst>
              <a:ext uri="{FF2B5EF4-FFF2-40B4-BE49-F238E27FC236}">
                <a16:creationId xmlns:a16="http://schemas.microsoft.com/office/drawing/2014/main" id="{19A75751-FA18-41A9-BE11-EF29C59F90B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rPr>
              <a:t>CS 376 Lecture 16: Stereo 1</a:t>
            </a:r>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36A202D4-8C3B-40FA-BFAE-EACD29E8A6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67BF275-63C9-46EC-9929-EA2D64D12493}"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0707" name="Rectangle 7">
            <a:extLst>
              <a:ext uri="{FF2B5EF4-FFF2-40B4-BE49-F238E27FC236}">
                <a16:creationId xmlns:a16="http://schemas.microsoft.com/office/drawing/2014/main" id="{92E9DE2A-0A62-42E5-B197-7D8AFEDD1A44}"/>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FF2AA22-84CC-4B56-A3D4-7AB9DA8CECB3}"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0708" name="Rectangle 2">
            <a:extLst>
              <a:ext uri="{FF2B5EF4-FFF2-40B4-BE49-F238E27FC236}">
                <a16:creationId xmlns:a16="http://schemas.microsoft.com/office/drawing/2014/main" id="{D3EE4669-29AE-4F07-9C60-17761466C0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9" name="Rectangle 3">
            <a:extLst>
              <a:ext uri="{FF2B5EF4-FFF2-40B4-BE49-F238E27FC236}">
                <a16:creationId xmlns:a16="http://schemas.microsoft.com/office/drawing/2014/main" id="{A4711CBA-F1D7-4831-93DB-D5A6A0D2DF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00710" name="Footer Placeholder 1">
            <a:extLst>
              <a:ext uri="{FF2B5EF4-FFF2-40B4-BE49-F238E27FC236}">
                <a16:creationId xmlns:a16="http://schemas.microsoft.com/office/drawing/2014/main" id="{27C070B0-40FF-4920-B249-F861CEDD2641}"/>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rPr>
              <a:t>CS 376 Lecture 16: Stereo 1</a:t>
            </a:r>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a:extLst>
              <a:ext uri="{FF2B5EF4-FFF2-40B4-BE49-F238E27FC236}">
                <a16:creationId xmlns:a16="http://schemas.microsoft.com/office/drawing/2014/main" id="{DECCAE75-CACA-4058-96E9-58C9F7CBB08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895B33-CD54-4E4B-9A08-5A8759D50601}"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1731" name="Rectangle 7">
            <a:extLst>
              <a:ext uri="{FF2B5EF4-FFF2-40B4-BE49-F238E27FC236}">
                <a16:creationId xmlns:a16="http://schemas.microsoft.com/office/drawing/2014/main" id="{2D2A61E8-D948-451E-92CF-D53CC2125E7D}"/>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A81C941-FDD9-46B8-BE46-FE6A606BCACC}"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1732" name="Rectangle 2">
            <a:extLst>
              <a:ext uri="{FF2B5EF4-FFF2-40B4-BE49-F238E27FC236}">
                <a16:creationId xmlns:a16="http://schemas.microsoft.com/office/drawing/2014/main" id="{DC81EABD-078C-47DB-A84B-8C97B7877D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3" name="Rectangle 3">
            <a:extLst>
              <a:ext uri="{FF2B5EF4-FFF2-40B4-BE49-F238E27FC236}">
                <a16:creationId xmlns:a16="http://schemas.microsoft.com/office/drawing/2014/main" id="{A0C7DC5D-83AC-43F6-8E8F-B37A057960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a:p>
            <a:pPr>
              <a:spcBef>
                <a:spcPct val="0"/>
              </a:spcBef>
            </a:pPr>
            <a:endParaRPr lang="en-US" altLang="en-US"/>
          </a:p>
          <a:p>
            <a:pPr>
              <a:spcBef>
                <a:spcPct val="0"/>
              </a:spcBef>
            </a:pPr>
            <a:endParaRPr lang="en-US" altLang="en-US"/>
          </a:p>
          <a:p>
            <a:pPr>
              <a:spcBef>
                <a:spcPct val="0"/>
              </a:spcBef>
            </a:pPr>
            <a:endParaRPr lang="en-US" altLang="en-US"/>
          </a:p>
          <a:p>
            <a:pPr>
              <a:spcBef>
                <a:spcPct val="0"/>
              </a:spcBef>
            </a:pPr>
            <a:endParaRPr lang="en-US" altLang="en-US"/>
          </a:p>
          <a:p>
            <a:pPr>
              <a:spcBef>
                <a:spcPct val="0"/>
              </a:spcBef>
            </a:pPr>
            <a:endParaRPr lang="en-US" altLang="en-US"/>
          </a:p>
          <a:p>
            <a:pPr>
              <a:spcBef>
                <a:spcPct val="0"/>
              </a:spcBef>
            </a:pPr>
            <a:endParaRPr lang="en-US" altLang="en-US"/>
          </a:p>
          <a:p>
            <a:pPr>
              <a:spcBef>
                <a:spcPct val="0"/>
              </a:spcBef>
            </a:pPr>
            <a:endParaRPr lang="en-US" altLang="en-US"/>
          </a:p>
          <a:p>
            <a:pPr>
              <a:spcBef>
                <a:spcPct val="0"/>
              </a:spcBef>
            </a:pPr>
            <a:endParaRPr lang="en-US" altLang="en-US"/>
          </a:p>
          <a:p>
            <a:pPr>
              <a:spcBef>
                <a:spcPct val="0"/>
              </a:spcBef>
            </a:pPr>
            <a:endParaRPr lang="en-US" altLang="en-US"/>
          </a:p>
        </p:txBody>
      </p:sp>
      <p:sp>
        <p:nvSpPr>
          <p:cNvPr id="201734" name="Footer Placeholder 1">
            <a:extLst>
              <a:ext uri="{FF2B5EF4-FFF2-40B4-BE49-F238E27FC236}">
                <a16:creationId xmlns:a16="http://schemas.microsoft.com/office/drawing/2014/main" id="{3F48405F-031A-4A2C-8606-C1AB25AF8A7E}"/>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rPr>
              <a:t>CS 376 Lecture 16: Stereo 1</a:t>
            </a:r>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33536254-8C43-456D-AA17-36D5F779FA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CBB94C-3EEE-4F6F-AE7C-5952FB217FB5}"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2755" name="Rectangle 2">
            <a:extLst>
              <a:ext uri="{FF2B5EF4-FFF2-40B4-BE49-F238E27FC236}">
                <a16:creationId xmlns:a16="http://schemas.microsoft.com/office/drawing/2014/main" id="{44C6385D-3F7E-4ED5-9E06-71FB04A9860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6" name="Rectangle 3">
            <a:extLst>
              <a:ext uri="{FF2B5EF4-FFF2-40B4-BE49-F238E27FC236}">
                <a16:creationId xmlns:a16="http://schemas.microsoft.com/office/drawing/2014/main" id="{8C7CA527-57DC-4E7A-BB16-30327A6D73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02757" name="Footer Placeholder 1">
            <a:extLst>
              <a:ext uri="{FF2B5EF4-FFF2-40B4-BE49-F238E27FC236}">
                <a16:creationId xmlns:a16="http://schemas.microsoft.com/office/drawing/2014/main" id="{F42E842A-54E4-4D19-95D1-52EADC12D353}"/>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rPr>
              <a:t>CS 376 Lecture 16: Stereo 1</a:t>
            </a:r>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9828181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8720306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1031">
            <a:extLst>
              <a:ext uri="{FF2B5EF4-FFF2-40B4-BE49-F238E27FC236}">
                <a16:creationId xmlns:a16="http://schemas.microsoft.com/office/drawing/2014/main" id="{6E4871E9-395E-4D63-8DB2-3A46FE6C2E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CAD97C-5182-4F49-8752-526A2F143F61}"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1971" name="Rectangle 2">
            <a:extLst>
              <a:ext uri="{FF2B5EF4-FFF2-40B4-BE49-F238E27FC236}">
                <a16:creationId xmlns:a16="http://schemas.microsoft.com/office/drawing/2014/main" id="{738E6643-0C9D-4BC5-AD86-79D8190722C5}"/>
              </a:ext>
            </a:extLst>
          </p:cNvPr>
          <p:cNvSpPr>
            <a:spLocks noGrp="1" noRot="1" noChangeAspect="1" noChangeArrowheads="1" noTextEdit="1"/>
          </p:cNvSpPr>
          <p:nvPr>
            <p:ph type="sldImg"/>
          </p:nvPr>
        </p:nvSpPr>
        <p:spPr bwMode="auto">
          <a:xfrm>
            <a:off x="1257300" y="720725"/>
            <a:ext cx="4802188" cy="36004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11972" name="Rectangle 3">
            <a:extLst>
              <a:ext uri="{FF2B5EF4-FFF2-40B4-BE49-F238E27FC236}">
                <a16:creationId xmlns:a16="http://schemas.microsoft.com/office/drawing/2014/main" id="{F1A2021F-FEC4-43BB-A664-D7163013F1D1}"/>
              </a:ext>
            </a:extLst>
          </p:cNvPr>
          <p:cNvSpPr>
            <a:spLocks noGrp="1" noChangeArrowheads="1"/>
          </p:cNvSpPr>
          <p:nvPr>
            <p:ph type="body" idx="1"/>
          </p:nvPr>
        </p:nvSpPr>
        <p:spPr bwMode="auto">
          <a:xfrm>
            <a:off x="974725" y="4560888"/>
            <a:ext cx="5365750" cy="4319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32" tIns="54116" rIns="108232" bIns="54116"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031">
            <a:extLst>
              <a:ext uri="{FF2B5EF4-FFF2-40B4-BE49-F238E27FC236}">
                <a16:creationId xmlns:a16="http://schemas.microsoft.com/office/drawing/2014/main" id="{201BF042-5115-48AB-BE7C-EBB538769F9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9AD4C8-1808-46AD-9ED9-B34D38403E66}"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2995" name="Rectangle 2">
            <a:extLst>
              <a:ext uri="{FF2B5EF4-FFF2-40B4-BE49-F238E27FC236}">
                <a16:creationId xmlns:a16="http://schemas.microsoft.com/office/drawing/2014/main" id="{A7957250-E0BD-4292-93F3-AE4C273A4C2B}"/>
              </a:ext>
            </a:extLst>
          </p:cNvPr>
          <p:cNvSpPr>
            <a:spLocks noGrp="1" noRot="1" noChangeAspect="1" noChangeArrowheads="1" noTextEdit="1"/>
          </p:cNvSpPr>
          <p:nvPr>
            <p:ph type="sldImg"/>
          </p:nvPr>
        </p:nvSpPr>
        <p:spPr bwMode="auto">
          <a:xfrm>
            <a:off x="1257300" y="720725"/>
            <a:ext cx="4802188" cy="36004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12996" name="Rectangle 3">
            <a:extLst>
              <a:ext uri="{FF2B5EF4-FFF2-40B4-BE49-F238E27FC236}">
                <a16:creationId xmlns:a16="http://schemas.microsoft.com/office/drawing/2014/main" id="{7857EFAE-B150-4920-9C87-F8EE58ED0899}"/>
              </a:ext>
            </a:extLst>
          </p:cNvPr>
          <p:cNvSpPr>
            <a:spLocks noGrp="1" noChangeArrowheads="1"/>
          </p:cNvSpPr>
          <p:nvPr>
            <p:ph type="body" idx="1"/>
          </p:nvPr>
        </p:nvSpPr>
        <p:spPr bwMode="auto">
          <a:xfrm>
            <a:off x="974725" y="4560888"/>
            <a:ext cx="5365750" cy="4319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32" tIns="54116" rIns="108232" bIns="54116"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031">
            <a:extLst>
              <a:ext uri="{FF2B5EF4-FFF2-40B4-BE49-F238E27FC236}">
                <a16:creationId xmlns:a16="http://schemas.microsoft.com/office/drawing/2014/main" id="{2E1989A5-DDED-4ECE-8479-58F8B87A576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D185A2E-68DC-4400-9551-92E6C2DE6C53}"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192</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4019" name="Rectangle 2">
            <a:extLst>
              <a:ext uri="{FF2B5EF4-FFF2-40B4-BE49-F238E27FC236}">
                <a16:creationId xmlns:a16="http://schemas.microsoft.com/office/drawing/2014/main" id="{866DEA37-41DF-4DB8-9A93-8DE5AE2A4B1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20" name="Rectangle 3">
            <a:extLst>
              <a:ext uri="{FF2B5EF4-FFF2-40B4-BE49-F238E27FC236}">
                <a16:creationId xmlns:a16="http://schemas.microsoft.com/office/drawing/2014/main" id="{47CDDC03-4CB3-4E73-9EE2-DB9784B2B4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2659898F-4985-4417-9BEC-D527430E6B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15F5059-336E-4E87-9525-FDDC2BC18149}"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1427" name="Rectangle 2">
            <a:extLst>
              <a:ext uri="{FF2B5EF4-FFF2-40B4-BE49-F238E27FC236}">
                <a16:creationId xmlns:a16="http://schemas.microsoft.com/office/drawing/2014/main" id="{5488A792-960F-4940-B075-03AB9046ADB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a:extLst>
              <a:ext uri="{FF2B5EF4-FFF2-40B4-BE49-F238E27FC236}">
                <a16:creationId xmlns:a16="http://schemas.microsoft.com/office/drawing/2014/main" id="{C18FFA26-EE2D-420E-B614-21A53D733F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t>
            </a:r>
            <a:r>
              <a:rPr lang="en-US" b="1" dirty="0"/>
              <a:t>structure </a:t>
            </a:r>
            <a:r>
              <a:rPr lang="en-US" b="1" dirty="0">
                <a:hlinkClick r:id="rId3" tooltip="Tensor"/>
              </a:rPr>
              <a:t>tensor</a:t>
            </a:r>
            <a:r>
              <a:rPr lang="en-US" dirty="0"/>
              <a:t>, also referred to as the </a:t>
            </a:r>
            <a:r>
              <a:rPr lang="en-US" b="1" dirty="0"/>
              <a:t>second-moment matrix</a:t>
            </a:r>
            <a:r>
              <a:rPr lang="en-US" dirty="0"/>
              <a:t>, is a </a:t>
            </a:r>
            <a:r>
              <a:rPr lang="en-US" dirty="0">
                <a:hlinkClick r:id="rId4" tooltip="Matrix (mathematics)"/>
              </a:rPr>
              <a:t>matrix</a:t>
            </a:r>
            <a:r>
              <a:rPr lang="en-US" dirty="0"/>
              <a:t> derived from the </a:t>
            </a:r>
            <a:r>
              <a:rPr lang="en-US" dirty="0">
                <a:hlinkClick r:id="rId5" tooltip="Gradient"/>
              </a:rPr>
              <a:t>gradient</a:t>
            </a:r>
            <a:r>
              <a:rPr lang="en-US" dirty="0"/>
              <a:t> of a </a:t>
            </a:r>
            <a:r>
              <a:rPr lang="en-US" dirty="0">
                <a:hlinkClick r:id="rId6" tooltip="Function (mathematics)"/>
              </a:rPr>
              <a:t>function</a:t>
            </a:r>
            <a:endParaRPr lang="en-US" dirty="0"/>
          </a:p>
        </p:txBody>
      </p:sp>
      <p:sp>
        <p:nvSpPr>
          <p:cNvPr id="4" name="Slide Number Placeholder 3"/>
          <p:cNvSpPr>
            <a:spLocks noGrp="1"/>
          </p:cNvSpPr>
          <p:nvPr>
            <p:ph type="sldNum" sz="quarter" idx="10"/>
          </p:nvPr>
        </p:nvSpPr>
        <p:spPr/>
        <p:txBody>
          <a:bodyPr/>
          <a:lstStyle/>
          <a:p>
            <a:pPr>
              <a:defRPr/>
            </a:pPr>
            <a:fld id="{4E52E79F-9ADF-4174-8728-57CE3BD76D11}" type="slidenum">
              <a:rPr lang="en-US" smtClean="0"/>
              <a:pPr>
                <a:defRPr/>
              </a:pPr>
              <a:t>214</a:t>
            </a:fld>
            <a:endParaRPr lang="en-US"/>
          </a:p>
        </p:txBody>
      </p:sp>
    </p:spTree>
    <p:extLst>
      <p:ext uri="{BB962C8B-B14F-4D97-AF65-F5344CB8AC3E}">
        <p14:creationId xmlns:p14="http://schemas.microsoft.com/office/powerpoint/2010/main" val="1958499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75F9C-B553-436E-9DD8-84C46D9815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A9A5BC-2E3F-4535-ACDE-ACAF7DD358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1C689D-42FD-4735-9FB5-D53BDB661D3E}"/>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5" name="Footer Placeholder 4">
            <a:extLst>
              <a:ext uri="{FF2B5EF4-FFF2-40B4-BE49-F238E27FC236}">
                <a16:creationId xmlns:a16="http://schemas.microsoft.com/office/drawing/2014/main" id="{0D070B8B-8D3B-4A68-8E61-0F3BE0E39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8A97E-A6A9-4E40-9617-F9FE116F6C9E}"/>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51893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58A92-370A-4F18-8661-56154DD99C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DE5A5D-9BAD-413F-8DE2-89A51A77905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796070-22D0-4B08-9A6D-54AF8BB55082}"/>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5" name="Footer Placeholder 4">
            <a:extLst>
              <a:ext uri="{FF2B5EF4-FFF2-40B4-BE49-F238E27FC236}">
                <a16:creationId xmlns:a16="http://schemas.microsoft.com/office/drawing/2014/main" id="{3F04F686-9A43-4AA0-9C62-374EBFDFAA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590D3F-B49D-49CE-B144-1EA632D02B75}"/>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2724515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0073-C4FE-4967-83F6-F7CB7AA85B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534FD9-246A-4DC9-89E8-26D735374B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2FF3C51-1C0F-42BC-ACD7-7FA2186ABA97}"/>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5" name="Footer Placeholder 4">
            <a:extLst>
              <a:ext uri="{FF2B5EF4-FFF2-40B4-BE49-F238E27FC236}">
                <a16:creationId xmlns:a16="http://schemas.microsoft.com/office/drawing/2014/main" id="{5C7E4FD5-8AFC-4D81-A75F-A9EEFBAE4B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B389A6-5F4F-4E4A-8321-A964CE247DAD}"/>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822941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2643-CC46-4117-AE4F-AFB27A74BD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4423C9-CDB0-4713-9423-112212D366A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17D16A-023D-4A7E-8203-3FE2AB709F8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74E5FB-573A-466F-8B36-7F05B45CC690}"/>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6" name="Footer Placeholder 5">
            <a:extLst>
              <a:ext uri="{FF2B5EF4-FFF2-40B4-BE49-F238E27FC236}">
                <a16:creationId xmlns:a16="http://schemas.microsoft.com/office/drawing/2014/main" id="{1E1795C8-0A9C-4F80-870B-5874C4608A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33AE15-3699-485B-85E0-CCB55D7851A9}"/>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34119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47CC2-E9DF-4EFB-926D-4BB66F3317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3A3D40-DE56-456B-A06B-64FF4ADB09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A00AC29-0B58-4554-8E41-17425FB65CC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BF2170-2D5A-4F29-8F41-FD24B6BFD9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59F3817-9845-4A4C-8F81-B5087FC7E57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769DC8-B48F-41BC-B104-357B7E778AE3}"/>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8" name="Footer Placeholder 7">
            <a:extLst>
              <a:ext uri="{FF2B5EF4-FFF2-40B4-BE49-F238E27FC236}">
                <a16:creationId xmlns:a16="http://schemas.microsoft.com/office/drawing/2014/main" id="{00C2B8DE-F9A0-47BE-AA67-DAF2D68A3E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7B48F9-ACEF-4FE9-A168-F6FD172DBE7F}"/>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2387330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558B5-E747-4632-8A49-5526CD6DFF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9B65A4-47FC-48D0-8A33-69035688AB45}"/>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4" name="Footer Placeholder 3">
            <a:extLst>
              <a:ext uri="{FF2B5EF4-FFF2-40B4-BE49-F238E27FC236}">
                <a16:creationId xmlns:a16="http://schemas.microsoft.com/office/drawing/2014/main" id="{54342F1F-08AF-4941-A90E-2E42224368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590133-2F8F-45AF-BB36-34660B5725A3}"/>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1415764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80A07D-4CD2-4CE6-82C5-014A4A6DB654}"/>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3" name="Footer Placeholder 2">
            <a:extLst>
              <a:ext uri="{FF2B5EF4-FFF2-40B4-BE49-F238E27FC236}">
                <a16:creationId xmlns:a16="http://schemas.microsoft.com/office/drawing/2014/main" id="{AC8AC395-F4AD-4D57-BAED-F6EECBBE10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E2A60E-8274-4C60-A1A2-394CB0DFD29D}"/>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3312625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6C0A-7912-43A9-B57C-F59478A203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6561A8-37AC-49E2-9BBA-E943EBAE96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D9CF8F-FE1D-4A40-9560-66D347C0D5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2E92301-DF7D-4682-9126-E90B6CC74321}"/>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6" name="Footer Placeholder 5">
            <a:extLst>
              <a:ext uri="{FF2B5EF4-FFF2-40B4-BE49-F238E27FC236}">
                <a16:creationId xmlns:a16="http://schemas.microsoft.com/office/drawing/2014/main" id="{C5F140C4-A135-4734-88BA-D7209D837B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917A92-9723-4069-A601-1CECFE2A7751}"/>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3354968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025E0-8559-43F5-B138-3BF6DFAAD7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B7780E-BB27-4CF9-964B-6BA9DC5D5F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92E0AB-CB16-4298-80B0-FF3C78A4C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CD0608-0A14-4149-BBD6-6920B4023D16}"/>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6" name="Footer Placeholder 5">
            <a:extLst>
              <a:ext uri="{FF2B5EF4-FFF2-40B4-BE49-F238E27FC236}">
                <a16:creationId xmlns:a16="http://schemas.microsoft.com/office/drawing/2014/main" id="{B824D0AC-7F81-440A-A423-89D101497B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F6083E-AB8C-415B-ACC7-BB45D7833187}"/>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2466731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A6A7-93DE-424C-9BB9-8717A816E7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537C6D-A069-411E-9323-EF0F40CDEC0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1B7648-7D3F-4D88-A10F-60B64CC15C51}"/>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5" name="Footer Placeholder 4">
            <a:extLst>
              <a:ext uri="{FF2B5EF4-FFF2-40B4-BE49-F238E27FC236}">
                <a16:creationId xmlns:a16="http://schemas.microsoft.com/office/drawing/2014/main" id="{8B571CC9-666D-4FA2-BD55-FEFDE900B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257DCB-2D66-41F3-9151-9696BDEA277C}"/>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261905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85D967-27E0-4529-AB76-C7B5436402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369527-E25C-4177-997D-D7551E42910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313391-1AA0-46F9-A3B1-2F40EC76BAB2}"/>
              </a:ext>
            </a:extLst>
          </p:cNvPr>
          <p:cNvSpPr>
            <a:spLocks noGrp="1"/>
          </p:cNvSpPr>
          <p:nvPr>
            <p:ph type="dt" sz="half" idx="10"/>
          </p:nvPr>
        </p:nvSpPr>
        <p:spPr/>
        <p:txBody>
          <a:bodyPr/>
          <a:lstStyle/>
          <a:p>
            <a:fld id="{D5A2488A-B5AB-470F-8D91-D34908B40F6C}" type="datetimeFigureOut">
              <a:rPr lang="en-US" smtClean="0"/>
              <a:t>10/29/2020</a:t>
            </a:fld>
            <a:endParaRPr lang="en-US"/>
          </a:p>
        </p:txBody>
      </p:sp>
      <p:sp>
        <p:nvSpPr>
          <p:cNvPr id="5" name="Footer Placeholder 4">
            <a:extLst>
              <a:ext uri="{FF2B5EF4-FFF2-40B4-BE49-F238E27FC236}">
                <a16:creationId xmlns:a16="http://schemas.microsoft.com/office/drawing/2014/main" id="{4828CD89-FADC-4455-B5A0-0723AA7A13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69BA9-825C-487A-9176-A9168C8DFED3}"/>
              </a:ext>
            </a:extLst>
          </p:cNvPr>
          <p:cNvSpPr>
            <a:spLocks noGrp="1"/>
          </p:cNvSpPr>
          <p:nvPr>
            <p:ph type="sldNum" sz="quarter" idx="12"/>
          </p:nvPr>
        </p:nvSpPr>
        <p:spPr/>
        <p:txBody>
          <a:bodyPr/>
          <a:lstStyle/>
          <a:p>
            <a:fld id="{1E9FCE49-808E-4E97-B69B-D606EB1A3427}" type="slidenum">
              <a:rPr lang="en-US" smtClean="0"/>
              <a:t>‹#›</a:t>
            </a:fld>
            <a:endParaRPr lang="en-US"/>
          </a:p>
        </p:txBody>
      </p:sp>
    </p:spTree>
    <p:extLst>
      <p:ext uri="{BB962C8B-B14F-4D97-AF65-F5344CB8AC3E}">
        <p14:creationId xmlns:p14="http://schemas.microsoft.com/office/powerpoint/2010/main" val="2323243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EA33974-2EAA-411E-90C7-CF7035ED44C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CD6AFF3-36C5-46D8-8B50-852FB17E60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FE3F3B-F1E0-4FEC-8106-B39912544EAE}"/>
              </a:ext>
            </a:extLst>
          </p:cNvPr>
          <p:cNvSpPr>
            <a:spLocks noGrp="1" noChangeArrowheads="1"/>
          </p:cNvSpPr>
          <p:nvPr>
            <p:ph type="sldNum" sz="quarter" idx="12"/>
          </p:nvPr>
        </p:nvSpPr>
        <p:spPr>
          <a:ln/>
        </p:spPr>
        <p:txBody>
          <a:bodyPr/>
          <a:lstStyle>
            <a:lvl1pPr>
              <a:defRPr/>
            </a:lvl1pPr>
          </a:lstStyle>
          <a:p>
            <a:fld id="{11F29592-DB66-4B59-A08C-5F495B6E2A73}" type="slidenum">
              <a:rPr lang="en-US" altLang="en-US"/>
              <a:pPr/>
              <a:t>‹#›</a:t>
            </a:fld>
            <a:endParaRPr lang="en-US" altLang="en-US"/>
          </a:p>
        </p:txBody>
      </p:sp>
    </p:spTree>
    <p:extLst>
      <p:ext uri="{BB962C8B-B14F-4D97-AF65-F5344CB8AC3E}">
        <p14:creationId xmlns:p14="http://schemas.microsoft.com/office/powerpoint/2010/main" val="2057999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1688A4E-42FD-416F-AE4B-CB634F7F8E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4302B0F-A2EA-4CD1-BEDB-6C4ABE88C8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A448028-86B7-4D76-BA7E-7D33732D04CC}"/>
              </a:ext>
            </a:extLst>
          </p:cNvPr>
          <p:cNvSpPr>
            <a:spLocks noGrp="1" noChangeArrowheads="1"/>
          </p:cNvSpPr>
          <p:nvPr>
            <p:ph type="sldNum" sz="quarter" idx="12"/>
          </p:nvPr>
        </p:nvSpPr>
        <p:spPr>
          <a:ln/>
        </p:spPr>
        <p:txBody>
          <a:bodyPr/>
          <a:lstStyle>
            <a:lvl1pPr>
              <a:defRPr/>
            </a:lvl1pPr>
          </a:lstStyle>
          <a:p>
            <a:fld id="{6B6F4CF9-A363-4DB1-9351-0CDD23C93AA4}" type="slidenum">
              <a:rPr lang="en-US" altLang="en-US"/>
              <a:pPr/>
              <a:t>‹#›</a:t>
            </a:fld>
            <a:endParaRPr lang="en-US" altLang="en-US"/>
          </a:p>
        </p:txBody>
      </p:sp>
    </p:spTree>
    <p:extLst>
      <p:ext uri="{BB962C8B-B14F-4D97-AF65-F5344CB8AC3E}">
        <p14:creationId xmlns:p14="http://schemas.microsoft.com/office/powerpoint/2010/main" val="2194298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8ABFAC1-BAF1-487B-9465-4243987FB06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3D723D3-F21F-45F9-8D8B-E5840CF1D5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A0496AA-B614-49E0-8403-C550BF90CEED}"/>
              </a:ext>
            </a:extLst>
          </p:cNvPr>
          <p:cNvSpPr>
            <a:spLocks noGrp="1" noChangeArrowheads="1"/>
          </p:cNvSpPr>
          <p:nvPr>
            <p:ph type="sldNum" sz="quarter" idx="12"/>
          </p:nvPr>
        </p:nvSpPr>
        <p:spPr>
          <a:ln/>
        </p:spPr>
        <p:txBody>
          <a:bodyPr/>
          <a:lstStyle>
            <a:lvl1pPr>
              <a:defRPr/>
            </a:lvl1pPr>
          </a:lstStyle>
          <a:p>
            <a:fld id="{16C2DE86-5E4C-4396-90D6-CD90141F8BAF}" type="slidenum">
              <a:rPr lang="en-US" altLang="en-US"/>
              <a:pPr/>
              <a:t>‹#›</a:t>
            </a:fld>
            <a:endParaRPr lang="en-US" altLang="en-US"/>
          </a:p>
        </p:txBody>
      </p:sp>
    </p:spTree>
    <p:extLst>
      <p:ext uri="{BB962C8B-B14F-4D97-AF65-F5344CB8AC3E}">
        <p14:creationId xmlns:p14="http://schemas.microsoft.com/office/powerpoint/2010/main" val="2094892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4904842-F86F-4E44-94CE-26E041C5F7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3060D0B-432C-47BC-9670-3F561B0BA1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72BAF58-F9BD-4BCE-BBDC-7BD2747B22D9}"/>
              </a:ext>
            </a:extLst>
          </p:cNvPr>
          <p:cNvSpPr>
            <a:spLocks noGrp="1" noChangeArrowheads="1"/>
          </p:cNvSpPr>
          <p:nvPr>
            <p:ph type="sldNum" sz="quarter" idx="12"/>
          </p:nvPr>
        </p:nvSpPr>
        <p:spPr>
          <a:ln/>
        </p:spPr>
        <p:txBody>
          <a:bodyPr/>
          <a:lstStyle>
            <a:lvl1pPr>
              <a:defRPr/>
            </a:lvl1pPr>
          </a:lstStyle>
          <a:p>
            <a:fld id="{52527DF5-9B21-4BD9-8044-7E7D18BF6B21}" type="slidenum">
              <a:rPr lang="en-US" altLang="en-US"/>
              <a:pPr/>
              <a:t>‹#›</a:t>
            </a:fld>
            <a:endParaRPr lang="en-US" altLang="en-US"/>
          </a:p>
        </p:txBody>
      </p:sp>
    </p:spTree>
    <p:extLst>
      <p:ext uri="{BB962C8B-B14F-4D97-AF65-F5344CB8AC3E}">
        <p14:creationId xmlns:p14="http://schemas.microsoft.com/office/powerpoint/2010/main" val="3542745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8CD5708-F8FE-485A-83DD-B2671A6EB8E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7AECDEA-F470-4619-8372-01FCA38767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BAA3D23-AB23-46A7-A8F2-2280753A63FC}"/>
              </a:ext>
            </a:extLst>
          </p:cNvPr>
          <p:cNvSpPr>
            <a:spLocks noGrp="1" noChangeArrowheads="1"/>
          </p:cNvSpPr>
          <p:nvPr>
            <p:ph type="sldNum" sz="quarter" idx="12"/>
          </p:nvPr>
        </p:nvSpPr>
        <p:spPr>
          <a:ln/>
        </p:spPr>
        <p:txBody>
          <a:bodyPr/>
          <a:lstStyle>
            <a:lvl1pPr>
              <a:defRPr/>
            </a:lvl1pPr>
          </a:lstStyle>
          <a:p>
            <a:fld id="{51116CFE-5AFA-4B2F-9616-FAA625C5238E}" type="slidenum">
              <a:rPr lang="en-US" altLang="en-US"/>
              <a:pPr/>
              <a:t>‹#›</a:t>
            </a:fld>
            <a:endParaRPr lang="en-US" altLang="en-US"/>
          </a:p>
        </p:txBody>
      </p:sp>
    </p:spTree>
    <p:extLst>
      <p:ext uri="{BB962C8B-B14F-4D97-AF65-F5344CB8AC3E}">
        <p14:creationId xmlns:p14="http://schemas.microsoft.com/office/powerpoint/2010/main" val="1669870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F981E83-8D5F-4C40-B772-3EB0935FB9B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931D617-7278-4C03-836A-FBBCF59A58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10C6692-2407-461F-A791-BB4B7021CF23}"/>
              </a:ext>
            </a:extLst>
          </p:cNvPr>
          <p:cNvSpPr>
            <a:spLocks noGrp="1" noChangeArrowheads="1"/>
          </p:cNvSpPr>
          <p:nvPr>
            <p:ph type="sldNum" sz="quarter" idx="12"/>
          </p:nvPr>
        </p:nvSpPr>
        <p:spPr>
          <a:ln/>
        </p:spPr>
        <p:txBody>
          <a:bodyPr/>
          <a:lstStyle>
            <a:lvl1pPr>
              <a:defRPr/>
            </a:lvl1pPr>
          </a:lstStyle>
          <a:p>
            <a:fld id="{2EE9ED14-DF3A-493C-BA05-42433B7875E7}" type="slidenum">
              <a:rPr lang="en-US" altLang="en-US"/>
              <a:pPr/>
              <a:t>‹#›</a:t>
            </a:fld>
            <a:endParaRPr lang="en-US" altLang="en-US"/>
          </a:p>
        </p:txBody>
      </p:sp>
    </p:spTree>
    <p:extLst>
      <p:ext uri="{BB962C8B-B14F-4D97-AF65-F5344CB8AC3E}">
        <p14:creationId xmlns:p14="http://schemas.microsoft.com/office/powerpoint/2010/main" val="41598251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992C2A7-2FC3-42B3-A362-795AFB0E02F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4752DAC-425F-4BC0-854A-AE1201C090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2D28903-3506-4E37-AF60-AD17DF6F8AED}"/>
              </a:ext>
            </a:extLst>
          </p:cNvPr>
          <p:cNvSpPr>
            <a:spLocks noGrp="1" noChangeArrowheads="1"/>
          </p:cNvSpPr>
          <p:nvPr>
            <p:ph type="sldNum" sz="quarter" idx="12"/>
          </p:nvPr>
        </p:nvSpPr>
        <p:spPr>
          <a:ln/>
        </p:spPr>
        <p:txBody>
          <a:bodyPr/>
          <a:lstStyle>
            <a:lvl1pPr>
              <a:defRPr/>
            </a:lvl1pPr>
          </a:lstStyle>
          <a:p>
            <a:fld id="{9CBB9DC5-1937-4650-8ED5-917FA2288E50}" type="slidenum">
              <a:rPr lang="en-US" altLang="en-US"/>
              <a:pPr/>
              <a:t>‹#›</a:t>
            </a:fld>
            <a:endParaRPr lang="en-US" altLang="en-US"/>
          </a:p>
        </p:txBody>
      </p:sp>
    </p:spTree>
    <p:extLst>
      <p:ext uri="{BB962C8B-B14F-4D97-AF65-F5344CB8AC3E}">
        <p14:creationId xmlns:p14="http://schemas.microsoft.com/office/powerpoint/2010/main" val="2339859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BFD9FA4-6FE4-4DA2-A193-8E10556081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0B53F29-F74A-4041-8254-5488AFEF5C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04BC978-8D29-48C3-AA3A-7F20F935957E}"/>
              </a:ext>
            </a:extLst>
          </p:cNvPr>
          <p:cNvSpPr>
            <a:spLocks noGrp="1" noChangeArrowheads="1"/>
          </p:cNvSpPr>
          <p:nvPr>
            <p:ph type="sldNum" sz="quarter" idx="12"/>
          </p:nvPr>
        </p:nvSpPr>
        <p:spPr>
          <a:ln/>
        </p:spPr>
        <p:txBody>
          <a:bodyPr/>
          <a:lstStyle>
            <a:lvl1pPr>
              <a:defRPr/>
            </a:lvl1pPr>
          </a:lstStyle>
          <a:p>
            <a:fld id="{2A6B5F1C-21DF-44E5-8CF8-7C17F115BC81}" type="slidenum">
              <a:rPr lang="en-US" altLang="en-US"/>
              <a:pPr/>
              <a:t>‹#›</a:t>
            </a:fld>
            <a:endParaRPr lang="en-US" altLang="en-US"/>
          </a:p>
        </p:txBody>
      </p:sp>
    </p:spTree>
    <p:extLst>
      <p:ext uri="{BB962C8B-B14F-4D97-AF65-F5344CB8AC3E}">
        <p14:creationId xmlns:p14="http://schemas.microsoft.com/office/powerpoint/2010/main" val="2602149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B4AA908-B0A8-4FD8-893B-6464A24C34D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F585151-F52D-48D7-98C2-A7C401077D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ED03F8A-133B-41ED-9CFF-CEAFCCA8BAED}"/>
              </a:ext>
            </a:extLst>
          </p:cNvPr>
          <p:cNvSpPr>
            <a:spLocks noGrp="1" noChangeArrowheads="1"/>
          </p:cNvSpPr>
          <p:nvPr>
            <p:ph type="sldNum" sz="quarter" idx="12"/>
          </p:nvPr>
        </p:nvSpPr>
        <p:spPr>
          <a:ln/>
        </p:spPr>
        <p:txBody>
          <a:bodyPr/>
          <a:lstStyle>
            <a:lvl1pPr>
              <a:defRPr/>
            </a:lvl1pPr>
          </a:lstStyle>
          <a:p>
            <a:fld id="{3393F49B-3E79-4B57-9B9F-1C831793D934}" type="slidenum">
              <a:rPr lang="en-US" altLang="en-US"/>
              <a:pPr/>
              <a:t>‹#›</a:t>
            </a:fld>
            <a:endParaRPr lang="en-US" altLang="en-US"/>
          </a:p>
        </p:txBody>
      </p:sp>
    </p:spTree>
    <p:extLst>
      <p:ext uri="{BB962C8B-B14F-4D97-AF65-F5344CB8AC3E}">
        <p14:creationId xmlns:p14="http://schemas.microsoft.com/office/powerpoint/2010/main" val="2592491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F093221-D9EA-4D7C-8F61-928A61F788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53912C7-07B0-4F72-80F8-A13AF8CE70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6AA6AD-B2A7-4029-A6E2-33E8EFDA6C77}"/>
              </a:ext>
            </a:extLst>
          </p:cNvPr>
          <p:cNvSpPr>
            <a:spLocks noGrp="1" noChangeArrowheads="1"/>
          </p:cNvSpPr>
          <p:nvPr>
            <p:ph type="sldNum" sz="quarter" idx="12"/>
          </p:nvPr>
        </p:nvSpPr>
        <p:spPr>
          <a:ln/>
        </p:spPr>
        <p:txBody>
          <a:bodyPr/>
          <a:lstStyle>
            <a:lvl1pPr>
              <a:defRPr/>
            </a:lvl1pPr>
          </a:lstStyle>
          <a:p>
            <a:fld id="{6FA60C7C-1B2D-4A3E-A07E-ECCF1B9B96F3}" type="slidenum">
              <a:rPr lang="en-US" altLang="en-US"/>
              <a:pPr/>
              <a:t>‹#›</a:t>
            </a:fld>
            <a:endParaRPr lang="en-US" altLang="en-US"/>
          </a:p>
        </p:txBody>
      </p:sp>
    </p:spTree>
    <p:extLst>
      <p:ext uri="{BB962C8B-B14F-4D97-AF65-F5344CB8AC3E}">
        <p14:creationId xmlns:p14="http://schemas.microsoft.com/office/powerpoint/2010/main" val="259045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92B46CB-AE51-408D-BF75-4F2984BDC1B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5C42B39-D2E7-464F-9B26-2968F2A172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68F274-1430-472C-A989-ECB87B535756}"/>
              </a:ext>
            </a:extLst>
          </p:cNvPr>
          <p:cNvSpPr>
            <a:spLocks noGrp="1" noChangeArrowheads="1"/>
          </p:cNvSpPr>
          <p:nvPr>
            <p:ph type="sldNum" sz="quarter" idx="12"/>
          </p:nvPr>
        </p:nvSpPr>
        <p:spPr>
          <a:ln/>
        </p:spPr>
        <p:txBody>
          <a:bodyPr/>
          <a:lstStyle>
            <a:lvl1pPr>
              <a:defRPr/>
            </a:lvl1pPr>
          </a:lstStyle>
          <a:p>
            <a:fld id="{116F9747-8A09-444E-BA9C-BDC3867C6C51}" type="slidenum">
              <a:rPr lang="en-US" altLang="en-US"/>
              <a:pPr/>
              <a:t>‹#›</a:t>
            </a:fld>
            <a:endParaRPr lang="en-US" altLang="en-US"/>
          </a:p>
        </p:txBody>
      </p:sp>
    </p:spTree>
    <p:extLst>
      <p:ext uri="{BB962C8B-B14F-4D97-AF65-F5344CB8AC3E}">
        <p14:creationId xmlns:p14="http://schemas.microsoft.com/office/powerpoint/2010/main" val="37414088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BEF8A49-F32F-4040-8043-E69570C5DA8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A3E30EC-0EAD-45E5-A1A3-BFED64E122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595E234-5BB1-4EBA-8A20-8C09F4BD9448}"/>
              </a:ext>
            </a:extLst>
          </p:cNvPr>
          <p:cNvSpPr>
            <a:spLocks noGrp="1" noChangeArrowheads="1"/>
          </p:cNvSpPr>
          <p:nvPr>
            <p:ph type="sldNum" sz="quarter" idx="12"/>
          </p:nvPr>
        </p:nvSpPr>
        <p:spPr>
          <a:ln/>
        </p:spPr>
        <p:txBody>
          <a:bodyPr/>
          <a:lstStyle>
            <a:lvl1pPr>
              <a:defRPr/>
            </a:lvl1pPr>
          </a:lstStyle>
          <a:p>
            <a:fld id="{5A59FBC8-84F2-4865-88AF-8756512611BB}" type="slidenum">
              <a:rPr lang="en-US" altLang="en-US"/>
              <a:pPr/>
              <a:t>‹#›</a:t>
            </a:fld>
            <a:endParaRPr lang="en-US" altLang="en-US"/>
          </a:p>
        </p:txBody>
      </p:sp>
    </p:spTree>
    <p:extLst>
      <p:ext uri="{BB962C8B-B14F-4D97-AF65-F5344CB8AC3E}">
        <p14:creationId xmlns:p14="http://schemas.microsoft.com/office/powerpoint/2010/main" val="7607137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Chart Placeholder 2"/>
          <p:cNvSpPr>
            <a:spLocks noGrp="1"/>
          </p:cNvSpPr>
          <p:nvPr>
            <p:ph type="chart" idx="1"/>
          </p:nvPr>
        </p:nvSpPr>
        <p:spPr>
          <a:xfrm>
            <a:off x="914400" y="914400"/>
            <a:ext cx="10363200" cy="5257800"/>
          </a:xfrm>
        </p:spPr>
        <p:txBody>
          <a:bodyPr/>
          <a:lstStyle/>
          <a:p>
            <a:pPr lvl="0"/>
            <a:endParaRPr lang="en-US" noProof="0"/>
          </a:p>
        </p:txBody>
      </p:sp>
      <p:sp>
        <p:nvSpPr>
          <p:cNvPr id="4" name="Rectangle 4">
            <a:extLst>
              <a:ext uri="{FF2B5EF4-FFF2-40B4-BE49-F238E27FC236}">
                <a16:creationId xmlns:a16="http://schemas.microsoft.com/office/drawing/2014/main" id="{C41E21C5-DE79-489D-83FF-C141866F545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4A5E267-736E-41AB-9C6C-F3CE494585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26924DC-4C5F-41CB-9D36-CB17F15F26A0}"/>
              </a:ext>
            </a:extLst>
          </p:cNvPr>
          <p:cNvSpPr>
            <a:spLocks noGrp="1" noChangeArrowheads="1"/>
          </p:cNvSpPr>
          <p:nvPr>
            <p:ph type="sldNum" sz="quarter" idx="12"/>
          </p:nvPr>
        </p:nvSpPr>
        <p:spPr>
          <a:ln/>
        </p:spPr>
        <p:txBody>
          <a:bodyPr/>
          <a:lstStyle>
            <a:lvl1pPr>
              <a:defRPr/>
            </a:lvl1pPr>
          </a:lstStyle>
          <a:p>
            <a:fld id="{C0A5A6AD-F79F-419B-839E-1AE5572D030C}" type="slidenum">
              <a:rPr lang="en-US" altLang="en-US"/>
              <a:pPr/>
              <a:t>‹#›</a:t>
            </a:fld>
            <a:endParaRPr lang="en-US" altLang="en-US"/>
          </a:p>
        </p:txBody>
      </p:sp>
    </p:spTree>
    <p:extLst>
      <p:ext uri="{BB962C8B-B14F-4D97-AF65-F5344CB8AC3E}">
        <p14:creationId xmlns:p14="http://schemas.microsoft.com/office/powerpoint/2010/main" val="6409708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10/29/2020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33763561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10/29/2020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4291417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10/29/2020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6454552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10/29/2020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22161644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10/29/2020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5239307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10/29/2020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1404553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10/29/2020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16662362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10/29/2020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26289450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10/29/2020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4942516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10/29/2020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7782250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10/29/2020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12083253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E5823DBC-76CA-4C09-95B8-D19CC704B4A1}"/>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05840187-5EDA-4523-8B65-DAD8B212C367}"/>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09B950AE-5E8C-468B-8DB9-73DC6215ECB8}"/>
              </a:ext>
            </a:extLst>
          </p:cNvPr>
          <p:cNvSpPr>
            <a:spLocks noGrp="1"/>
          </p:cNvSpPr>
          <p:nvPr>
            <p:ph type="sldNum" sz="quarter" idx="12"/>
          </p:nvPr>
        </p:nvSpPr>
        <p:spPr/>
        <p:txBody>
          <a:bodyPr/>
          <a:lstStyle>
            <a:lvl1pPr>
              <a:defRPr/>
            </a:lvl1pPr>
          </a:lstStyle>
          <a:p>
            <a:fld id="{D895E8D1-0E64-4598-8DE3-DD39B799FC92}" type="slidenum">
              <a:rPr lang="en-US" altLang="en-US"/>
              <a:pPr/>
              <a:t>‹#›</a:t>
            </a:fld>
            <a:endParaRPr lang="en-US" altLang="en-US"/>
          </a:p>
        </p:txBody>
      </p:sp>
    </p:spTree>
    <p:extLst>
      <p:ext uri="{BB962C8B-B14F-4D97-AF65-F5344CB8AC3E}">
        <p14:creationId xmlns:p14="http://schemas.microsoft.com/office/powerpoint/2010/main" val="33630479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F83326-1B26-4FFB-A98A-D6900E08E620}"/>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1AB50026-889B-4898-9763-A00D55E0E2F3}"/>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1375A1BD-C64F-41D0-9359-A314FDF7E0AB}"/>
              </a:ext>
            </a:extLst>
          </p:cNvPr>
          <p:cNvSpPr>
            <a:spLocks noGrp="1"/>
          </p:cNvSpPr>
          <p:nvPr>
            <p:ph type="sldNum" sz="quarter" idx="12"/>
          </p:nvPr>
        </p:nvSpPr>
        <p:spPr/>
        <p:txBody>
          <a:bodyPr/>
          <a:lstStyle>
            <a:lvl1pPr>
              <a:defRPr/>
            </a:lvl1pPr>
          </a:lstStyle>
          <a:p>
            <a:fld id="{46344E0B-21DC-433C-BB7F-8D5F2F15C0C6}" type="slidenum">
              <a:rPr lang="en-US" altLang="en-US"/>
              <a:pPr/>
              <a:t>‹#›</a:t>
            </a:fld>
            <a:endParaRPr lang="en-US" altLang="en-US"/>
          </a:p>
        </p:txBody>
      </p:sp>
    </p:spTree>
    <p:extLst>
      <p:ext uri="{BB962C8B-B14F-4D97-AF65-F5344CB8AC3E}">
        <p14:creationId xmlns:p14="http://schemas.microsoft.com/office/powerpoint/2010/main" val="38484596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7275E869-FC3E-47B0-9EA1-01ADC55C6D5B}"/>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8A1B3B67-2E14-4FD8-B6A7-4F45030B07D1}"/>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33E3DB72-14D4-4E3D-8113-40B314EAD682}"/>
              </a:ext>
            </a:extLst>
          </p:cNvPr>
          <p:cNvSpPr>
            <a:spLocks noGrp="1"/>
          </p:cNvSpPr>
          <p:nvPr>
            <p:ph type="sldNum" sz="quarter" idx="12"/>
          </p:nvPr>
        </p:nvSpPr>
        <p:spPr/>
        <p:txBody>
          <a:bodyPr/>
          <a:lstStyle>
            <a:lvl1pPr>
              <a:defRPr/>
            </a:lvl1pPr>
          </a:lstStyle>
          <a:p>
            <a:fld id="{EE539867-B48B-4932-BEA1-770FF3F8F98F}" type="slidenum">
              <a:rPr lang="en-US" altLang="en-US"/>
              <a:pPr/>
              <a:t>‹#›</a:t>
            </a:fld>
            <a:endParaRPr lang="en-US" altLang="en-US"/>
          </a:p>
        </p:txBody>
      </p:sp>
    </p:spTree>
    <p:extLst>
      <p:ext uri="{BB962C8B-B14F-4D97-AF65-F5344CB8AC3E}">
        <p14:creationId xmlns:p14="http://schemas.microsoft.com/office/powerpoint/2010/main" val="7644153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E7E6CB-DDE0-4AF7-B6F6-C9AC8D52C7B1}"/>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1CECE8B5-3166-4859-B8BE-06BF04D56BB4}"/>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486E6DD3-FC6A-4E08-A7FB-44BF119F932B}"/>
              </a:ext>
            </a:extLst>
          </p:cNvPr>
          <p:cNvSpPr>
            <a:spLocks noGrp="1"/>
          </p:cNvSpPr>
          <p:nvPr>
            <p:ph type="sldNum" sz="quarter" idx="12"/>
          </p:nvPr>
        </p:nvSpPr>
        <p:spPr/>
        <p:txBody>
          <a:bodyPr/>
          <a:lstStyle>
            <a:lvl1pPr>
              <a:defRPr/>
            </a:lvl1pPr>
          </a:lstStyle>
          <a:p>
            <a:fld id="{8D1CB0BE-0C70-418B-9AD2-887E9BF50FC5}" type="slidenum">
              <a:rPr lang="en-US" altLang="en-US"/>
              <a:pPr/>
              <a:t>‹#›</a:t>
            </a:fld>
            <a:endParaRPr lang="en-US" altLang="en-US"/>
          </a:p>
        </p:txBody>
      </p:sp>
    </p:spTree>
    <p:extLst>
      <p:ext uri="{BB962C8B-B14F-4D97-AF65-F5344CB8AC3E}">
        <p14:creationId xmlns:p14="http://schemas.microsoft.com/office/powerpoint/2010/main" val="39267280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028053-A559-401D-B558-2B0200FA884F}"/>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a:extLst>
              <a:ext uri="{FF2B5EF4-FFF2-40B4-BE49-F238E27FC236}">
                <a16:creationId xmlns:a16="http://schemas.microsoft.com/office/drawing/2014/main" id="{EF102D04-0692-4A0A-B1EA-9A89E75952AB}"/>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a:extLst>
              <a:ext uri="{FF2B5EF4-FFF2-40B4-BE49-F238E27FC236}">
                <a16:creationId xmlns:a16="http://schemas.microsoft.com/office/drawing/2014/main" id="{37040129-81C4-4910-883C-4A588609A163}"/>
              </a:ext>
            </a:extLst>
          </p:cNvPr>
          <p:cNvSpPr>
            <a:spLocks noGrp="1"/>
          </p:cNvSpPr>
          <p:nvPr>
            <p:ph type="sldNum" sz="quarter" idx="12"/>
          </p:nvPr>
        </p:nvSpPr>
        <p:spPr/>
        <p:txBody>
          <a:bodyPr/>
          <a:lstStyle>
            <a:lvl1pPr>
              <a:defRPr/>
            </a:lvl1pPr>
          </a:lstStyle>
          <a:p>
            <a:fld id="{930487F1-5C6A-4278-B4F1-7BD27D7FEF83}" type="slidenum">
              <a:rPr lang="en-US" altLang="en-US"/>
              <a:pPr/>
              <a:t>‹#›</a:t>
            </a:fld>
            <a:endParaRPr lang="en-US" altLang="en-US"/>
          </a:p>
        </p:txBody>
      </p:sp>
    </p:spTree>
    <p:extLst>
      <p:ext uri="{BB962C8B-B14F-4D97-AF65-F5344CB8AC3E}">
        <p14:creationId xmlns:p14="http://schemas.microsoft.com/office/powerpoint/2010/main" val="15881482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C03A5A-ADB8-4ECC-BA0D-FA7AC5FA9C03}"/>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a:extLst>
              <a:ext uri="{FF2B5EF4-FFF2-40B4-BE49-F238E27FC236}">
                <a16:creationId xmlns:a16="http://schemas.microsoft.com/office/drawing/2014/main" id="{5D073992-EF4B-4A10-80FD-1A9BF5EB292C}"/>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a:extLst>
              <a:ext uri="{FF2B5EF4-FFF2-40B4-BE49-F238E27FC236}">
                <a16:creationId xmlns:a16="http://schemas.microsoft.com/office/drawing/2014/main" id="{006639D9-DF4D-4A40-8304-F258462DEA76}"/>
              </a:ext>
            </a:extLst>
          </p:cNvPr>
          <p:cNvSpPr>
            <a:spLocks noGrp="1"/>
          </p:cNvSpPr>
          <p:nvPr>
            <p:ph type="sldNum" sz="quarter" idx="12"/>
          </p:nvPr>
        </p:nvSpPr>
        <p:spPr/>
        <p:txBody>
          <a:bodyPr/>
          <a:lstStyle>
            <a:lvl1pPr>
              <a:defRPr/>
            </a:lvl1pPr>
          </a:lstStyle>
          <a:p>
            <a:fld id="{C1A79089-568D-4598-AE5D-407C3D78BEA7}" type="slidenum">
              <a:rPr lang="en-US" altLang="en-US"/>
              <a:pPr/>
              <a:t>‹#›</a:t>
            </a:fld>
            <a:endParaRPr lang="en-US" altLang="en-US"/>
          </a:p>
        </p:txBody>
      </p:sp>
    </p:spTree>
    <p:extLst>
      <p:ext uri="{BB962C8B-B14F-4D97-AF65-F5344CB8AC3E}">
        <p14:creationId xmlns:p14="http://schemas.microsoft.com/office/powerpoint/2010/main" val="10053406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A97334-C993-4149-A6E3-048A219DB64B}"/>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a:extLst>
              <a:ext uri="{FF2B5EF4-FFF2-40B4-BE49-F238E27FC236}">
                <a16:creationId xmlns:a16="http://schemas.microsoft.com/office/drawing/2014/main" id="{88145E5C-4543-4BBF-BCE8-582509683E05}"/>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a:extLst>
              <a:ext uri="{FF2B5EF4-FFF2-40B4-BE49-F238E27FC236}">
                <a16:creationId xmlns:a16="http://schemas.microsoft.com/office/drawing/2014/main" id="{68F3839E-841F-48E0-9211-265D19A458B5}"/>
              </a:ext>
            </a:extLst>
          </p:cNvPr>
          <p:cNvSpPr>
            <a:spLocks noGrp="1"/>
          </p:cNvSpPr>
          <p:nvPr>
            <p:ph type="sldNum" sz="quarter" idx="12"/>
          </p:nvPr>
        </p:nvSpPr>
        <p:spPr/>
        <p:txBody>
          <a:bodyPr/>
          <a:lstStyle>
            <a:lvl1pPr>
              <a:defRPr/>
            </a:lvl1pPr>
          </a:lstStyle>
          <a:p>
            <a:fld id="{77070145-6014-455F-B266-65ED84B15777}" type="slidenum">
              <a:rPr lang="en-US" altLang="en-US"/>
              <a:pPr/>
              <a:t>‹#›</a:t>
            </a:fld>
            <a:endParaRPr lang="en-US" altLang="en-US"/>
          </a:p>
        </p:txBody>
      </p:sp>
    </p:spTree>
    <p:extLst>
      <p:ext uri="{BB962C8B-B14F-4D97-AF65-F5344CB8AC3E}">
        <p14:creationId xmlns:p14="http://schemas.microsoft.com/office/powerpoint/2010/main" val="18374865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5AE3F6A-47F9-4040-A5D1-4A7A36975D35}"/>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5008A4CE-B7E8-4F2F-9EA5-EA49265D371F}"/>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67D6C941-66F1-482C-8FDA-E8E3484C3AA0}"/>
              </a:ext>
            </a:extLst>
          </p:cNvPr>
          <p:cNvSpPr>
            <a:spLocks noGrp="1"/>
          </p:cNvSpPr>
          <p:nvPr>
            <p:ph type="sldNum" sz="quarter" idx="12"/>
          </p:nvPr>
        </p:nvSpPr>
        <p:spPr/>
        <p:txBody>
          <a:bodyPr/>
          <a:lstStyle>
            <a:lvl1pPr>
              <a:defRPr/>
            </a:lvl1pPr>
          </a:lstStyle>
          <a:p>
            <a:fld id="{AE5C0AB2-5819-4658-BBFB-3D09C166564E}" type="slidenum">
              <a:rPr lang="en-US" altLang="en-US"/>
              <a:pPr/>
              <a:t>‹#›</a:t>
            </a:fld>
            <a:endParaRPr lang="en-US" altLang="en-US"/>
          </a:p>
        </p:txBody>
      </p:sp>
    </p:spTree>
    <p:extLst>
      <p:ext uri="{BB962C8B-B14F-4D97-AF65-F5344CB8AC3E}">
        <p14:creationId xmlns:p14="http://schemas.microsoft.com/office/powerpoint/2010/main" val="21243346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5AB3191-7AC0-466B-8C1A-10ADCAF33167}"/>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96255D4F-851C-4CF7-B39C-3F88036AB209}"/>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56BEC13A-E8A7-49C7-B30D-B674B0F743BB}"/>
              </a:ext>
            </a:extLst>
          </p:cNvPr>
          <p:cNvSpPr>
            <a:spLocks noGrp="1"/>
          </p:cNvSpPr>
          <p:nvPr>
            <p:ph type="sldNum" sz="quarter" idx="12"/>
          </p:nvPr>
        </p:nvSpPr>
        <p:spPr/>
        <p:txBody>
          <a:bodyPr/>
          <a:lstStyle>
            <a:lvl1pPr>
              <a:defRPr/>
            </a:lvl1pPr>
          </a:lstStyle>
          <a:p>
            <a:fld id="{995BC589-8DFD-4698-8514-CBA7DC1B4F13}" type="slidenum">
              <a:rPr lang="en-US" altLang="en-US"/>
              <a:pPr/>
              <a:t>‹#›</a:t>
            </a:fld>
            <a:endParaRPr lang="en-US" altLang="en-US"/>
          </a:p>
        </p:txBody>
      </p:sp>
    </p:spTree>
    <p:extLst>
      <p:ext uri="{BB962C8B-B14F-4D97-AF65-F5344CB8AC3E}">
        <p14:creationId xmlns:p14="http://schemas.microsoft.com/office/powerpoint/2010/main" val="30330128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78EA2-D368-430B-A541-549DC3E8EAA4}"/>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D3ABF594-16DC-441E-9007-04730E30893C}"/>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CA3920E3-8DF2-42B5-9C62-66C379211225}"/>
              </a:ext>
            </a:extLst>
          </p:cNvPr>
          <p:cNvSpPr>
            <a:spLocks noGrp="1"/>
          </p:cNvSpPr>
          <p:nvPr>
            <p:ph type="sldNum" sz="quarter" idx="12"/>
          </p:nvPr>
        </p:nvSpPr>
        <p:spPr/>
        <p:txBody>
          <a:bodyPr/>
          <a:lstStyle>
            <a:lvl1pPr>
              <a:defRPr/>
            </a:lvl1pPr>
          </a:lstStyle>
          <a:p>
            <a:fld id="{3FD7E069-8D81-4CF3-86EB-A5A5C791396E}" type="slidenum">
              <a:rPr lang="en-US" altLang="en-US"/>
              <a:pPr/>
              <a:t>‹#›</a:t>
            </a:fld>
            <a:endParaRPr lang="en-US" altLang="en-US"/>
          </a:p>
        </p:txBody>
      </p:sp>
    </p:spTree>
    <p:extLst>
      <p:ext uri="{BB962C8B-B14F-4D97-AF65-F5344CB8AC3E}">
        <p14:creationId xmlns:p14="http://schemas.microsoft.com/office/powerpoint/2010/main" val="1579377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72C9F3-EB51-4431-A4B2-AB5B5C7C03AD}"/>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514FF580-317C-48B3-A478-0857C78FD46B}"/>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165E74DE-6F48-431B-85EE-C1E3DC4A6E18}"/>
              </a:ext>
            </a:extLst>
          </p:cNvPr>
          <p:cNvSpPr>
            <a:spLocks noGrp="1"/>
          </p:cNvSpPr>
          <p:nvPr>
            <p:ph type="sldNum" sz="quarter" idx="12"/>
          </p:nvPr>
        </p:nvSpPr>
        <p:spPr/>
        <p:txBody>
          <a:bodyPr/>
          <a:lstStyle>
            <a:lvl1pPr>
              <a:defRPr/>
            </a:lvl1pPr>
          </a:lstStyle>
          <a:p>
            <a:fld id="{0B25C448-D99C-4495-BBB1-DD58FB7D3BF2}" type="slidenum">
              <a:rPr lang="en-US" altLang="en-US"/>
              <a:pPr/>
              <a:t>‹#›</a:t>
            </a:fld>
            <a:endParaRPr lang="en-US" altLang="en-US"/>
          </a:p>
        </p:txBody>
      </p:sp>
    </p:spTree>
    <p:extLst>
      <p:ext uri="{BB962C8B-B14F-4D97-AF65-F5344CB8AC3E}">
        <p14:creationId xmlns:p14="http://schemas.microsoft.com/office/powerpoint/2010/main" val="24062732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EF7B0EFA-9746-4451-8A4A-791BF668979D}"/>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a:extLst>
              <a:ext uri="{FF2B5EF4-FFF2-40B4-BE49-F238E27FC236}">
                <a16:creationId xmlns:a16="http://schemas.microsoft.com/office/drawing/2014/main" id="{76056E76-7FA0-4501-A03D-AAFB65081C11}"/>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a:extLst>
              <a:ext uri="{FF2B5EF4-FFF2-40B4-BE49-F238E27FC236}">
                <a16:creationId xmlns:a16="http://schemas.microsoft.com/office/drawing/2014/main" id="{B12C780D-8FD7-4E9B-B970-C02C940E8E08}"/>
              </a:ext>
            </a:extLst>
          </p:cNvPr>
          <p:cNvSpPr>
            <a:spLocks noGrp="1"/>
          </p:cNvSpPr>
          <p:nvPr>
            <p:ph type="sldNum" sz="quarter" idx="12"/>
          </p:nvPr>
        </p:nvSpPr>
        <p:spPr/>
        <p:txBody>
          <a:bodyPr/>
          <a:lstStyle>
            <a:lvl1pPr>
              <a:defRPr/>
            </a:lvl1pPr>
          </a:lstStyle>
          <a:p>
            <a:fld id="{B6870507-B41F-4E40-B853-A7C9E99FCBD3}" type="slidenum">
              <a:rPr lang="en-US" altLang="en-US"/>
              <a:pPr/>
              <a:t>‹#›</a:t>
            </a:fld>
            <a:endParaRPr lang="en-US" altLang="en-US"/>
          </a:p>
        </p:txBody>
      </p:sp>
    </p:spTree>
    <p:extLst>
      <p:ext uri="{BB962C8B-B14F-4D97-AF65-F5344CB8AC3E}">
        <p14:creationId xmlns:p14="http://schemas.microsoft.com/office/powerpoint/2010/main" val="4332813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12D76C15-EDBA-40FB-99C8-494C63DE5C3D}"/>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CF0685E1-9A1F-4130-B6C2-AAA92922EB78}"/>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7F5D1029-A4EE-442A-9381-F598B01DF250}"/>
              </a:ext>
            </a:extLst>
          </p:cNvPr>
          <p:cNvSpPr>
            <a:spLocks noGrp="1"/>
          </p:cNvSpPr>
          <p:nvPr>
            <p:ph type="sldNum" sz="quarter" idx="12"/>
          </p:nvPr>
        </p:nvSpPr>
        <p:spPr/>
        <p:txBody>
          <a:bodyPr/>
          <a:lstStyle>
            <a:lvl1pPr>
              <a:defRPr/>
            </a:lvl1pPr>
          </a:lstStyle>
          <a:p>
            <a:fld id="{DD94D50C-0D57-465B-91C4-01DF0230132D}" type="slidenum">
              <a:rPr lang="en-US" altLang="en-US"/>
              <a:pPr/>
              <a:t>‹#›</a:t>
            </a:fld>
            <a:endParaRPr lang="en-US" altLang="en-US"/>
          </a:p>
        </p:txBody>
      </p:sp>
    </p:spTree>
    <p:extLst>
      <p:ext uri="{BB962C8B-B14F-4D97-AF65-F5344CB8AC3E}">
        <p14:creationId xmlns:p14="http://schemas.microsoft.com/office/powerpoint/2010/main" val="4938164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35DC7D-A4E6-4B12-B6E6-3C5A9EBC024A}"/>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158D1E18-AA20-412E-9BCF-33B75D79E30F}"/>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99A3E372-737E-46D3-9823-EBE7E9F69928}"/>
              </a:ext>
            </a:extLst>
          </p:cNvPr>
          <p:cNvSpPr>
            <a:spLocks noGrp="1"/>
          </p:cNvSpPr>
          <p:nvPr>
            <p:ph type="sldNum" sz="quarter" idx="12"/>
          </p:nvPr>
        </p:nvSpPr>
        <p:spPr/>
        <p:txBody>
          <a:bodyPr/>
          <a:lstStyle>
            <a:lvl1pPr>
              <a:defRPr/>
            </a:lvl1pPr>
          </a:lstStyle>
          <a:p>
            <a:fld id="{90DE3799-56D1-4F1B-9D6A-8A5E30281772}" type="slidenum">
              <a:rPr lang="en-US" altLang="en-US"/>
              <a:pPr/>
              <a:t>‹#›</a:t>
            </a:fld>
            <a:endParaRPr lang="en-US" altLang="en-US"/>
          </a:p>
        </p:txBody>
      </p:sp>
    </p:spTree>
    <p:extLst>
      <p:ext uri="{BB962C8B-B14F-4D97-AF65-F5344CB8AC3E}">
        <p14:creationId xmlns:p14="http://schemas.microsoft.com/office/powerpoint/2010/main" val="19330692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A09FEE53-9FC8-4201-8CE1-873E16CCF6AC}"/>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207DDA42-19A7-44D9-827A-800BED940296}"/>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4FD8202F-E593-4EC4-81D9-06FF4F4F7C4D}"/>
              </a:ext>
            </a:extLst>
          </p:cNvPr>
          <p:cNvSpPr>
            <a:spLocks noGrp="1"/>
          </p:cNvSpPr>
          <p:nvPr>
            <p:ph type="sldNum" sz="quarter" idx="12"/>
          </p:nvPr>
        </p:nvSpPr>
        <p:spPr/>
        <p:txBody>
          <a:bodyPr/>
          <a:lstStyle>
            <a:lvl1pPr>
              <a:defRPr/>
            </a:lvl1pPr>
          </a:lstStyle>
          <a:p>
            <a:fld id="{94E811FE-A7B7-4C6F-9B43-A9779F43341C}" type="slidenum">
              <a:rPr lang="en-US" altLang="en-US"/>
              <a:pPr/>
              <a:t>‹#›</a:t>
            </a:fld>
            <a:endParaRPr lang="en-US" altLang="en-US"/>
          </a:p>
        </p:txBody>
      </p:sp>
    </p:spTree>
    <p:extLst>
      <p:ext uri="{BB962C8B-B14F-4D97-AF65-F5344CB8AC3E}">
        <p14:creationId xmlns:p14="http://schemas.microsoft.com/office/powerpoint/2010/main" val="16711068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9EFA14-161A-458C-A624-FB910CD2F030}"/>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05747C6B-CFC1-4542-92DC-C3C9AB5E5B29}"/>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0E2D4BF5-C732-47E2-8AA0-CC294DD2ED2F}"/>
              </a:ext>
            </a:extLst>
          </p:cNvPr>
          <p:cNvSpPr>
            <a:spLocks noGrp="1"/>
          </p:cNvSpPr>
          <p:nvPr>
            <p:ph type="sldNum" sz="quarter" idx="12"/>
          </p:nvPr>
        </p:nvSpPr>
        <p:spPr/>
        <p:txBody>
          <a:bodyPr/>
          <a:lstStyle>
            <a:lvl1pPr>
              <a:defRPr/>
            </a:lvl1pPr>
          </a:lstStyle>
          <a:p>
            <a:fld id="{BDDDFA99-DF25-4944-AE0D-24219B603CA3}" type="slidenum">
              <a:rPr lang="en-US" altLang="en-US"/>
              <a:pPr/>
              <a:t>‹#›</a:t>
            </a:fld>
            <a:endParaRPr lang="en-US" altLang="en-US"/>
          </a:p>
        </p:txBody>
      </p:sp>
    </p:spTree>
    <p:extLst>
      <p:ext uri="{BB962C8B-B14F-4D97-AF65-F5344CB8AC3E}">
        <p14:creationId xmlns:p14="http://schemas.microsoft.com/office/powerpoint/2010/main" val="7074124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1125F2-B9FF-4E4B-BF2A-F1002632C415}"/>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a:extLst>
              <a:ext uri="{FF2B5EF4-FFF2-40B4-BE49-F238E27FC236}">
                <a16:creationId xmlns:a16="http://schemas.microsoft.com/office/drawing/2014/main" id="{F08FBCFD-2E43-4CBE-8D3F-AB2676240914}"/>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a:extLst>
              <a:ext uri="{FF2B5EF4-FFF2-40B4-BE49-F238E27FC236}">
                <a16:creationId xmlns:a16="http://schemas.microsoft.com/office/drawing/2014/main" id="{F599977B-A102-4F5A-B891-4CBA1AAA0BC6}"/>
              </a:ext>
            </a:extLst>
          </p:cNvPr>
          <p:cNvSpPr>
            <a:spLocks noGrp="1"/>
          </p:cNvSpPr>
          <p:nvPr>
            <p:ph type="sldNum" sz="quarter" idx="12"/>
          </p:nvPr>
        </p:nvSpPr>
        <p:spPr/>
        <p:txBody>
          <a:bodyPr/>
          <a:lstStyle>
            <a:lvl1pPr>
              <a:defRPr/>
            </a:lvl1pPr>
          </a:lstStyle>
          <a:p>
            <a:fld id="{83833C55-96E4-4435-B0A3-FE1B5926299B}" type="slidenum">
              <a:rPr lang="en-US" altLang="en-US"/>
              <a:pPr/>
              <a:t>‹#›</a:t>
            </a:fld>
            <a:endParaRPr lang="en-US" altLang="en-US"/>
          </a:p>
        </p:txBody>
      </p:sp>
    </p:spTree>
    <p:extLst>
      <p:ext uri="{BB962C8B-B14F-4D97-AF65-F5344CB8AC3E}">
        <p14:creationId xmlns:p14="http://schemas.microsoft.com/office/powerpoint/2010/main" val="13423766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53C428-2AF1-4DB5-BF28-28F772075078}"/>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a:extLst>
              <a:ext uri="{FF2B5EF4-FFF2-40B4-BE49-F238E27FC236}">
                <a16:creationId xmlns:a16="http://schemas.microsoft.com/office/drawing/2014/main" id="{196AE740-0B42-437D-9A13-4D256E94F650}"/>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a:extLst>
              <a:ext uri="{FF2B5EF4-FFF2-40B4-BE49-F238E27FC236}">
                <a16:creationId xmlns:a16="http://schemas.microsoft.com/office/drawing/2014/main" id="{9DC0AAC5-2394-4D75-A4A7-FBFFB6F81EE6}"/>
              </a:ext>
            </a:extLst>
          </p:cNvPr>
          <p:cNvSpPr>
            <a:spLocks noGrp="1"/>
          </p:cNvSpPr>
          <p:nvPr>
            <p:ph type="sldNum" sz="quarter" idx="12"/>
          </p:nvPr>
        </p:nvSpPr>
        <p:spPr/>
        <p:txBody>
          <a:bodyPr/>
          <a:lstStyle>
            <a:lvl1pPr>
              <a:defRPr/>
            </a:lvl1pPr>
          </a:lstStyle>
          <a:p>
            <a:fld id="{81660D58-E23B-45DA-8F6A-76412C1139F0}" type="slidenum">
              <a:rPr lang="en-US" altLang="en-US"/>
              <a:pPr/>
              <a:t>‹#›</a:t>
            </a:fld>
            <a:endParaRPr lang="en-US" altLang="en-US"/>
          </a:p>
        </p:txBody>
      </p:sp>
    </p:spTree>
    <p:extLst>
      <p:ext uri="{BB962C8B-B14F-4D97-AF65-F5344CB8AC3E}">
        <p14:creationId xmlns:p14="http://schemas.microsoft.com/office/powerpoint/2010/main" val="39851652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9C3A07-0A7B-4FE6-A63D-1CDD20D77D97}"/>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a:extLst>
              <a:ext uri="{FF2B5EF4-FFF2-40B4-BE49-F238E27FC236}">
                <a16:creationId xmlns:a16="http://schemas.microsoft.com/office/drawing/2014/main" id="{C7B748D9-1878-4BF5-A28D-6B93C616C0E9}"/>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a:extLst>
              <a:ext uri="{FF2B5EF4-FFF2-40B4-BE49-F238E27FC236}">
                <a16:creationId xmlns:a16="http://schemas.microsoft.com/office/drawing/2014/main" id="{F5867862-E3A0-4ED2-AB3C-077B0934D6EA}"/>
              </a:ext>
            </a:extLst>
          </p:cNvPr>
          <p:cNvSpPr>
            <a:spLocks noGrp="1"/>
          </p:cNvSpPr>
          <p:nvPr>
            <p:ph type="sldNum" sz="quarter" idx="12"/>
          </p:nvPr>
        </p:nvSpPr>
        <p:spPr/>
        <p:txBody>
          <a:bodyPr/>
          <a:lstStyle>
            <a:lvl1pPr>
              <a:defRPr/>
            </a:lvl1pPr>
          </a:lstStyle>
          <a:p>
            <a:fld id="{0E44073F-3604-42AD-82AA-D5100CCD8D7D}" type="slidenum">
              <a:rPr lang="en-US" altLang="en-US"/>
              <a:pPr/>
              <a:t>‹#›</a:t>
            </a:fld>
            <a:endParaRPr lang="en-US" altLang="en-US"/>
          </a:p>
        </p:txBody>
      </p:sp>
    </p:spTree>
    <p:extLst>
      <p:ext uri="{BB962C8B-B14F-4D97-AF65-F5344CB8AC3E}">
        <p14:creationId xmlns:p14="http://schemas.microsoft.com/office/powerpoint/2010/main" val="18696001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45BF001-BB76-41EE-86B0-DBB0B03454BD}"/>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45C9633E-50B9-4C18-858D-2F14F6E194BD}"/>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5115DA3E-B5F2-4D94-B835-D16B85266BD4}"/>
              </a:ext>
            </a:extLst>
          </p:cNvPr>
          <p:cNvSpPr>
            <a:spLocks noGrp="1"/>
          </p:cNvSpPr>
          <p:nvPr>
            <p:ph type="sldNum" sz="quarter" idx="12"/>
          </p:nvPr>
        </p:nvSpPr>
        <p:spPr/>
        <p:txBody>
          <a:bodyPr/>
          <a:lstStyle>
            <a:lvl1pPr>
              <a:defRPr/>
            </a:lvl1pPr>
          </a:lstStyle>
          <a:p>
            <a:fld id="{B54B6668-D59B-4052-A487-37300BDCAFDF}" type="slidenum">
              <a:rPr lang="en-US" altLang="en-US"/>
              <a:pPr/>
              <a:t>‹#›</a:t>
            </a:fld>
            <a:endParaRPr lang="en-US" altLang="en-US"/>
          </a:p>
        </p:txBody>
      </p:sp>
    </p:spTree>
    <p:extLst>
      <p:ext uri="{BB962C8B-B14F-4D97-AF65-F5344CB8AC3E}">
        <p14:creationId xmlns:p14="http://schemas.microsoft.com/office/powerpoint/2010/main" val="18569020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B63CC587-D484-4AB8-809A-81171A5F3083}"/>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D6CA7895-F7E6-4296-85BD-FA95A19454AC}"/>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B06DA87C-33BA-473A-BDBC-BF025B337611}"/>
              </a:ext>
            </a:extLst>
          </p:cNvPr>
          <p:cNvSpPr>
            <a:spLocks noGrp="1"/>
          </p:cNvSpPr>
          <p:nvPr>
            <p:ph type="sldNum" sz="quarter" idx="12"/>
          </p:nvPr>
        </p:nvSpPr>
        <p:spPr/>
        <p:txBody>
          <a:bodyPr/>
          <a:lstStyle>
            <a:lvl1pPr>
              <a:defRPr/>
            </a:lvl1pPr>
          </a:lstStyle>
          <a:p>
            <a:fld id="{81684D19-18FF-48FF-B588-BE1FB74267B0}" type="slidenum">
              <a:rPr lang="en-US" altLang="en-US"/>
              <a:pPr/>
              <a:t>‹#›</a:t>
            </a:fld>
            <a:endParaRPr lang="en-US" altLang="en-US"/>
          </a:p>
        </p:txBody>
      </p:sp>
    </p:spTree>
    <p:extLst>
      <p:ext uri="{BB962C8B-B14F-4D97-AF65-F5344CB8AC3E}">
        <p14:creationId xmlns:p14="http://schemas.microsoft.com/office/powerpoint/2010/main" val="2437338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DED7A-159B-4162-8324-9921EDBD4355}"/>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918214A8-4DA7-43DA-813E-199335D13460}"/>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1FF96236-CD15-437C-A7AC-D7DABAAB6ADD}"/>
              </a:ext>
            </a:extLst>
          </p:cNvPr>
          <p:cNvSpPr>
            <a:spLocks noGrp="1"/>
          </p:cNvSpPr>
          <p:nvPr>
            <p:ph type="sldNum" sz="quarter" idx="12"/>
          </p:nvPr>
        </p:nvSpPr>
        <p:spPr/>
        <p:txBody>
          <a:bodyPr/>
          <a:lstStyle>
            <a:lvl1pPr>
              <a:defRPr/>
            </a:lvl1pPr>
          </a:lstStyle>
          <a:p>
            <a:fld id="{DC3AF2A9-A316-48C5-A7B3-B0BB501112BB}" type="slidenum">
              <a:rPr lang="en-US" altLang="en-US"/>
              <a:pPr/>
              <a:t>‹#›</a:t>
            </a:fld>
            <a:endParaRPr lang="en-US" altLang="en-US"/>
          </a:p>
        </p:txBody>
      </p:sp>
    </p:spTree>
    <p:extLst>
      <p:ext uri="{BB962C8B-B14F-4D97-AF65-F5344CB8AC3E}">
        <p14:creationId xmlns:p14="http://schemas.microsoft.com/office/powerpoint/2010/main" val="19496644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8C8E8D-6552-44E5-9BD7-EB5F3DC8B74B}"/>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18E81F78-0E39-4A41-BB29-3784B72AEA88}"/>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DB6CAEBF-9FD7-4DA9-AC23-CE509EBF86D5}"/>
              </a:ext>
            </a:extLst>
          </p:cNvPr>
          <p:cNvSpPr>
            <a:spLocks noGrp="1"/>
          </p:cNvSpPr>
          <p:nvPr>
            <p:ph type="sldNum" sz="quarter" idx="12"/>
          </p:nvPr>
        </p:nvSpPr>
        <p:spPr/>
        <p:txBody>
          <a:bodyPr/>
          <a:lstStyle>
            <a:lvl1pPr>
              <a:defRPr/>
            </a:lvl1pPr>
          </a:lstStyle>
          <a:p>
            <a:fld id="{08E2B93A-9585-43E3-894D-840982FB4C9C}" type="slidenum">
              <a:rPr lang="en-US" altLang="en-US"/>
              <a:pPr/>
              <a:t>‹#›</a:t>
            </a:fld>
            <a:endParaRPr lang="en-US" altLang="en-US"/>
          </a:p>
        </p:txBody>
      </p:sp>
    </p:spTree>
    <p:extLst>
      <p:ext uri="{BB962C8B-B14F-4D97-AF65-F5344CB8AC3E}">
        <p14:creationId xmlns:p14="http://schemas.microsoft.com/office/powerpoint/2010/main" val="35228089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E525F35E-EC0C-4CEA-9D63-798F81D8A04B}"/>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06AB3382-C733-473C-8CDC-40AB3F0DECCF}"/>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EBDFDF4E-81A0-40CF-A46B-D153485DDFCE}"/>
              </a:ext>
            </a:extLst>
          </p:cNvPr>
          <p:cNvSpPr>
            <a:spLocks noGrp="1"/>
          </p:cNvSpPr>
          <p:nvPr>
            <p:ph type="sldNum" sz="quarter" idx="12"/>
          </p:nvPr>
        </p:nvSpPr>
        <p:spPr/>
        <p:txBody>
          <a:bodyPr/>
          <a:lstStyle>
            <a:lvl1pPr>
              <a:defRPr/>
            </a:lvl1pPr>
          </a:lstStyle>
          <a:p>
            <a:fld id="{72F1CADC-9CD9-427A-9626-5339A3D187F2}" type="slidenum">
              <a:rPr lang="en-US" altLang="en-US"/>
              <a:pPr/>
              <a:t>‹#›</a:t>
            </a:fld>
            <a:endParaRPr lang="en-US" altLang="en-US"/>
          </a:p>
        </p:txBody>
      </p:sp>
    </p:spTree>
    <p:extLst>
      <p:ext uri="{BB962C8B-B14F-4D97-AF65-F5344CB8AC3E}">
        <p14:creationId xmlns:p14="http://schemas.microsoft.com/office/powerpoint/2010/main" val="38558840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89AD36-1C18-4FBD-8800-751802D8478E}"/>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B45E4D4B-8375-438B-8D88-87C2C5FC9C7C}"/>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5862E6EA-8E52-4C70-92B6-0E71A9EDE7AB}"/>
              </a:ext>
            </a:extLst>
          </p:cNvPr>
          <p:cNvSpPr>
            <a:spLocks noGrp="1"/>
          </p:cNvSpPr>
          <p:nvPr>
            <p:ph type="sldNum" sz="quarter" idx="12"/>
          </p:nvPr>
        </p:nvSpPr>
        <p:spPr/>
        <p:txBody>
          <a:bodyPr/>
          <a:lstStyle>
            <a:lvl1pPr>
              <a:defRPr/>
            </a:lvl1pPr>
          </a:lstStyle>
          <a:p>
            <a:fld id="{D74044B7-8351-433B-B1A3-3F49D4A10773}" type="slidenum">
              <a:rPr lang="en-US" altLang="en-US"/>
              <a:pPr/>
              <a:t>‹#›</a:t>
            </a:fld>
            <a:endParaRPr lang="en-US" altLang="en-US"/>
          </a:p>
        </p:txBody>
      </p:sp>
    </p:spTree>
    <p:extLst>
      <p:ext uri="{BB962C8B-B14F-4D97-AF65-F5344CB8AC3E}">
        <p14:creationId xmlns:p14="http://schemas.microsoft.com/office/powerpoint/2010/main" val="20784178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A18DB9FE-4056-4988-89C3-C8963F42DA2B}"/>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900456F2-B75E-4582-B3F7-B77F013EB699}"/>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9D0BB325-D601-47B4-AA40-67E5717F241A}"/>
              </a:ext>
            </a:extLst>
          </p:cNvPr>
          <p:cNvSpPr>
            <a:spLocks noGrp="1"/>
          </p:cNvSpPr>
          <p:nvPr>
            <p:ph type="sldNum" sz="quarter" idx="12"/>
          </p:nvPr>
        </p:nvSpPr>
        <p:spPr/>
        <p:txBody>
          <a:bodyPr/>
          <a:lstStyle>
            <a:lvl1pPr>
              <a:defRPr/>
            </a:lvl1pPr>
          </a:lstStyle>
          <a:p>
            <a:fld id="{F5F6C805-109A-48C3-819B-597C7742E6AA}" type="slidenum">
              <a:rPr lang="en-US" altLang="en-US"/>
              <a:pPr/>
              <a:t>‹#›</a:t>
            </a:fld>
            <a:endParaRPr lang="en-US" altLang="en-US"/>
          </a:p>
        </p:txBody>
      </p:sp>
    </p:spTree>
    <p:extLst>
      <p:ext uri="{BB962C8B-B14F-4D97-AF65-F5344CB8AC3E}">
        <p14:creationId xmlns:p14="http://schemas.microsoft.com/office/powerpoint/2010/main" val="34658647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AF407B-5B07-414D-BFE8-AAB9286AC901}"/>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38548F44-B5B1-4E20-BFDB-5A5328CDF677}"/>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91926F31-9C1B-47D6-B44C-059F11A32639}"/>
              </a:ext>
            </a:extLst>
          </p:cNvPr>
          <p:cNvSpPr>
            <a:spLocks noGrp="1"/>
          </p:cNvSpPr>
          <p:nvPr>
            <p:ph type="sldNum" sz="quarter" idx="12"/>
          </p:nvPr>
        </p:nvSpPr>
        <p:spPr/>
        <p:txBody>
          <a:bodyPr/>
          <a:lstStyle>
            <a:lvl1pPr>
              <a:defRPr/>
            </a:lvl1pPr>
          </a:lstStyle>
          <a:p>
            <a:fld id="{29E2DC6D-C043-444A-ADB9-C8E8706138E3}" type="slidenum">
              <a:rPr lang="en-US" altLang="en-US"/>
              <a:pPr/>
              <a:t>‹#›</a:t>
            </a:fld>
            <a:endParaRPr lang="en-US" altLang="en-US"/>
          </a:p>
        </p:txBody>
      </p:sp>
    </p:spTree>
    <p:extLst>
      <p:ext uri="{BB962C8B-B14F-4D97-AF65-F5344CB8AC3E}">
        <p14:creationId xmlns:p14="http://schemas.microsoft.com/office/powerpoint/2010/main" val="42021101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51495-F441-4D52-B5E9-13DC1CD71150}"/>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a:extLst>
              <a:ext uri="{FF2B5EF4-FFF2-40B4-BE49-F238E27FC236}">
                <a16:creationId xmlns:a16="http://schemas.microsoft.com/office/drawing/2014/main" id="{06F3B7AC-8C36-4886-B048-8F8D27E47EC9}"/>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a:extLst>
              <a:ext uri="{FF2B5EF4-FFF2-40B4-BE49-F238E27FC236}">
                <a16:creationId xmlns:a16="http://schemas.microsoft.com/office/drawing/2014/main" id="{34B59C97-695E-4A50-8D4D-06ABD2A06613}"/>
              </a:ext>
            </a:extLst>
          </p:cNvPr>
          <p:cNvSpPr>
            <a:spLocks noGrp="1"/>
          </p:cNvSpPr>
          <p:nvPr>
            <p:ph type="sldNum" sz="quarter" idx="12"/>
          </p:nvPr>
        </p:nvSpPr>
        <p:spPr/>
        <p:txBody>
          <a:bodyPr/>
          <a:lstStyle>
            <a:lvl1pPr>
              <a:defRPr/>
            </a:lvl1pPr>
          </a:lstStyle>
          <a:p>
            <a:fld id="{AE4774BB-8FB2-48F0-AC9A-C64B6F9E143C}" type="slidenum">
              <a:rPr lang="en-US" altLang="en-US"/>
              <a:pPr/>
              <a:t>‹#›</a:t>
            </a:fld>
            <a:endParaRPr lang="en-US" altLang="en-US"/>
          </a:p>
        </p:txBody>
      </p:sp>
    </p:spTree>
    <p:extLst>
      <p:ext uri="{BB962C8B-B14F-4D97-AF65-F5344CB8AC3E}">
        <p14:creationId xmlns:p14="http://schemas.microsoft.com/office/powerpoint/2010/main" val="9210770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811B47-9BE4-4EBB-ADB5-2C4695E18A78}"/>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a:extLst>
              <a:ext uri="{FF2B5EF4-FFF2-40B4-BE49-F238E27FC236}">
                <a16:creationId xmlns:a16="http://schemas.microsoft.com/office/drawing/2014/main" id="{D0733710-EDCC-4BCC-BAFE-0BD539626721}"/>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a:extLst>
              <a:ext uri="{FF2B5EF4-FFF2-40B4-BE49-F238E27FC236}">
                <a16:creationId xmlns:a16="http://schemas.microsoft.com/office/drawing/2014/main" id="{5B79CA3B-4992-4BBA-81DD-194282372B18}"/>
              </a:ext>
            </a:extLst>
          </p:cNvPr>
          <p:cNvSpPr>
            <a:spLocks noGrp="1"/>
          </p:cNvSpPr>
          <p:nvPr>
            <p:ph type="sldNum" sz="quarter" idx="12"/>
          </p:nvPr>
        </p:nvSpPr>
        <p:spPr/>
        <p:txBody>
          <a:bodyPr/>
          <a:lstStyle>
            <a:lvl1pPr>
              <a:defRPr/>
            </a:lvl1pPr>
          </a:lstStyle>
          <a:p>
            <a:fld id="{90FA45C2-2D86-42DA-83E8-A5CD532F4089}" type="slidenum">
              <a:rPr lang="en-US" altLang="en-US"/>
              <a:pPr/>
              <a:t>‹#›</a:t>
            </a:fld>
            <a:endParaRPr lang="en-US" altLang="en-US"/>
          </a:p>
        </p:txBody>
      </p:sp>
    </p:spTree>
    <p:extLst>
      <p:ext uri="{BB962C8B-B14F-4D97-AF65-F5344CB8AC3E}">
        <p14:creationId xmlns:p14="http://schemas.microsoft.com/office/powerpoint/2010/main" val="38735887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66567D-49C4-4C47-9F88-1670A1FFAAA4}"/>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a:extLst>
              <a:ext uri="{FF2B5EF4-FFF2-40B4-BE49-F238E27FC236}">
                <a16:creationId xmlns:a16="http://schemas.microsoft.com/office/drawing/2014/main" id="{19AF61DD-651C-4E1F-A41A-D7EEF65AF07F}"/>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a:extLst>
              <a:ext uri="{FF2B5EF4-FFF2-40B4-BE49-F238E27FC236}">
                <a16:creationId xmlns:a16="http://schemas.microsoft.com/office/drawing/2014/main" id="{840DF40A-8261-41F5-8982-A944B859F06A}"/>
              </a:ext>
            </a:extLst>
          </p:cNvPr>
          <p:cNvSpPr>
            <a:spLocks noGrp="1"/>
          </p:cNvSpPr>
          <p:nvPr>
            <p:ph type="sldNum" sz="quarter" idx="12"/>
          </p:nvPr>
        </p:nvSpPr>
        <p:spPr/>
        <p:txBody>
          <a:bodyPr/>
          <a:lstStyle>
            <a:lvl1pPr>
              <a:defRPr/>
            </a:lvl1pPr>
          </a:lstStyle>
          <a:p>
            <a:fld id="{F4C242E0-6562-4F45-828D-19B8752C7A5C}" type="slidenum">
              <a:rPr lang="en-US" altLang="en-US"/>
              <a:pPr/>
              <a:t>‹#›</a:t>
            </a:fld>
            <a:endParaRPr lang="en-US" altLang="en-US"/>
          </a:p>
        </p:txBody>
      </p:sp>
    </p:spTree>
    <p:extLst>
      <p:ext uri="{BB962C8B-B14F-4D97-AF65-F5344CB8AC3E}">
        <p14:creationId xmlns:p14="http://schemas.microsoft.com/office/powerpoint/2010/main" val="7765133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57909F7-AC50-4341-A213-A16D12D71FD9}"/>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963E7FAA-D849-4E22-BEA2-9EA2733B5932}"/>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814439D5-37EF-4389-B83C-B34943AA4806}"/>
              </a:ext>
            </a:extLst>
          </p:cNvPr>
          <p:cNvSpPr>
            <a:spLocks noGrp="1"/>
          </p:cNvSpPr>
          <p:nvPr>
            <p:ph type="sldNum" sz="quarter" idx="12"/>
          </p:nvPr>
        </p:nvSpPr>
        <p:spPr/>
        <p:txBody>
          <a:bodyPr/>
          <a:lstStyle>
            <a:lvl1pPr>
              <a:defRPr/>
            </a:lvl1pPr>
          </a:lstStyle>
          <a:p>
            <a:fld id="{E21835CB-3211-40A7-8507-1DD86004984B}" type="slidenum">
              <a:rPr lang="en-US" altLang="en-US"/>
              <a:pPr/>
              <a:t>‹#›</a:t>
            </a:fld>
            <a:endParaRPr lang="en-US" altLang="en-US"/>
          </a:p>
        </p:txBody>
      </p:sp>
    </p:spTree>
    <p:extLst>
      <p:ext uri="{BB962C8B-B14F-4D97-AF65-F5344CB8AC3E}">
        <p14:creationId xmlns:p14="http://schemas.microsoft.com/office/powerpoint/2010/main" val="323824776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08754532-04FB-48A6-B480-8C6115990D90}"/>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a:extLst>
              <a:ext uri="{FF2B5EF4-FFF2-40B4-BE49-F238E27FC236}">
                <a16:creationId xmlns:a16="http://schemas.microsoft.com/office/drawing/2014/main" id="{0622B24E-D97A-4941-80DF-6AB3B1A5CE88}"/>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a:extLst>
              <a:ext uri="{FF2B5EF4-FFF2-40B4-BE49-F238E27FC236}">
                <a16:creationId xmlns:a16="http://schemas.microsoft.com/office/drawing/2014/main" id="{2D583D27-A760-481D-BAC5-A267C7E4637C}"/>
              </a:ext>
            </a:extLst>
          </p:cNvPr>
          <p:cNvSpPr>
            <a:spLocks noGrp="1"/>
          </p:cNvSpPr>
          <p:nvPr>
            <p:ph type="sldNum" sz="quarter" idx="12"/>
          </p:nvPr>
        </p:nvSpPr>
        <p:spPr/>
        <p:txBody>
          <a:bodyPr/>
          <a:lstStyle>
            <a:lvl1pPr>
              <a:defRPr/>
            </a:lvl1pPr>
          </a:lstStyle>
          <a:p>
            <a:fld id="{C09D6F01-2CC1-4A7E-A25D-18F556B46F71}" type="slidenum">
              <a:rPr lang="en-US" altLang="en-US"/>
              <a:pPr/>
              <a:t>‹#›</a:t>
            </a:fld>
            <a:endParaRPr lang="en-US" altLang="en-US"/>
          </a:p>
        </p:txBody>
      </p:sp>
    </p:spTree>
    <p:extLst>
      <p:ext uri="{BB962C8B-B14F-4D97-AF65-F5344CB8AC3E}">
        <p14:creationId xmlns:p14="http://schemas.microsoft.com/office/powerpoint/2010/main" val="32992246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FAF90E-31C5-429E-BAE0-592973488886}"/>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C74A71A1-4E74-4514-A96F-4B5D5380F43C}"/>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0D5CB48C-26B2-4400-A38E-84E75E198132}"/>
              </a:ext>
            </a:extLst>
          </p:cNvPr>
          <p:cNvSpPr>
            <a:spLocks noGrp="1"/>
          </p:cNvSpPr>
          <p:nvPr>
            <p:ph type="sldNum" sz="quarter" idx="12"/>
          </p:nvPr>
        </p:nvSpPr>
        <p:spPr/>
        <p:txBody>
          <a:bodyPr/>
          <a:lstStyle>
            <a:lvl1pPr>
              <a:defRPr/>
            </a:lvl1pPr>
          </a:lstStyle>
          <a:p>
            <a:fld id="{BF707873-2475-44CA-98DF-767731C0F9C1}" type="slidenum">
              <a:rPr lang="en-US" altLang="en-US"/>
              <a:pPr/>
              <a:t>‹#›</a:t>
            </a:fld>
            <a:endParaRPr lang="en-US" altLang="en-US"/>
          </a:p>
        </p:txBody>
      </p:sp>
    </p:spTree>
    <p:extLst>
      <p:ext uri="{BB962C8B-B14F-4D97-AF65-F5344CB8AC3E}">
        <p14:creationId xmlns:p14="http://schemas.microsoft.com/office/powerpoint/2010/main" val="1776647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B4DD32-E8EF-478D-A5A5-75B95A1BAF80}"/>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a:extLst>
              <a:ext uri="{FF2B5EF4-FFF2-40B4-BE49-F238E27FC236}">
                <a16:creationId xmlns:a16="http://schemas.microsoft.com/office/drawing/2014/main" id="{26947F8F-E3D9-4CE7-8422-19EEA1553033}"/>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a:extLst>
              <a:ext uri="{FF2B5EF4-FFF2-40B4-BE49-F238E27FC236}">
                <a16:creationId xmlns:a16="http://schemas.microsoft.com/office/drawing/2014/main" id="{74C0ED0C-1A6D-4B64-A2BF-E017E21E9665}"/>
              </a:ext>
            </a:extLst>
          </p:cNvPr>
          <p:cNvSpPr>
            <a:spLocks noGrp="1"/>
          </p:cNvSpPr>
          <p:nvPr>
            <p:ph type="sldNum" sz="quarter" idx="12"/>
          </p:nvPr>
        </p:nvSpPr>
        <p:spPr/>
        <p:txBody>
          <a:bodyPr/>
          <a:lstStyle>
            <a:lvl1pPr>
              <a:defRPr/>
            </a:lvl1pPr>
          </a:lstStyle>
          <a:p>
            <a:fld id="{3FB0FF65-3239-41B5-9DB9-CF3B95AA8E5F}" type="slidenum">
              <a:rPr lang="en-US" altLang="en-US"/>
              <a:pPr/>
              <a:t>‹#›</a:t>
            </a:fld>
            <a:endParaRPr lang="en-US" altLang="en-US"/>
          </a:p>
        </p:txBody>
      </p:sp>
    </p:spTree>
    <p:extLst>
      <p:ext uri="{BB962C8B-B14F-4D97-AF65-F5344CB8AC3E}">
        <p14:creationId xmlns:p14="http://schemas.microsoft.com/office/powerpoint/2010/main" val="40818981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20E9A20E-163F-4BC7-9191-8553A561720A}"/>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a:extLst>
              <a:ext uri="{FF2B5EF4-FFF2-40B4-BE49-F238E27FC236}">
                <a16:creationId xmlns:a16="http://schemas.microsoft.com/office/drawing/2014/main" id="{1A45FD6C-702C-4395-BAA9-D0A16B3A6463}"/>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a:extLst>
              <a:ext uri="{FF2B5EF4-FFF2-40B4-BE49-F238E27FC236}">
                <a16:creationId xmlns:a16="http://schemas.microsoft.com/office/drawing/2014/main" id="{CC2CC03F-6A32-41CB-B6BA-D9AD39AA3F6D}"/>
              </a:ext>
            </a:extLst>
          </p:cNvPr>
          <p:cNvSpPr>
            <a:spLocks noGrp="1"/>
          </p:cNvSpPr>
          <p:nvPr>
            <p:ph type="sldNum" sz="quarter" idx="12"/>
          </p:nvPr>
        </p:nvSpPr>
        <p:spPr/>
        <p:txBody>
          <a:bodyPr/>
          <a:lstStyle>
            <a:lvl1pPr>
              <a:defRPr/>
            </a:lvl1pPr>
          </a:lstStyle>
          <a:p>
            <a:fld id="{6173E0F3-B6B7-4E9C-B5DB-A07B65B594DE}" type="slidenum">
              <a:rPr lang="en-US" altLang="en-US"/>
              <a:pPr/>
              <a:t>‹#›</a:t>
            </a:fld>
            <a:endParaRPr lang="en-US" altLang="en-US"/>
          </a:p>
        </p:txBody>
      </p:sp>
    </p:spTree>
    <p:extLst>
      <p:ext uri="{BB962C8B-B14F-4D97-AF65-F5344CB8AC3E}">
        <p14:creationId xmlns:p14="http://schemas.microsoft.com/office/powerpoint/2010/main" val="15774146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5E9AF14A-CE54-46CC-B3FB-372861090C58}" type="slidenum">
              <a:rPr lang="en-US" altLang="en-US"/>
              <a:pPr>
                <a:defRPr/>
              </a:pPr>
              <a:t>‹#›</a:t>
            </a:fld>
            <a:endParaRPr lang="en-US" altLang="en-US"/>
          </a:p>
        </p:txBody>
      </p:sp>
    </p:spTree>
    <p:extLst>
      <p:ext uri="{BB962C8B-B14F-4D97-AF65-F5344CB8AC3E}">
        <p14:creationId xmlns:p14="http://schemas.microsoft.com/office/powerpoint/2010/main" val="14567944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D1D7AF29-7200-4FDD-847C-79502DAA5CD5}" type="slidenum">
              <a:rPr lang="en-US" altLang="en-US"/>
              <a:pPr>
                <a:defRPr/>
              </a:pPr>
              <a:t>‹#›</a:t>
            </a:fld>
            <a:endParaRPr lang="en-US" altLang="en-US"/>
          </a:p>
        </p:txBody>
      </p:sp>
    </p:spTree>
    <p:extLst>
      <p:ext uri="{BB962C8B-B14F-4D97-AF65-F5344CB8AC3E}">
        <p14:creationId xmlns:p14="http://schemas.microsoft.com/office/powerpoint/2010/main" val="7956572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D7BC6546-1AB2-40B6-82E9-C442A60DB890}" type="slidenum">
              <a:rPr lang="en-US" altLang="en-US"/>
              <a:pPr>
                <a:defRPr/>
              </a:pPr>
              <a:t>‹#›</a:t>
            </a:fld>
            <a:endParaRPr lang="en-US" altLang="en-US"/>
          </a:p>
        </p:txBody>
      </p:sp>
    </p:spTree>
    <p:extLst>
      <p:ext uri="{BB962C8B-B14F-4D97-AF65-F5344CB8AC3E}">
        <p14:creationId xmlns:p14="http://schemas.microsoft.com/office/powerpoint/2010/main" val="34588649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A0AA9E00-4B85-444B-99A3-FF6974ED7359}" type="slidenum">
              <a:rPr lang="en-US" altLang="en-US"/>
              <a:pPr>
                <a:defRPr/>
              </a:pPr>
              <a:t>‹#›</a:t>
            </a:fld>
            <a:endParaRPr lang="en-US" altLang="en-US"/>
          </a:p>
        </p:txBody>
      </p:sp>
    </p:spTree>
    <p:extLst>
      <p:ext uri="{BB962C8B-B14F-4D97-AF65-F5344CB8AC3E}">
        <p14:creationId xmlns:p14="http://schemas.microsoft.com/office/powerpoint/2010/main" val="17025256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8"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0E69B429-A40C-4EB7-B542-1212B12CA01C}" type="slidenum">
              <a:rPr lang="en-US" altLang="en-US"/>
              <a:pPr>
                <a:defRPr/>
              </a:pPr>
              <a:t>‹#›</a:t>
            </a:fld>
            <a:endParaRPr lang="en-US" altLang="en-US"/>
          </a:p>
        </p:txBody>
      </p:sp>
    </p:spTree>
    <p:extLst>
      <p:ext uri="{BB962C8B-B14F-4D97-AF65-F5344CB8AC3E}">
        <p14:creationId xmlns:p14="http://schemas.microsoft.com/office/powerpoint/2010/main" val="29080921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000B7FA5-897C-4F99-9360-ECC630433D15}" type="slidenum">
              <a:rPr lang="en-US" altLang="en-US"/>
              <a:pPr>
                <a:defRPr/>
              </a:pPr>
              <a:t>‹#›</a:t>
            </a:fld>
            <a:endParaRPr lang="en-US" altLang="en-US"/>
          </a:p>
        </p:txBody>
      </p:sp>
    </p:spTree>
    <p:extLst>
      <p:ext uri="{BB962C8B-B14F-4D97-AF65-F5344CB8AC3E}">
        <p14:creationId xmlns:p14="http://schemas.microsoft.com/office/powerpoint/2010/main" val="17267218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3"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A65C4158-B971-4891-8A53-4ED7E407D0B5}" type="slidenum">
              <a:rPr lang="en-US" altLang="en-US"/>
              <a:pPr>
                <a:defRPr/>
              </a:pPr>
              <a:t>‹#›</a:t>
            </a:fld>
            <a:endParaRPr lang="en-US" altLang="en-US"/>
          </a:p>
        </p:txBody>
      </p:sp>
    </p:spTree>
    <p:extLst>
      <p:ext uri="{BB962C8B-B14F-4D97-AF65-F5344CB8AC3E}">
        <p14:creationId xmlns:p14="http://schemas.microsoft.com/office/powerpoint/2010/main" val="24612446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EFBB7B24-FC51-4222-BDC8-E0DBAF5AD885}" type="slidenum">
              <a:rPr lang="en-US" altLang="en-US"/>
              <a:pPr>
                <a:defRPr/>
              </a:pPr>
              <a:t>‹#›</a:t>
            </a:fld>
            <a:endParaRPr lang="en-US" altLang="en-US"/>
          </a:p>
        </p:txBody>
      </p:sp>
    </p:spTree>
    <p:extLst>
      <p:ext uri="{BB962C8B-B14F-4D97-AF65-F5344CB8AC3E}">
        <p14:creationId xmlns:p14="http://schemas.microsoft.com/office/powerpoint/2010/main" val="21214845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C66FABD8-BC54-4727-BF2A-C05D1A1F39D3}" type="slidenum">
              <a:rPr lang="en-US" altLang="en-US"/>
              <a:pPr>
                <a:defRPr/>
              </a:pPr>
              <a:t>‹#›</a:t>
            </a:fld>
            <a:endParaRPr lang="en-US" altLang="en-US"/>
          </a:p>
        </p:txBody>
      </p:sp>
    </p:spTree>
    <p:extLst>
      <p:ext uri="{BB962C8B-B14F-4D97-AF65-F5344CB8AC3E}">
        <p14:creationId xmlns:p14="http://schemas.microsoft.com/office/powerpoint/2010/main" val="15014121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9B9FD225-C4E9-4F66-BDFA-44047F7C47E7}" type="slidenum">
              <a:rPr lang="en-US" altLang="en-US"/>
              <a:pPr>
                <a:defRPr/>
              </a:pPr>
              <a:t>‹#›</a:t>
            </a:fld>
            <a:endParaRPr lang="en-US" altLang="en-US"/>
          </a:p>
        </p:txBody>
      </p:sp>
    </p:spTree>
    <p:extLst>
      <p:ext uri="{BB962C8B-B14F-4D97-AF65-F5344CB8AC3E}">
        <p14:creationId xmlns:p14="http://schemas.microsoft.com/office/powerpoint/2010/main" val="36514074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9398F439-F188-4655-9005-8ED0B55F4DBD}" type="slidenum">
              <a:rPr lang="en-US" altLang="en-US"/>
              <a:pPr>
                <a:defRPr/>
              </a:pPr>
              <a:t>‹#›</a:t>
            </a:fld>
            <a:endParaRPr lang="en-US" altLang="en-US"/>
          </a:p>
        </p:txBody>
      </p:sp>
    </p:spTree>
    <p:extLst>
      <p:ext uri="{BB962C8B-B14F-4D97-AF65-F5344CB8AC3E}">
        <p14:creationId xmlns:p14="http://schemas.microsoft.com/office/powerpoint/2010/main" val="32777542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8"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D7EFDD23-6C87-4032-A52F-ECE4F1330227}" type="slidenum">
              <a:rPr lang="en-US" altLang="en-US"/>
              <a:pPr>
                <a:defRPr/>
              </a:pPr>
              <a:t>‹#›</a:t>
            </a:fld>
            <a:endParaRPr lang="en-US" altLang="en-US"/>
          </a:p>
        </p:txBody>
      </p:sp>
    </p:spTree>
    <p:extLst>
      <p:ext uri="{BB962C8B-B14F-4D97-AF65-F5344CB8AC3E}">
        <p14:creationId xmlns:p14="http://schemas.microsoft.com/office/powerpoint/2010/main" val="29723370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76200"/>
            <a:ext cx="10363200" cy="838200"/>
          </a:xfrm>
        </p:spPr>
        <p:txBody>
          <a:bodyPr/>
          <a:lstStyle/>
          <a:p>
            <a:r>
              <a:rPr lang="en-US"/>
              <a:t>Click to edit Master title style</a:t>
            </a:r>
          </a:p>
        </p:txBody>
      </p:sp>
      <p:sp>
        <p:nvSpPr>
          <p:cNvPr id="3" name="Content Placeholder 2"/>
          <p:cNvSpPr>
            <a:spLocks noGrp="1"/>
          </p:cNvSpPr>
          <p:nvPr>
            <p:ph sz="quarter" idx="1"/>
          </p:nvPr>
        </p:nvSpPr>
        <p:spPr>
          <a:xfrm>
            <a:off x="9144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8" name="Rectangle 1029"/>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030"/>
          <p:cNvSpPr>
            <a:spLocks noGrp="1" noChangeArrowheads="1"/>
          </p:cNvSpPr>
          <p:nvPr>
            <p:ph type="sldNum" sz="quarter" idx="12"/>
          </p:nvPr>
        </p:nvSpPr>
        <p:spPr/>
        <p:txBody>
          <a:bodyPr/>
          <a:lstStyle>
            <a:lvl1pPr eaLnBrk="1" hangingPunct="1">
              <a:defRPr smtClean="0">
                <a:latin typeface="Arial" panose="020B0604020202020204" pitchFamily="34" charset="0"/>
              </a:defRPr>
            </a:lvl1pPr>
          </a:lstStyle>
          <a:p>
            <a:pPr>
              <a:defRPr/>
            </a:pPr>
            <a:fld id="{883C3177-D339-41A2-9E14-2B8FC5D2C64D}" type="slidenum">
              <a:rPr lang="en-US" altLang="en-US"/>
              <a:pPr>
                <a:defRPr/>
              </a:pPr>
              <a:t>‹#›</a:t>
            </a:fld>
            <a:endParaRPr lang="en-US" altLang="en-US"/>
          </a:p>
        </p:txBody>
      </p:sp>
    </p:spTree>
    <p:extLst>
      <p:ext uri="{BB962C8B-B14F-4D97-AF65-F5344CB8AC3E}">
        <p14:creationId xmlns:p14="http://schemas.microsoft.com/office/powerpoint/2010/main" val="1183306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00AF041-3658-4252-A289-F9463E6E6BAE}"/>
              </a:ext>
            </a:extLst>
          </p:cNvPr>
          <p:cNvSpPr>
            <a:spLocks noGrp="1"/>
          </p:cNvSpPr>
          <p:nvPr>
            <p:ph type="dt" sz="half" idx="10"/>
          </p:nvPr>
        </p:nvSpPr>
        <p:spPr/>
        <p:txBody>
          <a:bodyPr/>
          <a:lstStyle>
            <a:lvl1pPr>
              <a:defRPr/>
            </a:lvl1pPr>
          </a:lstStyle>
          <a:p>
            <a:pPr>
              <a:defRPr/>
            </a:pPr>
            <a:fld id="{0330CD4B-5EA1-41CC-8544-4D25699AED50}" type="datetimeFigureOut">
              <a:rPr lang="en-US"/>
              <a:pPr>
                <a:defRPr/>
              </a:pPr>
              <a:t>10/29/2020</a:t>
            </a:fld>
            <a:endParaRPr lang="en-US"/>
          </a:p>
        </p:txBody>
      </p:sp>
      <p:sp>
        <p:nvSpPr>
          <p:cNvPr id="5" name="Footer Placeholder 4">
            <a:extLst>
              <a:ext uri="{FF2B5EF4-FFF2-40B4-BE49-F238E27FC236}">
                <a16:creationId xmlns:a16="http://schemas.microsoft.com/office/drawing/2014/main" id="{C0693D37-7F08-4361-8C86-81DED1A090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C19D46B-1526-44B8-B2F9-924A5C85D8F1}"/>
              </a:ext>
            </a:extLst>
          </p:cNvPr>
          <p:cNvSpPr>
            <a:spLocks noGrp="1"/>
          </p:cNvSpPr>
          <p:nvPr>
            <p:ph type="sldNum" sz="quarter" idx="12"/>
          </p:nvPr>
        </p:nvSpPr>
        <p:spPr/>
        <p:txBody>
          <a:bodyPr/>
          <a:lstStyle>
            <a:lvl1pPr>
              <a:defRPr/>
            </a:lvl1pPr>
          </a:lstStyle>
          <a:p>
            <a:fld id="{3DD01693-F14E-40A4-905D-EC15056021E7}" type="slidenum">
              <a:rPr lang="en-US" altLang="en-US"/>
              <a:pPr/>
              <a:t>‹#›</a:t>
            </a:fld>
            <a:endParaRPr lang="en-US" altLang="en-US"/>
          </a:p>
        </p:txBody>
      </p:sp>
    </p:spTree>
    <p:extLst>
      <p:ext uri="{BB962C8B-B14F-4D97-AF65-F5344CB8AC3E}">
        <p14:creationId xmlns:p14="http://schemas.microsoft.com/office/powerpoint/2010/main" val="12624634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ACAB57-D708-4B31-9A23-1BDECD81D55B}"/>
              </a:ext>
            </a:extLst>
          </p:cNvPr>
          <p:cNvSpPr>
            <a:spLocks noGrp="1"/>
          </p:cNvSpPr>
          <p:nvPr>
            <p:ph type="dt" sz="half" idx="10"/>
          </p:nvPr>
        </p:nvSpPr>
        <p:spPr/>
        <p:txBody>
          <a:bodyPr/>
          <a:lstStyle>
            <a:lvl1pPr>
              <a:defRPr/>
            </a:lvl1pPr>
          </a:lstStyle>
          <a:p>
            <a:pPr>
              <a:defRPr/>
            </a:pPr>
            <a:fld id="{E3B8E26D-93D3-4DF4-B8B2-9D0A6BA1766E}" type="datetimeFigureOut">
              <a:rPr lang="en-US"/>
              <a:pPr>
                <a:defRPr/>
              </a:pPr>
              <a:t>10/29/2020</a:t>
            </a:fld>
            <a:endParaRPr lang="en-US"/>
          </a:p>
        </p:txBody>
      </p:sp>
      <p:sp>
        <p:nvSpPr>
          <p:cNvPr id="5" name="Footer Placeholder 4">
            <a:extLst>
              <a:ext uri="{FF2B5EF4-FFF2-40B4-BE49-F238E27FC236}">
                <a16:creationId xmlns:a16="http://schemas.microsoft.com/office/drawing/2014/main" id="{98DF89E0-C485-4634-B1B9-9CE07BB256E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458A5A4-41C7-4769-A1C6-3DE9E30E8948}"/>
              </a:ext>
            </a:extLst>
          </p:cNvPr>
          <p:cNvSpPr>
            <a:spLocks noGrp="1"/>
          </p:cNvSpPr>
          <p:nvPr>
            <p:ph type="sldNum" sz="quarter" idx="12"/>
          </p:nvPr>
        </p:nvSpPr>
        <p:spPr/>
        <p:txBody>
          <a:bodyPr/>
          <a:lstStyle>
            <a:lvl1pPr>
              <a:defRPr/>
            </a:lvl1pPr>
          </a:lstStyle>
          <a:p>
            <a:fld id="{9F295B6C-ED79-487A-8D59-8047B9C17722}" type="slidenum">
              <a:rPr lang="en-US" altLang="en-US"/>
              <a:pPr/>
              <a:t>‹#›</a:t>
            </a:fld>
            <a:endParaRPr lang="en-US" altLang="en-US"/>
          </a:p>
        </p:txBody>
      </p:sp>
    </p:spTree>
    <p:extLst>
      <p:ext uri="{BB962C8B-B14F-4D97-AF65-F5344CB8AC3E}">
        <p14:creationId xmlns:p14="http://schemas.microsoft.com/office/powerpoint/2010/main" val="32193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54D856-A64B-44FE-9FE5-0EF71DFFD36A}"/>
              </a:ext>
            </a:extLst>
          </p:cNvPr>
          <p:cNvSpPr>
            <a:spLocks noGrp="1"/>
          </p:cNvSpPr>
          <p:nvPr>
            <p:ph type="dt" sz="half" idx="10"/>
          </p:nvPr>
        </p:nvSpPr>
        <p:spPr/>
        <p:txBody>
          <a:bodyPr/>
          <a:lstStyle>
            <a:lvl1pPr>
              <a:defRPr/>
            </a:lvl1pPr>
          </a:lstStyle>
          <a:p>
            <a:pPr>
              <a:defRPr/>
            </a:pPr>
            <a:fld id="{79501555-FA66-4661-90A7-B2C101DAB0BB}" type="datetimeFigureOut">
              <a:rPr lang="en-US"/>
              <a:pPr>
                <a:defRPr/>
              </a:pPr>
              <a:t>10/29/2020</a:t>
            </a:fld>
            <a:endParaRPr lang="en-US"/>
          </a:p>
        </p:txBody>
      </p:sp>
      <p:sp>
        <p:nvSpPr>
          <p:cNvPr id="5" name="Footer Placeholder 4">
            <a:extLst>
              <a:ext uri="{FF2B5EF4-FFF2-40B4-BE49-F238E27FC236}">
                <a16:creationId xmlns:a16="http://schemas.microsoft.com/office/drawing/2014/main" id="{8D958FB9-38A5-4ED3-BDF8-A4BDD88A90E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4975FBA-A55E-4A1C-8A33-0EA0305209C3}"/>
              </a:ext>
            </a:extLst>
          </p:cNvPr>
          <p:cNvSpPr>
            <a:spLocks noGrp="1"/>
          </p:cNvSpPr>
          <p:nvPr>
            <p:ph type="sldNum" sz="quarter" idx="12"/>
          </p:nvPr>
        </p:nvSpPr>
        <p:spPr/>
        <p:txBody>
          <a:bodyPr/>
          <a:lstStyle>
            <a:lvl1pPr>
              <a:defRPr/>
            </a:lvl1pPr>
          </a:lstStyle>
          <a:p>
            <a:fld id="{8B8A69B0-BE20-430E-A8AD-BF757C9EB5B5}" type="slidenum">
              <a:rPr lang="en-US" altLang="en-US"/>
              <a:pPr/>
              <a:t>‹#›</a:t>
            </a:fld>
            <a:endParaRPr lang="en-US" altLang="en-US"/>
          </a:p>
        </p:txBody>
      </p:sp>
    </p:spTree>
    <p:extLst>
      <p:ext uri="{BB962C8B-B14F-4D97-AF65-F5344CB8AC3E}">
        <p14:creationId xmlns:p14="http://schemas.microsoft.com/office/powerpoint/2010/main" val="39827895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500CB98-72BC-41B8-8534-B6C5FD54FB4C}"/>
              </a:ext>
            </a:extLst>
          </p:cNvPr>
          <p:cNvSpPr>
            <a:spLocks noGrp="1"/>
          </p:cNvSpPr>
          <p:nvPr>
            <p:ph type="dt" sz="half" idx="10"/>
          </p:nvPr>
        </p:nvSpPr>
        <p:spPr/>
        <p:txBody>
          <a:bodyPr/>
          <a:lstStyle>
            <a:lvl1pPr>
              <a:defRPr/>
            </a:lvl1pPr>
          </a:lstStyle>
          <a:p>
            <a:pPr>
              <a:defRPr/>
            </a:pPr>
            <a:fld id="{0BF36983-04B6-4D2F-8358-747B8D13D937}" type="datetimeFigureOut">
              <a:rPr lang="en-US"/>
              <a:pPr>
                <a:defRPr/>
              </a:pPr>
              <a:t>10/29/2020</a:t>
            </a:fld>
            <a:endParaRPr lang="en-US"/>
          </a:p>
        </p:txBody>
      </p:sp>
      <p:sp>
        <p:nvSpPr>
          <p:cNvPr id="6" name="Footer Placeholder 4">
            <a:extLst>
              <a:ext uri="{FF2B5EF4-FFF2-40B4-BE49-F238E27FC236}">
                <a16:creationId xmlns:a16="http://schemas.microsoft.com/office/drawing/2014/main" id="{0019EB9F-ED85-4DA3-96A3-EAC4122E6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C916625-9166-497C-B781-8E833502BE4C}"/>
              </a:ext>
            </a:extLst>
          </p:cNvPr>
          <p:cNvSpPr>
            <a:spLocks noGrp="1"/>
          </p:cNvSpPr>
          <p:nvPr>
            <p:ph type="sldNum" sz="quarter" idx="12"/>
          </p:nvPr>
        </p:nvSpPr>
        <p:spPr/>
        <p:txBody>
          <a:bodyPr/>
          <a:lstStyle>
            <a:lvl1pPr>
              <a:defRPr/>
            </a:lvl1pPr>
          </a:lstStyle>
          <a:p>
            <a:fld id="{F57FB798-E20C-41CB-B2A2-28932E1A4725}" type="slidenum">
              <a:rPr lang="en-US" altLang="en-US"/>
              <a:pPr/>
              <a:t>‹#›</a:t>
            </a:fld>
            <a:endParaRPr lang="en-US" altLang="en-US"/>
          </a:p>
        </p:txBody>
      </p:sp>
    </p:spTree>
    <p:extLst>
      <p:ext uri="{BB962C8B-B14F-4D97-AF65-F5344CB8AC3E}">
        <p14:creationId xmlns:p14="http://schemas.microsoft.com/office/powerpoint/2010/main" val="22296936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2D75603-64A6-44CE-8DD0-3A12FF89B895}"/>
              </a:ext>
            </a:extLst>
          </p:cNvPr>
          <p:cNvSpPr>
            <a:spLocks noGrp="1"/>
          </p:cNvSpPr>
          <p:nvPr>
            <p:ph type="dt" sz="half" idx="10"/>
          </p:nvPr>
        </p:nvSpPr>
        <p:spPr/>
        <p:txBody>
          <a:bodyPr/>
          <a:lstStyle>
            <a:lvl1pPr>
              <a:defRPr/>
            </a:lvl1pPr>
          </a:lstStyle>
          <a:p>
            <a:pPr>
              <a:defRPr/>
            </a:pPr>
            <a:fld id="{5D8BAB28-ABC2-4E92-8D62-CDAB0850BE15}" type="datetimeFigureOut">
              <a:rPr lang="en-US"/>
              <a:pPr>
                <a:defRPr/>
              </a:pPr>
              <a:t>10/29/2020</a:t>
            </a:fld>
            <a:endParaRPr lang="en-US"/>
          </a:p>
        </p:txBody>
      </p:sp>
      <p:sp>
        <p:nvSpPr>
          <p:cNvPr id="8" name="Footer Placeholder 4">
            <a:extLst>
              <a:ext uri="{FF2B5EF4-FFF2-40B4-BE49-F238E27FC236}">
                <a16:creationId xmlns:a16="http://schemas.microsoft.com/office/drawing/2014/main" id="{C095F505-3D4A-4D25-A987-54449545342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3DF61F4-417B-4ECC-92AC-B7BCBB4022FB}"/>
              </a:ext>
            </a:extLst>
          </p:cNvPr>
          <p:cNvSpPr>
            <a:spLocks noGrp="1"/>
          </p:cNvSpPr>
          <p:nvPr>
            <p:ph type="sldNum" sz="quarter" idx="12"/>
          </p:nvPr>
        </p:nvSpPr>
        <p:spPr/>
        <p:txBody>
          <a:bodyPr/>
          <a:lstStyle>
            <a:lvl1pPr>
              <a:defRPr/>
            </a:lvl1pPr>
          </a:lstStyle>
          <a:p>
            <a:fld id="{59A5A9DD-1DF5-483A-AC2A-75AD30009FEE}" type="slidenum">
              <a:rPr lang="en-US" altLang="en-US"/>
              <a:pPr/>
              <a:t>‹#›</a:t>
            </a:fld>
            <a:endParaRPr lang="en-US" altLang="en-US"/>
          </a:p>
        </p:txBody>
      </p:sp>
    </p:spTree>
    <p:extLst>
      <p:ext uri="{BB962C8B-B14F-4D97-AF65-F5344CB8AC3E}">
        <p14:creationId xmlns:p14="http://schemas.microsoft.com/office/powerpoint/2010/main" val="4281645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9592E71-7243-4E4F-9613-A471B4051D23}"/>
              </a:ext>
            </a:extLst>
          </p:cNvPr>
          <p:cNvSpPr>
            <a:spLocks noGrp="1"/>
          </p:cNvSpPr>
          <p:nvPr>
            <p:ph type="dt" sz="half" idx="10"/>
          </p:nvPr>
        </p:nvSpPr>
        <p:spPr/>
        <p:txBody>
          <a:bodyPr/>
          <a:lstStyle>
            <a:lvl1pPr>
              <a:defRPr/>
            </a:lvl1pPr>
          </a:lstStyle>
          <a:p>
            <a:pPr>
              <a:defRPr/>
            </a:pPr>
            <a:fld id="{B770CD12-81C5-44F8-A3B6-D1D7EDC4D3BD}" type="datetimeFigureOut">
              <a:rPr lang="en-US"/>
              <a:pPr>
                <a:defRPr/>
              </a:pPr>
              <a:t>10/29/2020</a:t>
            </a:fld>
            <a:endParaRPr lang="en-US"/>
          </a:p>
        </p:txBody>
      </p:sp>
      <p:sp>
        <p:nvSpPr>
          <p:cNvPr id="4" name="Footer Placeholder 4">
            <a:extLst>
              <a:ext uri="{FF2B5EF4-FFF2-40B4-BE49-F238E27FC236}">
                <a16:creationId xmlns:a16="http://schemas.microsoft.com/office/drawing/2014/main" id="{EDA8F0C6-B312-438B-AD40-D3ED4C9868A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D2EBCDD-4CF9-473E-9941-68016D9E76E8}"/>
              </a:ext>
            </a:extLst>
          </p:cNvPr>
          <p:cNvSpPr>
            <a:spLocks noGrp="1"/>
          </p:cNvSpPr>
          <p:nvPr>
            <p:ph type="sldNum" sz="quarter" idx="12"/>
          </p:nvPr>
        </p:nvSpPr>
        <p:spPr/>
        <p:txBody>
          <a:bodyPr/>
          <a:lstStyle>
            <a:lvl1pPr>
              <a:defRPr/>
            </a:lvl1pPr>
          </a:lstStyle>
          <a:p>
            <a:fld id="{13D0EA05-7AC8-45B3-8FE9-BFDA0D732CA5}" type="slidenum">
              <a:rPr lang="en-US" altLang="en-US"/>
              <a:pPr/>
              <a:t>‹#›</a:t>
            </a:fld>
            <a:endParaRPr lang="en-US" altLang="en-US"/>
          </a:p>
        </p:txBody>
      </p:sp>
    </p:spTree>
    <p:extLst>
      <p:ext uri="{BB962C8B-B14F-4D97-AF65-F5344CB8AC3E}">
        <p14:creationId xmlns:p14="http://schemas.microsoft.com/office/powerpoint/2010/main" val="25254300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EBE6D97-32E4-471E-BC96-66CC9171D32F}"/>
              </a:ext>
            </a:extLst>
          </p:cNvPr>
          <p:cNvSpPr>
            <a:spLocks noGrp="1"/>
          </p:cNvSpPr>
          <p:nvPr>
            <p:ph type="dt" sz="half" idx="10"/>
          </p:nvPr>
        </p:nvSpPr>
        <p:spPr/>
        <p:txBody>
          <a:bodyPr/>
          <a:lstStyle>
            <a:lvl1pPr>
              <a:defRPr/>
            </a:lvl1pPr>
          </a:lstStyle>
          <a:p>
            <a:pPr>
              <a:defRPr/>
            </a:pPr>
            <a:fld id="{8545C5EC-6630-4EAF-A071-DA23E22BF437}" type="datetimeFigureOut">
              <a:rPr lang="en-US"/>
              <a:pPr>
                <a:defRPr/>
              </a:pPr>
              <a:t>10/29/2020</a:t>
            </a:fld>
            <a:endParaRPr lang="en-US"/>
          </a:p>
        </p:txBody>
      </p:sp>
      <p:sp>
        <p:nvSpPr>
          <p:cNvPr id="3" name="Footer Placeholder 4">
            <a:extLst>
              <a:ext uri="{FF2B5EF4-FFF2-40B4-BE49-F238E27FC236}">
                <a16:creationId xmlns:a16="http://schemas.microsoft.com/office/drawing/2014/main" id="{10B2EEDB-3AE4-4486-9B2D-41EBAE42CB9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0235F569-F2F9-40C1-9811-1E05CA555964}"/>
              </a:ext>
            </a:extLst>
          </p:cNvPr>
          <p:cNvSpPr>
            <a:spLocks noGrp="1"/>
          </p:cNvSpPr>
          <p:nvPr>
            <p:ph type="sldNum" sz="quarter" idx="12"/>
          </p:nvPr>
        </p:nvSpPr>
        <p:spPr/>
        <p:txBody>
          <a:bodyPr/>
          <a:lstStyle>
            <a:lvl1pPr>
              <a:defRPr/>
            </a:lvl1pPr>
          </a:lstStyle>
          <a:p>
            <a:fld id="{C0574132-80ED-4CC9-AB1E-07965AA76F74}" type="slidenum">
              <a:rPr lang="en-US" altLang="en-US"/>
              <a:pPr/>
              <a:t>‹#›</a:t>
            </a:fld>
            <a:endParaRPr lang="en-US" altLang="en-US"/>
          </a:p>
        </p:txBody>
      </p:sp>
    </p:spTree>
    <p:extLst>
      <p:ext uri="{BB962C8B-B14F-4D97-AF65-F5344CB8AC3E}">
        <p14:creationId xmlns:p14="http://schemas.microsoft.com/office/powerpoint/2010/main" val="32373386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91E6B3E-D9FB-45A8-BB5C-252DAD2AC865}"/>
              </a:ext>
            </a:extLst>
          </p:cNvPr>
          <p:cNvSpPr>
            <a:spLocks noGrp="1"/>
          </p:cNvSpPr>
          <p:nvPr>
            <p:ph type="dt" sz="half" idx="10"/>
          </p:nvPr>
        </p:nvSpPr>
        <p:spPr/>
        <p:txBody>
          <a:bodyPr/>
          <a:lstStyle>
            <a:lvl1pPr>
              <a:defRPr/>
            </a:lvl1pPr>
          </a:lstStyle>
          <a:p>
            <a:pPr>
              <a:defRPr/>
            </a:pPr>
            <a:fld id="{92940409-FF9C-4C4B-8576-330D9025D156}" type="datetimeFigureOut">
              <a:rPr lang="en-US"/>
              <a:pPr>
                <a:defRPr/>
              </a:pPr>
              <a:t>10/29/2020</a:t>
            </a:fld>
            <a:endParaRPr lang="en-US"/>
          </a:p>
        </p:txBody>
      </p:sp>
      <p:sp>
        <p:nvSpPr>
          <p:cNvPr id="6" name="Footer Placeholder 4">
            <a:extLst>
              <a:ext uri="{FF2B5EF4-FFF2-40B4-BE49-F238E27FC236}">
                <a16:creationId xmlns:a16="http://schemas.microsoft.com/office/drawing/2014/main" id="{2BAD31EF-D1F7-45DA-A5D2-A5D1019E5BF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BE5F420-FF56-447C-8C3B-734E1393B685}"/>
              </a:ext>
            </a:extLst>
          </p:cNvPr>
          <p:cNvSpPr>
            <a:spLocks noGrp="1"/>
          </p:cNvSpPr>
          <p:nvPr>
            <p:ph type="sldNum" sz="quarter" idx="12"/>
          </p:nvPr>
        </p:nvSpPr>
        <p:spPr/>
        <p:txBody>
          <a:bodyPr/>
          <a:lstStyle>
            <a:lvl1pPr>
              <a:defRPr/>
            </a:lvl1pPr>
          </a:lstStyle>
          <a:p>
            <a:fld id="{E9CAF8CF-5F32-4CED-8976-A6923135E54E}" type="slidenum">
              <a:rPr lang="en-US" altLang="en-US"/>
              <a:pPr/>
              <a:t>‹#›</a:t>
            </a:fld>
            <a:endParaRPr lang="en-US" altLang="en-US"/>
          </a:p>
        </p:txBody>
      </p:sp>
    </p:spTree>
    <p:extLst>
      <p:ext uri="{BB962C8B-B14F-4D97-AF65-F5344CB8AC3E}">
        <p14:creationId xmlns:p14="http://schemas.microsoft.com/office/powerpoint/2010/main" val="9283989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D028813-4BDD-4758-9E2D-08204C0D79A4}"/>
              </a:ext>
            </a:extLst>
          </p:cNvPr>
          <p:cNvSpPr>
            <a:spLocks noGrp="1"/>
          </p:cNvSpPr>
          <p:nvPr>
            <p:ph type="dt" sz="half" idx="10"/>
          </p:nvPr>
        </p:nvSpPr>
        <p:spPr/>
        <p:txBody>
          <a:bodyPr/>
          <a:lstStyle>
            <a:lvl1pPr>
              <a:defRPr/>
            </a:lvl1pPr>
          </a:lstStyle>
          <a:p>
            <a:pPr>
              <a:defRPr/>
            </a:pPr>
            <a:fld id="{73364653-6E72-4994-BFBE-3DF169ED990B}" type="datetimeFigureOut">
              <a:rPr lang="en-US"/>
              <a:pPr>
                <a:defRPr/>
              </a:pPr>
              <a:t>10/29/2020</a:t>
            </a:fld>
            <a:endParaRPr lang="en-US"/>
          </a:p>
        </p:txBody>
      </p:sp>
      <p:sp>
        <p:nvSpPr>
          <p:cNvPr id="6" name="Footer Placeholder 4">
            <a:extLst>
              <a:ext uri="{FF2B5EF4-FFF2-40B4-BE49-F238E27FC236}">
                <a16:creationId xmlns:a16="http://schemas.microsoft.com/office/drawing/2014/main" id="{C4EEC864-B4A5-4756-87A6-018F1813106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9F648C7-3647-47C9-BD63-F6BC5BB8BD7B}"/>
              </a:ext>
            </a:extLst>
          </p:cNvPr>
          <p:cNvSpPr>
            <a:spLocks noGrp="1"/>
          </p:cNvSpPr>
          <p:nvPr>
            <p:ph type="sldNum" sz="quarter" idx="12"/>
          </p:nvPr>
        </p:nvSpPr>
        <p:spPr/>
        <p:txBody>
          <a:bodyPr/>
          <a:lstStyle>
            <a:lvl1pPr>
              <a:defRPr/>
            </a:lvl1pPr>
          </a:lstStyle>
          <a:p>
            <a:fld id="{1EA3AF2D-8DE2-46C3-BFF8-83C881710EFD}" type="slidenum">
              <a:rPr lang="en-US" altLang="en-US"/>
              <a:pPr/>
              <a:t>‹#›</a:t>
            </a:fld>
            <a:endParaRPr lang="en-US" altLang="en-US"/>
          </a:p>
        </p:txBody>
      </p:sp>
    </p:spTree>
    <p:extLst>
      <p:ext uri="{BB962C8B-B14F-4D97-AF65-F5344CB8AC3E}">
        <p14:creationId xmlns:p14="http://schemas.microsoft.com/office/powerpoint/2010/main" val="31050091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26F1C3-B9A4-4CF2-BE88-FB031DF667D9}"/>
              </a:ext>
            </a:extLst>
          </p:cNvPr>
          <p:cNvSpPr>
            <a:spLocks noGrp="1"/>
          </p:cNvSpPr>
          <p:nvPr>
            <p:ph type="dt" sz="half" idx="10"/>
          </p:nvPr>
        </p:nvSpPr>
        <p:spPr/>
        <p:txBody>
          <a:bodyPr/>
          <a:lstStyle>
            <a:lvl1pPr>
              <a:defRPr/>
            </a:lvl1pPr>
          </a:lstStyle>
          <a:p>
            <a:pPr>
              <a:defRPr/>
            </a:pPr>
            <a:fld id="{E88E0831-4454-4345-AB81-C07BB6570158}" type="datetimeFigureOut">
              <a:rPr lang="en-US"/>
              <a:pPr>
                <a:defRPr/>
              </a:pPr>
              <a:t>10/29/2020</a:t>
            </a:fld>
            <a:endParaRPr lang="en-US"/>
          </a:p>
        </p:txBody>
      </p:sp>
      <p:sp>
        <p:nvSpPr>
          <p:cNvPr id="5" name="Footer Placeholder 4">
            <a:extLst>
              <a:ext uri="{FF2B5EF4-FFF2-40B4-BE49-F238E27FC236}">
                <a16:creationId xmlns:a16="http://schemas.microsoft.com/office/drawing/2014/main" id="{38739219-3813-43ED-85A7-55A19EEB3A3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D13E02-91C4-4133-8BF3-89D89DE41C9B}"/>
              </a:ext>
            </a:extLst>
          </p:cNvPr>
          <p:cNvSpPr>
            <a:spLocks noGrp="1"/>
          </p:cNvSpPr>
          <p:nvPr>
            <p:ph type="sldNum" sz="quarter" idx="12"/>
          </p:nvPr>
        </p:nvSpPr>
        <p:spPr/>
        <p:txBody>
          <a:bodyPr/>
          <a:lstStyle>
            <a:lvl1pPr>
              <a:defRPr/>
            </a:lvl1pPr>
          </a:lstStyle>
          <a:p>
            <a:fld id="{0E7FBC2F-D51C-4BF2-B6AA-85072F594134}" type="slidenum">
              <a:rPr lang="en-US" altLang="en-US"/>
              <a:pPr/>
              <a:t>‹#›</a:t>
            </a:fld>
            <a:endParaRPr lang="en-US" altLang="en-US"/>
          </a:p>
        </p:txBody>
      </p:sp>
    </p:spTree>
    <p:extLst>
      <p:ext uri="{BB962C8B-B14F-4D97-AF65-F5344CB8AC3E}">
        <p14:creationId xmlns:p14="http://schemas.microsoft.com/office/powerpoint/2010/main" val="41894253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C7D670-9D49-4602-8E07-C158B935A817}"/>
              </a:ext>
            </a:extLst>
          </p:cNvPr>
          <p:cNvSpPr>
            <a:spLocks noGrp="1"/>
          </p:cNvSpPr>
          <p:nvPr>
            <p:ph type="dt" sz="half" idx="10"/>
          </p:nvPr>
        </p:nvSpPr>
        <p:spPr/>
        <p:txBody>
          <a:bodyPr/>
          <a:lstStyle>
            <a:lvl1pPr>
              <a:defRPr/>
            </a:lvl1pPr>
          </a:lstStyle>
          <a:p>
            <a:pPr>
              <a:defRPr/>
            </a:pPr>
            <a:fld id="{F587042A-2E2E-4D91-9614-3247A76665C2}" type="datetimeFigureOut">
              <a:rPr lang="en-US"/>
              <a:pPr>
                <a:defRPr/>
              </a:pPr>
              <a:t>10/29/2020</a:t>
            </a:fld>
            <a:endParaRPr lang="en-US"/>
          </a:p>
        </p:txBody>
      </p:sp>
      <p:sp>
        <p:nvSpPr>
          <p:cNvPr id="5" name="Footer Placeholder 4">
            <a:extLst>
              <a:ext uri="{FF2B5EF4-FFF2-40B4-BE49-F238E27FC236}">
                <a16:creationId xmlns:a16="http://schemas.microsoft.com/office/drawing/2014/main" id="{BF2B0AF5-9F89-4F59-83E0-DBF9D6BC601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7234AE-3C6C-4B6F-86FD-516D398536F7}"/>
              </a:ext>
            </a:extLst>
          </p:cNvPr>
          <p:cNvSpPr>
            <a:spLocks noGrp="1"/>
          </p:cNvSpPr>
          <p:nvPr>
            <p:ph type="sldNum" sz="quarter" idx="12"/>
          </p:nvPr>
        </p:nvSpPr>
        <p:spPr/>
        <p:txBody>
          <a:bodyPr/>
          <a:lstStyle>
            <a:lvl1pPr>
              <a:defRPr/>
            </a:lvl1pPr>
          </a:lstStyle>
          <a:p>
            <a:fld id="{439A76D4-9400-43CE-9BB6-7737B6019A38}" type="slidenum">
              <a:rPr lang="en-US" altLang="en-US"/>
              <a:pPr/>
              <a:t>‹#›</a:t>
            </a:fld>
            <a:endParaRPr lang="en-US" altLang="en-US"/>
          </a:p>
        </p:txBody>
      </p:sp>
    </p:spTree>
    <p:extLst>
      <p:ext uri="{BB962C8B-B14F-4D97-AF65-F5344CB8AC3E}">
        <p14:creationId xmlns:p14="http://schemas.microsoft.com/office/powerpoint/2010/main" val="39948533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a:extLst>
              <a:ext uri="{FF2B5EF4-FFF2-40B4-BE49-F238E27FC236}">
                <a16:creationId xmlns:a16="http://schemas.microsoft.com/office/drawing/2014/main" id="{E3A0570C-F804-49B8-A1B4-5BA19E337DE6}"/>
              </a:ext>
            </a:extLst>
          </p:cNvPr>
          <p:cNvSpPr>
            <a:spLocks noGrp="1" noChangeArrowheads="1"/>
          </p:cNvSpPr>
          <p:nvPr>
            <p:ph type="dt" sz="half" idx="10"/>
          </p:nvPr>
        </p:nvSpPr>
        <p:spPr/>
        <p:txBody>
          <a:bodyPr/>
          <a:lstStyle>
            <a:lvl1pPr>
              <a:defRPr/>
            </a:lvl1pPr>
          </a:lstStyle>
          <a:p>
            <a:pPr>
              <a:defRPr/>
            </a:pPr>
            <a:endParaRPr lang="en-US"/>
          </a:p>
        </p:txBody>
      </p:sp>
      <p:sp>
        <p:nvSpPr>
          <p:cNvPr id="7" name="Rectangle 1029">
            <a:extLst>
              <a:ext uri="{FF2B5EF4-FFF2-40B4-BE49-F238E27FC236}">
                <a16:creationId xmlns:a16="http://schemas.microsoft.com/office/drawing/2014/main" id="{FEB9E39E-E668-44EE-BACC-1950BCAC976B}"/>
              </a:ext>
            </a:extLst>
          </p:cNvPr>
          <p:cNvSpPr>
            <a:spLocks noGrp="1" noChangeArrowheads="1"/>
          </p:cNvSpPr>
          <p:nvPr>
            <p:ph type="ftr" sz="quarter" idx="11"/>
          </p:nvPr>
        </p:nvSpPr>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3EBD98D5-D6E1-4CA7-81CA-C96400C6EB08}"/>
              </a:ext>
            </a:extLst>
          </p:cNvPr>
          <p:cNvSpPr>
            <a:spLocks noGrp="1" noChangeArrowheads="1"/>
          </p:cNvSpPr>
          <p:nvPr>
            <p:ph type="sldNum" sz="quarter" idx="12"/>
          </p:nvPr>
        </p:nvSpPr>
        <p:spPr/>
        <p:txBody>
          <a:bodyPr/>
          <a:lstStyle>
            <a:lvl1pPr>
              <a:defRPr/>
            </a:lvl1pPr>
          </a:lstStyle>
          <a:p>
            <a:fld id="{5B4FD52E-397A-40BB-8D65-324CE739DC55}" type="slidenum">
              <a:rPr lang="en-US" altLang="en-US"/>
              <a:pPr/>
              <a:t>‹#›</a:t>
            </a:fld>
            <a:endParaRPr lang="en-US" altLang="en-US"/>
          </a:p>
        </p:txBody>
      </p:sp>
    </p:spTree>
    <p:extLst>
      <p:ext uri="{BB962C8B-B14F-4D97-AF65-F5344CB8AC3E}">
        <p14:creationId xmlns:p14="http://schemas.microsoft.com/office/powerpoint/2010/main" val="949229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8">
            <a:extLst>
              <a:ext uri="{FF2B5EF4-FFF2-40B4-BE49-F238E27FC236}">
                <a16:creationId xmlns:a16="http://schemas.microsoft.com/office/drawing/2014/main" id="{9EB7891C-03FE-4878-884C-20F7005155F5}"/>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a:extLst>
              <a:ext uri="{FF2B5EF4-FFF2-40B4-BE49-F238E27FC236}">
                <a16:creationId xmlns:a16="http://schemas.microsoft.com/office/drawing/2014/main" id="{69610BB0-FDC4-4D99-AD15-17629826A70F}"/>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a:extLst>
              <a:ext uri="{FF2B5EF4-FFF2-40B4-BE49-F238E27FC236}">
                <a16:creationId xmlns:a16="http://schemas.microsoft.com/office/drawing/2014/main" id="{7719C3E4-20DE-48D4-BF79-7B5E26E877FC}"/>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0F05A71D-4DAD-46DF-BE7A-F8C5C5DF3788}" type="slidenum">
              <a:rPr lang="en-US" altLang="en-US"/>
              <a:pPr/>
              <a:t>‹#›</a:t>
            </a:fld>
            <a:endParaRPr lang="en-US" altLang="en-US"/>
          </a:p>
        </p:txBody>
      </p:sp>
    </p:spTree>
    <p:extLst>
      <p:ext uri="{BB962C8B-B14F-4D97-AF65-F5344CB8AC3E}">
        <p14:creationId xmlns:p14="http://schemas.microsoft.com/office/powerpoint/2010/main" val="42898670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9575C1FB-D6F1-4DE6-969A-F336ACC3B0B7}"/>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a:extLst>
              <a:ext uri="{FF2B5EF4-FFF2-40B4-BE49-F238E27FC236}">
                <a16:creationId xmlns:a16="http://schemas.microsoft.com/office/drawing/2014/main" id="{4FC2D3D3-ADB5-4B63-B423-9D05B3A51B22}"/>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a:extLst>
              <a:ext uri="{FF2B5EF4-FFF2-40B4-BE49-F238E27FC236}">
                <a16:creationId xmlns:a16="http://schemas.microsoft.com/office/drawing/2014/main" id="{AE84D289-5CE5-427A-8CE5-2C246D51BB4F}"/>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B3D8B1BC-9885-4C20-ACB2-6DDA39A00E42}" type="slidenum">
              <a:rPr lang="en-US" altLang="en-US"/>
              <a:pPr/>
              <a:t>‹#›</a:t>
            </a:fld>
            <a:endParaRPr lang="en-US" altLang="en-US"/>
          </a:p>
        </p:txBody>
      </p:sp>
    </p:spTree>
    <p:extLst>
      <p:ext uri="{BB962C8B-B14F-4D97-AF65-F5344CB8AC3E}">
        <p14:creationId xmlns:p14="http://schemas.microsoft.com/office/powerpoint/2010/main" val="16427724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8">
            <a:extLst>
              <a:ext uri="{FF2B5EF4-FFF2-40B4-BE49-F238E27FC236}">
                <a16:creationId xmlns:a16="http://schemas.microsoft.com/office/drawing/2014/main" id="{8FFFBE51-60CD-46D9-9038-ABB81DB69A62}"/>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a:extLst>
              <a:ext uri="{FF2B5EF4-FFF2-40B4-BE49-F238E27FC236}">
                <a16:creationId xmlns:a16="http://schemas.microsoft.com/office/drawing/2014/main" id="{4DD171C3-1703-456A-BED7-B05777E69B10}"/>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a:extLst>
              <a:ext uri="{FF2B5EF4-FFF2-40B4-BE49-F238E27FC236}">
                <a16:creationId xmlns:a16="http://schemas.microsoft.com/office/drawing/2014/main" id="{6237AD04-5A99-4271-A325-24C219C75ADD}"/>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41D7F243-56D5-4C27-979E-F2CE9857495A}" type="slidenum">
              <a:rPr lang="en-US" altLang="en-US"/>
              <a:pPr/>
              <a:t>‹#›</a:t>
            </a:fld>
            <a:endParaRPr lang="en-US" altLang="en-US"/>
          </a:p>
        </p:txBody>
      </p:sp>
    </p:spTree>
    <p:extLst>
      <p:ext uri="{BB962C8B-B14F-4D97-AF65-F5344CB8AC3E}">
        <p14:creationId xmlns:p14="http://schemas.microsoft.com/office/powerpoint/2010/main" val="19768579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8">
            <a:extLst>
              <a:ext uri="{FF2B5EF4-FFF2-40B4-BE49-F238E27FC236}">
                <a16:creationId xmlns:a16="http://schemas.microsoft.com/office/drawing/2014/main" id="{1A6E7D90-E0D6-425E-A474-BC7B792D9576}"/>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29">
            <a:extLst>
              <a:ext uri="{FF2B5EF4-FFF2-40B4-BE49-F238E27FC236}">
                <a16:creationId xmlns:a16="http://schemas.microsoft.com/office/drawing/2014/main" id="{BFE191E4-F60B-459A-B9C5-D3F580A8AE4A}"/>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30">
            <a:extLst>
              <a:ext uri="{FF2B5EF4-FFF2-40B4-BE49-F238E27FC236}">
                <a16:creationId xmlns:a16="http://schemas.microsoft.com/office/drawing/2014/main" id="{244163EC-31DC-4B39-984D-231BE346A0DB}"/>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D1792488-736B-4506-9D71-2C0FFD0FC1F1}" type="slidenum">
              <a:rPr lang="en-US" altLang="en-US"/>
              <a:pPr/>
              <a:t>‹#›</a:t>
            </a:fld>
            <a:endParaRPr lang="en-US" altLang="en-US"/>
          </a:p>
        </p:txBody>
      </p:sp>
    </p:spTree>
    <p:extLst>
      <p:ext uri="{BB962C8B-B14F-4D97-AF65-F5344CB8AC3E}">
        <p14:creationId xmlns:p14="http://schemas.microsoft.com/office/powerpoint/2010/main" val="22028489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a:extLst>
              <a:ext uri="{FF2B5EF4-FFF2-40B4-BE49-F238E27FC236}">
                <a16:creationId xmlns:a16="http://schemas.microsoft.com/office/drawing/2014/main" id="{4EE5DEC8-2E65-41B9-895D-51DEE9B77C89}"/>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8" name="Rectangle 1029">
            <a:extLst>
              <a:ext uri="{FF2B5EF4-FFF2-40B4-BE49-F238E27FC236}">
                <a16:creationId xmlns:a16="http://schemas.microsoft.com/office/drawing/2014/main" id="{12D2A6D6-D75F-474D-A490-9270E5EEF5D2}"/>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030">
            <a:extLst>
              <a:ext uri="{FF2B5EF4-FFF2-40B4-BE49-F238E27FC236}">
                <a16:creationId xmlns:a16="http://schemas.microsoft.com/office/drawing/2014/main" id="{CE28105F-98E6-41BC-8F2C-4A6C9F2349DC}"/>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4B2A0797-CAA1-4F20-AA40-287DD59880E2}" type="slidenum">
              <a:rPr lang="en-US" altLang="en-US"/>
              <a:pPr/>
              <a:t>‹#›</a:t>
            </a:fld>
            <a:endParaRPr lang="en-US" altLang="en-US"/>
          </a:p>
        </p:txBody>
      </p:sp>
    </p:spTree>
    <p:extLst>
      <p:ext uri="{BB962C8B-B14F-4D97-AF65-F5344CB8AC3E}">
        <p14:creationId xmlns:p14="http://schemas.microsoft.com/office/powerpoint/2010/main" val="19910025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8">
            <a:extLst>
              <a:ext uri="{FF2B5EF4-FFF2-40B4-BE49-F238E27FC236}">
                <a16:creationId xmlns:a16="http://schemas.microsoft.com/office/drawing/2014/main" id="{A30AFF27-F89A-405A-AECA-52423ACCD9D8}"/>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029">
            <a:extLst>
              <a:ext uri="{FF2B5EF4-FFF2-40B4-BE49-F238E27FC236}">
                <a16:creationId xmlns:a16="http://schemas.microsoft.com/office/drawing/2014/main" id="{4D44C9B2-C217-496A-AAA3-C415E1EA4A9B}"/>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30">
            <a:extLst>
              <a:ext uri="{FF2B5EF4-FFF2-40B4-BE49-F238E27FC236}">
                <a16:creationId xmlns:a16="http://schemas.microsoft.com/office/drawing/2014/main" id="{0B43D608-A98D-4062-8D53-67320CC8C2A9}"/>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058C1A36-D100-44CE-861F-A77D3300B248}" type="slidenum">
              <a:rPr lang="en-US" altLang="en-US"/>
              <a:pPr/>
              <a:t>‹#›</a:t>
            </a:fld>
            <a:endParaRPr lang="en-US" altLang="en-US"/>
          </a:p>
        </p:txBody>
      </p:sp>
    </p:spTree>
    <p:extLst>
      <p:ext uri="{BB962C8B-B14F-4D97-AF65-F5344CB8AC3E}">
        <p14:creationId xmlns:p14="http://schemas.microsoft.com/office/powerpoint/2010/main" val="222896531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a:extLst>
              <a:ext uri="{FF2B5EF4-FFF2-40B4-BE49-F238E27FC236}">
                <a16:creationId xmlns:a16="http://schemas.microsoft.com/office/drawing/2014/main" id="{62683468-7F7F-480D-8849-EA97E53EB128}"/>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3" name="Rectangle 1029">
            <a:extLst>
              <a:ext uri="{FF2B5EF4-FFF2-40B4-BE49-F238E27FC236}">
                <a16:creationId xmlns:a16="http://schemas.microsoft.com/office/drawing/2014/main" id="{2766F6AF-EE2D-44C7-A133-FEE8CAD533AA}"/>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030">
            <a:extLst>
              <a:ext uri="{FF2B5EF4-FFF2-40B4-BE49-F238E27FC236}">
                <a16:creationId xmlns:a16="http://schemas.microsoft.com/office/drawing/2014/main" id="{13675EEA-6DB6-44D9-8D51-98251B9C250E}"/>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2D96471F-34EF-4BC3-A0BE-0884763F6254}" type="slidenum">
              <a:rPr lang="en-US" altLang="en-US"/>
              <a:pPr/>
              <a:t>‹#›</a:t>
            </a:fld>
            <a:endParaRPr lang="en-US" altLang="en-US"/>
          </a:p>
        </p:txBody>
      </p:sp>
    </p:spTree>
    <p:extLst>
      <p:ext uri="{BB962C8B-B14F-4D97-AF65-F5344CB8AC3E}">
        <p14:creationId xmlns:p14="http://schemas.microsoft.com/office/powerpoint/2010/main" val="360402390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a:extLst>
              <a:ext uri="{FF2B5EF4-FFF2-40B4-BE49-F238E27FC236}">
                <a16:creationId xmlns:a16="http://schemas.microsoft.com/office/drawing/2014/main" id="{FBD6A2A0-B31E-48ED-A6AB-47C14E2E662A}"/>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29">
            <a:extLst>
              <a:ext uri="{FF2B5EF4-FFF2-40B4-BE49-F238E27FC236}">
                <a16:creationId xmlns:a16="http://schemas.microsoft.com/office/drawing/2014/main" id="{E7D068B0-8B2A-4F46-BEE0-F3A19F20DE72}"/>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30">
            <a:extLst>
              <a:ext uri="{FF2B5EF4-FFF2-40B4-BE49-F238E27FC236}">
                <a16:creationId xmlns:a16="http://schemas.microsoft.com/office/drawing/2014/main" id="{6F5AE2B5-B370-4FD8-B13C-216B94E95865}"/>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934F1297-3502-4648-9DBD-8969E3B4A933}" type="slidenum">
              <a:rPr lang="en-US" altLang="en-US"/>
              <a:pPr/>
              <a:t>‹#›</a:t>
            </a:fld>
            <a:endParaRPr lang="en-US" altLang="en-US"/>
          </a:p>
        </p:txBody>
      </p:sp>
    </p:spTree>
    <p:extLst>
      <p:ext uri="{BB962C8B-B14F-4D97-AF65-F5344CB8AC3E}">
        <p14:creationId xmlns:p14="http://schemas.microsoft.com/office/powerpoint/2010/main" val="11438950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a:extLst>
              <a:ext uri="{FF2B5EF4-FFF2-40B4-BE49-F238E27FC236}">
                <a16:creationId xmlns:a16="http://schemas.microsoft.com/office/drawing/2014/main" id="{FE66777D-100A-4755-A074-54824F28BE50}"/>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29">
            <a:extLst>
              <a:ext uri="{FF2B5EF4-FFF2-40B4-BE49-F238E27FC236}">
                <a16:creationId xmlns:a16="http://schemas.microsoft.com/office/drawing/2014/main" id="{A71F4898-1011-4742-85EF-B76B9C446F52}"/>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30">
            <a:extLst>
              <a:ext uri="{FF2B5EF4-FFF2-40B4-BE49-F238E27FC236}">
                <a16:creationId xmlns:a16="http://schemas.microsoft.com/office/drawing/2014/main" id="{220D8AAD-324E-49F6-8AB3-B4F7FCCE5E95}"/>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AE320680-C708-400A-83B4-900A479A8E28}" type="slidenum">
              <a:rPr lang="en-US" altLang="en-US"/>
              <a:pPr/>
              <a:t>‹#›</a:t>
            </a:fld>
            <a:endParaRPr lang="en-US" altLang="en-US"/>
          </a:p>
        </p:txBody>
      </p:sp>
    </p:spTree>
    <p:extLst>
      <p:ext uri="{BB962C8B-B14F-4D97-AF65-F5344CB8AC3E}">
        <p14:creationId xmlns:p14="http://schemas.microsoft.com/office/powerpoint/2010/main" val="391165424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4ED9DFC0-BFF2-417E-BB81-3447C8CEA886}"/>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a:extLst>
              <a:ext uri="{FF2B5EF4-FFF2-40B4-BE49-F238E27FC236}">
                <a16:creationId xmlns:a16="http://schemas.microsoft.com/office/drawing/2014/main" id="{3D69A7F2-95E1-4108-A03C-8128C890A176}"/>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a:extLst>
              <a:ext uri="{FF2B5EF4-FFF2-40B4-BE49-F238E27FC236}">
                <a16:creationId xmlns:a16="http://schemas.microsoft.com/office/drawing/2014/main" id="{FC80E321-90F9-48A7-A0CC-4990347236B2}"/>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845DB2C0-58BF-4493-88CE-FD56C1778707}" type="slidenum">
              <a:rPr lang="en-US" altLang="en-US"/>
              <a:pPr/>
              <a:t>‹#›</a:t>
            </a:fld>
            <a:endParaRPr lang="en-US" altLang="en-US"/>
          </a:p>
        </p:txBody>
      </p:sp>
    </p:spTree>
    <p:extLst>
      <p:ext uri="{BB962C8B-B14F-4D97-AF65-F5344CB8AC3E}">
        <p14:creationId xmlns:p14="http://schemas.microsoft.com/office/powerpoint/2010/main" val="14989271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A950BF54-8170-4ACA-A74F-D87242C1A38F}"/>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029">
            <a:extLst>
              <a:ext uri="{FF2B5EF4-FFF2-40B4-BE49-F238E27FC236}">
                <a16:creationId xmlns:a16="http://schemas.microsoft.com/office/drawing/2014/main" id="{21CB5383-E679-4405-947A-9AC8C26A6688}"/>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030">
            <a:extLst>
              <a:ext uri="{FF2B5EF4-FFF2-40B4-BE49-F238E27FC236}">
                <a16:creationId xmlns:a16="http://schemas.microsoft.com/office/drawing/2014/main" id="{DB3D9887-4743-4A72-ABAB-E91D470CDD5E}"/>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6D665838-F62B-446D-9917-859BFEF3E0F6}" type="slidenum">
              <a:rPr lang="en-US" altLang="en-US"/>
              <a:pPr/>
              <a:t>‹#›</a:t>
            </a:fld>
            <a:endParaRPr lang="en-US" altLang="en-US"/>
          </a:p>
        </p:txBody>
      </p:sp>
    </p:spTree>
    <p:extLst>
      <p:ext uri="{BB962C8B-B14F-4D97-AF65-F5344CB8AC3E}">
        <p14:creationId xmlns:p14="http://schemas.microsoft.com/office/powerpoint/2010/main" val="216792204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a:extLst>
              <a:ext uri="{FF2B5EF4-FFF2-40B4-BE49-F238E27FC236}">
                <a16:creationId xmlns:a16="http://schemas.microsoft.com/office/drawing/2014/main" id="{D60C8198-06F4-4F30-BEB8-9AAA00F89D42}"/>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029">
            <a:extLst>
              <a:ext uri="{FF2B5EF4-FFF2-40B4-BE49-F238E27FC236}">
                <a16:creationId xmlns:a16="http://schemas.microsoft.com/office/drawing/2014/main" id="{D40AEC14-0A9D-40A9-A501-1F9BB1239E75}"/>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8" name="Rectangle 1030">
            <a:extLst>
              <a:ext uri="{FF2B5EF4-FFF2-40B4-BE49-F238E27FC236}">
                <a16:creationId xmlns:a16="http://schemas.microsoft.com/office/drawing/2014/main" id="{C4E28FDB-50D4-4EF2-AA9B-F50680935E43}"/>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370B0EF1-25BF-48AD-A114-EF9F2DFA53F4}" type="slidenum">
              <a:rPr lang="en-US" altLang="en-US"/>
              <a:pPr/>
              <a:t>‹#›</a:t>
            </a:fld>
            <a:endParaRPr lang="en-US" altLang="en-US"/>
          </a:p>
        </p:txBody>
      </p:sp>
    </p:spTree>
    <p:extLst>
      <p:ext uri="{BB962C8B-B14F-4D97-AF65-F5344CB8AC3E}">
        <p14:creationId xmlns:p14="http://schemas.microsoft.com/office/powerpoint/2010/main" val="141485470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76200"/>
            <a:ext cx="10363200" cy="838200"/>
          </a:xfrm>
        </p:spPr>
        <p:txBody>
          <a:bodyPr/>
          <a:lstStyle/>
          <a:p>
            <a:r>
              <a:rPr lang="en-US"/>
              <a:t>Click to edit Master title style</a:t>
            </a:r>
          </a:p>
        </p:txBody>
      </p:sp>
      <p:sp>
        <p:nvSpPr>
          <p:cNvPr id="3" name="Content Placeholder 2"/>
          <p:cNvSpPr>
            <a:spLocks noGrp="1"/>
          </p:cNvSpPr>
          <p:nvPr>
            <p:ph sz="quarter" idx="1"/>
          </p:nvPr>
        </p:nvSpPr>
        <p:spPr>
          <a:xfrm>
            <a:off x="9144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a:extLst>
              <a:ext uri="{FF2B5EF4-FFF2-40B4-BE49-F238E27FC236}">
                <a16:creationId xmlns:a16="http://schemas.microsoft.com/office/drawing/2014/main" id="{DA917077-59E9-42E4-B05D-587EB6032A47}"/>
              </a:ext>
            </a:extLst>
          </p:cNvPr>
          <p:cNvSpPr>
            <a:spLocks noGrp="1" noChangeArrowheads="1"/>
          </p:cNvSpPr>
          <p:nvPr>
            <p:ph type="dt" sz="half" idx="10"/>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8" name="Rectangle 1029">
            <a:extLst>
              <a:ext uri="{FF2B5EF4-FFF2-40B4-BE49-F238E27FC236}">
                <a16:creationId xmlns:a16="http://schemas.microsoft.com/office/drawing/2014/main" id="{DE85EC3C-3CDC-48A6-88D6-2A8D01CA59A9}"/>
              </a:ext>
            </a:extLst>
          </p:cNvPr>
          <p:cNvSpPr>
            <a:spLocks noGrp="1" noChangeArrowheads="1"/>
          </p:cNvSpPr>
          <p:nvPr>
            <p:ph type="ftr" sz="quarter" idx="11"/>
          </p:nvPr>
        </p:nvSpPr>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030">
            <a:extLst>
              <a:ext uri="{FF2B5EF4-FFF2-40B4-BE49-F238E27FC236}">
                <a16:creationId xmlns:a16="http://schemas.microsoft.com/office/drawing/2014/main" id="{2C13DE78-67AE-4323-B3DA-BEF2357E6C26}"/>
              </a:ext>
            </a:extLst>
          </p:cNvPr>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fld id="{A7623CB3-E597-4F0F-BB4F-176CD23120E6}" type="slidenum">
              <a:rPr lang="en-US" altLang="en-US"/>
              <a:pPr/>
              <a:t>‹#›</a:t>
            </a:fld>
            <a:endParaRPr lang="en-US" altLang="en-US"/>
          </a:p>
        </p:txBody>
      </p:sp>
    </p:spTree>
    <p:extLst>
      <p:ext uri="{BB962C8B-B14F-4D97-AF65-F5344CB8AC3E}">
        <p14:creationId xmlns:p14="http://schemas.microsoft.com/office/powerpoint/2010/main" val="38222479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65D0789-C886-4471-A239-5E27E9AF08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5EFC79-BDAB-450C-97C1-B6786D42C7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F0CA7D6-3C32-4B94-B6E2-39E2E6165017}"/>
              </a:ext>
            </a:extLst>
          </p:cNvPr>
          <p:cNvSpPr>
            <a:spLocks noGrp="1" noChangeArrowheads="1"/>
          </p:cNvSpPr>
          <p:nvPr>
            <p:ph type="sldNum" sz="quarter" idx="12"/>
          </p:nvPr>
        </p:nvSpPr>
        <p:spPr>
          <a:ln/>
        </p:spPr>
        <p:txBody>
          <a:bodyPr/>
          <a:lstStyle>
            <a:lvl1pPr>
              <a:defRPr/>
            </a:lvl1pPr>
          </a:lstStyle>
          <a:p>
            <a:fld id="{C21C6DB1-7240-47C8-B3C3-B0B3762D41AA}" type="slidenum">
              <a:rPr lang="en-US" altLang="en-US"/>
              <a:pPr/>
              <a:t>‹#›</a:t>
            </a:fld>
            <a:endParaRPr lang="en-US" altLang="en-US"/>
          </a:p>
        </p:txBody>
      </p:sp>
    </p:spTree>
    <p:extLst>
      <p:ext uri="{BB962C8B-B14F-4D97-AF65-F5344CB8AC3E}">
        <p14:creationId xmlns:p14="http://schemas.microsoft.com/office/powerpoint/2010/main" val="8750371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DE3D184-61DB-41B5-87B0-5492E9A99F2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1B63A8A-A3F4-4723-9780-DF4D4B0AEA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DF5737F-864B-405E-B9C8-D536D95C1E0E}"/>
              </a:ext>
            </a:extLst>
          </p:cNvPr>
          <p:cNvSpPr>
            <a:spLocks noGrp="1" noChangeArrowheads="1"/>
          </p:cNvSpPr>
          <p:nvPr>
            <p:ph type="sldNum" sz="quarter" idx="12"/>
          </p:nvPr>
        </p:nvSpPr>
        <p:spPr>
          <a:ln/>
        </p:spPr>
        <p:txBody>
          <a:bodyPr/>
          <a:lstStyle>
            <a:lvl1pPr>
              <a:defRPr/>
            </a:lvl1pPr>
          </a:lstStyle>
          <a:p>
            <a:fld id="{B0F3DD9A-6A7B-4290-A820-550CD84A0200}" type="slidenum">
              <a:rPr lang="en-US" altLang="en-US"/>
              <a:pPr/>
              <a:t>‹#›</a:t>
            </a:fld>
            <a:endParaRPr lang="en-US" altLang="en-US"/>
          </a:p>
        </p:txBody>
      </p:sp>
    </p:spTree>
    <p:extLst>
      <p:ext uri="{BB962C8B-B14F-4D97-AF65-F5344CB8AC3E}">
        <p14:creationId xmlns:p14="http://schemas.microsoft.com/office/powerpoint/2010/main" val="42899486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2243209-EAD4-4305-BBB4-56F0C62A835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8337587-02C9-40C1-B7CC-DD9B71E576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8C3D9A6-8CF7-4ACC-BDAE-CA4D69EFF759}"/>
              </a:ext>
            </a:extLst>
          </p:cNvPr>
          <p:cNvSpPr>
            <a:spLocks noGrp="1" noChangeArrowheads="1"/>
          </p:cNvSpPr>
          <p:nvPr>
            <p:ph type="sldNum" sz="quarter" idx="12"/>
          </p:nvPr>
        </p:nvSpPr>
        <p:spPr>
          <a:ln/>
        </p:spPr>
        <p:txBody>
          <a:bodyPr/>
          <a:lstStyle>
            <a:lvl1pPr>
              <a:defRPr/>
            </a:lvl1pPr>
          </a:lstStyle>
          <a:p>
            <a:fld id="{851B9CE8-841F-40AF-9A3C-F1D192337724}" type="slidenum">
              <a:rPr lang="en-US" altLang="en-US"/>
              <a:pPr/>
              <a:t>‹#›</a:t>
            </a:fld>
            <a:endParaRPr lang="en-US" altLang="en-US"/>
          </a:p>
        </p:txBody>
      </p:sp>
    </p:spTree>
    <p:extLst>
      <p:ext uri="{BB962C8B-B14F-4D97-AF65-F5344CB8AC3E}">
        <p14:creationId xmlns:p14="http://schemas.microsoft.com/office/powerpoint/2010/main" val="87789296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1E89FB2-970E-4B1A-AE64-D78BB80D894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568825C-5D27-4701-A177-3DAF17EB5F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4239991-7121-499D-B3C9-438DC894204F}"/>
              </a:ext>
            </a:extLst>
          </p:cNvPr>
          <p:cNvSpPr>
            <a:spLocks noGrp="1" noChangeArrowheads="1"/>
          </p:cNvSpPr>
          <p:nvPr>
            <p:ph type="sldNum" sz="quarter" idx="12"/>
          </p:nvPr>
        </p:nvSpPr>
        <p:spPr>
          <a:ln/>
        </p:spPr>
        <p:txBody>
          <a:bodyPr/>
          <a:lstStyle>
            <a:lvl1pPr>
              <a:defRPr/>
            </a:lvl1pPr>
          </a:lstStyle>
          <a:p>
            <a:fld id="{A6595BF3-ABFB-4035-86F3-443F1F9A317D}" type="slidenum">
              <a:rPr lang="en-US" altLang="en-US"/>
              <a:pPr/>
              <a:t>‹#›</a:t>
            </a:fld>
            <a:endParaRPr lang="en-US" altLang="en-US"/>
          </a:p>
        </p:txBody>
      </p:sp>
    </p:spTree>
    <p:extLst>
      <p:ext uri="{BB962C8B-B14F-4D97-AF65-F5344CB8AC3E}">
        <p14:creationId xmlns:p14="http://schemas.microsoft.com/office/powerpoint/2010/main" val="3845463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0DA5F72-DC40-4959-BE36-1776729EF97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A1CD8EE-188E-4340-8FF4-6DE9955D2F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522A5E7-0C9F-4C1E-A0A5-2E218E182492}"/>
              </a:ext>
            </a:extLst>
          </p:cNvPr>
          <p:cNvSpPr>
            <a:spLocks noGrp="1" noChangeArrowheads="1"/>
          </p:cNvSpPr>
          <p:nvPr>
            <p:ph type="sldNum" sz="quarter" idx="12"/>
          </p:nvPr>
        </p:nvSpPr>
        <p:spPr>
          <a:ln/>
        </p:spPr>
        <p:txBody>
          <a:bodyPr/>
          <a:lstStyle>
            <a:lvl1pPr>
              <a:defRPr/>
            </a:lvl1pPr>
          </a:lstStyle>
          <a:p>
            <a:fld id="{0216364B-61A8-4FDC-899E-43DA732531EF}" type="slidenum">
              <a:rPr lang="en-US" altLang="en-US"/>
              <a:pPr/>
              <a:t>‹#›</a:t>
            </a:fld>
            <a:endParaRPr lang="en-US" altLang="en-US"/>
          </a:p>
        </p:txBody>
      </p:sp>
    </p:spTree>
    <p:extLst>
      <p:ext uri="{BB962C8B-B14F-4D97-AF65-F5344CB8AC3E}">
        <p14:creationId xmlns:p14="http://schemas.microsoft.com/office/powerpoint/2010/main" val="137773504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C13198E-A368-44D4-B694-C925D4768E2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B7C0084-E5B7-4D79-9C03-8F30863502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5272ABB-3BD6-40C6-A9C7-701339C9EAE6}"/>
              </a:ext>
            </a:extLst>
          </p:cNvPr>
          <p:cNvSpPr>
            <a:spLocks noGrp="1" noChangeArrowheads="1"/>
          </p:cNvSpPr>
          <p:nvPr>
            <p:ph type="sldNum" sz="quarter" idx="12"/>
          </p:nvPr>
        </p:nvSpPr>
        <p:spPr>
          <a:ln/>
        </p:spPr>
        <p:txBody>
          <a:bodyPr/>
          <a:lstStyle>
            <a:lvl1pPr>
              <a:defRPr/>
            </a:lvl1pPr>
          </a:lstStyle>
          <a:p>
            <a:fld id="{6EC311CB-4AEC-42CA-B015-6FFE7B34D1A3}" type="slidenum">
              <a:rPr lang="en-US" altLang="en-US"/>
              <a:pPr/>
              <a:t>‹#›</a:t>
            </a:fld>
            <a:endParaRPr lang="en-US" altLang="en-US"/>
          </a:p>
        </p:txBody>
      </p:sp>
    </p:spTree>
    <p:extLst>
      <p:ext uri="{BB962C8B-B14F-4D97-AF65-F5344CB8AC3E}">
        <p14:creationId xmlns:p14="http://schemas.microsoft.com/office/powerpoint/2010/main" val="260945750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9A1172A-F3EE-49AF-8979-4F1979A5A9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03262E1-7355-4D77-A993-DD3CD52BF6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8C27078-676B-4D5E-A243-FD21DBAEA01A}"/>
              </a:ext>
            </a:extLst>
          </p:cNvPr>
          <p:cNvSpPr>
            <a:spLocks noGrp="1" noChangeArrowheads="1"/>
          </p:cNvSpPr>
          <p:nvPr>
            <p:ph type="sldNum" sz="quarter" idx="12"/>
          </p:nvPr>
        </p:nvSpPr>
        <p:spPr>
          <a:ln/>
        </p:spPr>
        <p:txBody>
          <a:bodyPr/>
          <a:lstStyle>
            <a:lvl1pPr>
              <a:defRPr/>
            </a:lvl1pPr>
          </a:lstStyle>
          <a:p>
            <a:fld id="{51901272-6A96-481A-8C07-EFD3320D37F7}" type="slidenum">
              <a:rPr lang="en-US" altLang="en-US"/>
              <a:pPr/>
              <a:t>‹#›</a:t>
            </a:fld>
            <a:endParaRPr lang="en-US" altLang="en-US"/>
          </a:p>
        </p:txBody>
      </p:sp>
    </p:spTree>
    <p:extLst>
      <p:ext uri="{BB962C8B-B14F-4D97-AF65-F5344CB8AC3E}">
        <p14:creationId xmlns:p14="http://schemas.microsoft.com/office/powerpoint/2010/main" val="3068362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580AAA3-6D49-4221-AE60-9ADB98E925C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2A3D85B-EFFC-47B9-ACC2-6268F1D169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84C079B-0B9C-48DE-90C5-20F2376B5A3A}"/>
              </a:ext>
            </a:extLst>
          </p:cNvPr>
          <p:cNvSpPr>
            <a:spLocks noGrp="1" noChangeArrowheads="1"/>
          </p:cNvSpPr>
          <p:nvPr>
            <p:ph type="sldNum" sz="quarter" idx="12"/>
          </p:nvPr>
        </p:nvSpPr>
        <p:spPr>
          <a:ln/>
        </p:spPr>
        <p:txBody>
          <a:bodyPr/>
          <a:lstStyle>
            <a:lvl1pPr>
              <a:defRPr/>
            </a:lvl1pPr>
          </a:lstStyle>
          <a:p>
            <a:fld id="{903238BB-4E4A-4D95-B12F-2D82DAB1134C}" type="slidenum">
              <a:rPr lang="en-US" altLang="en-US"/>
              <a:pPr/>
              <a:t>‹#›</a:t>
            </a:fld>
            <a:endParaRPr lang="en-US" altLang="en-US"/>
          </a:p>
        </p:txBody>
      </p:sp>
    </p:spTree>
    <p:extLst>
      <p:ext uri="{BB962C8B-B14F-4D97-AF65-F5344CB8AC3E}">
        <p14:creationId xmlns:p14="http://schemas.microsoft.com/office/powerpoint/2010/main" val="38156138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BAABA7E-1CE6-4F3C-8B29-C201B0C6153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C2DB1C2-1A25-40AF-8384-5A10AF5FFF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A42D5E6-E2E4-49C0-99EB-6BDEA7D68341}"/>
              </a:ext>
            </a:extLst>
          </p:cNvPr>
          <p:cNvSpPr>
            <a:spLocks noGrp="1" noChangeArrowheads="1"/>
          </p:cNvSpPr>
          <p:nvPr>
            <p:ph type="sldNum" sz="quarter" idx="12"/>
          </p:nvPr>
        </p:nvSpPr>
        <p:spPr>
          <a:ln/>
        </p:spPr>
        <p:txBody>
          <a:bodyPr/>
          <a:lstStyle>
            <a:lvl1pPr>
              <a:defRPr/>
            </a:lvl1pPr>
          </a:lstStyle>
          <a:p>
            <a:fld id="{174B5689-A801-444E-8453-8DA6DDA076B1}" type="slidenum">
              <a:rPr lang="en-US" altLang="en-US"/>
              <a:pPr/>
              <a:t>‹#›</a:t>
            </a:fld>
            <a:endParaRPr lang="en-US" altLang="en-US"/>
          </a:p>
        </p:txBody>
      </p:sp>
    </p:spTree>
    <p:extLst>
      <p:ext uri="{BB962C8B-B14F-4D97-AF65-F5344CB8AC3E}">
        <p14:creationId xmlns:p14="http://schemas.microsoft.com/office/powerpoint/2010/main" val="29193163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C95B0F2-6AD8-40E0-926C-4F6D19F4A00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FB75642-31C5-421F-87EE-E2BBBA2962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9885F8A-022A-4D0D-AD2B-9987972619CE}"/>
              </a:ext>
            </a:extLst>
          </p:cNvPr>
          <p:cNvSpPr>
            <a:spLocks noGrp="1" noChangeArrowheads="1"/>
          </p:cNvSpPr>
          <p:nvPr>
            <p:ph type="sldNum" sz="quarter" idx="12"/>
          </p:nvPr>
        </p:nvSpPr>
        <p:spPr>
          <a:ln/>
        </p:spPr>
        <p:txBody>
          <a:bodyPr/>
          <a:lstStyle>
            <a:lvl1pPr>
              <a:defRPr/>
            </a:lvl1pPr>
          </a:lstStyle>
          <a:p>
            <a:fld id="{6AB0DEEC-C7FD-41D3-9F4E-9F3459227669}" type="slidenum">
              <a:rPr lang="en-US" altLang="en-US"/>
              <a:pPr/>
              <a:t>‹#›</a:t>
            </a:fld>
            <a:endParaRPr lang="en-US" altLang="en-US"/>
          </a:p>
        </p:txBody>
      </p:sp>
    </p:spTree>
    <p:extLst>
      <p:ext uri="{BB962C8B-B14F-4D97-AF65-F5344CB8AC3E}">
        <p14:creationId xmlns:p14="http://schemas.microsoft.com/office/powerpoint/2010/main" val="20012223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89D76BB-F6DA-4B10-97CE-C924AD4C62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511F23E-7BF1-4CB9-ABD9-7B4B83911C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B1CBC1-9CCD-4DC2-993C-07C1D3227991}"/>
              </a:ext>
            </a:extLst>
          </p:cNvPr>
          <p:cNvSpPr>
            <a:spLocks noGrp="1" noChangeArrowheads="1"/>
          </p:cNvSpPr>
          <p:nvPr>
            <p:ph type="sldNum" sz="quarter" idx="12"/>
          </p:nvPr>
        </p:nvSpPr>
        <p:spPr>
          <a:ln/>
        </p:spPr>
        <p:txBody>
          <a:bodyPr/>
          <a:lstStyle>
            <a:lvl1pPr>
              <a:defRPr/>
            </a:lvl1pPr>
          </a:lstStyle>
          <a:p>
            <a:fld id="{0851803A-07DF-4BE7-B83A-E872DCA800F8}" type="slidenum">
              <a:rPr lang="en-US" altLang="en-US"/>
              <a:pPr/>
              <a:t>‹#›</a:t>
            </a:fld>
            <a:endParaRPr lang="en-US" altLang="en-US"/>
          </a:p>
        </p:txBody>
      </p:sp>
    </p:spTree>
    <p:extLst>
      <p:ext uri="{BB962C8B-B14F-4D97-AF65-F5344CB8AC3E}">
        <p14:creationId xmlns:p14="http://schemas.microsoft.com/office/powerpoint/2010/main" val="152181115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2832854-4D4A-49A1-916E-039622795D1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FE4CB39-CFC9-476F-8981-36DFCAC11D1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8B3F86A-BCD6-426B-AAEB-819FE73802B1}"/>
              </a:ext>
            </a:extLst>
          </p:cNvPr>
          <p:cNvSpPr>
            <a:spLocks noGrp="1" noChangeArrowheads="1"/>
          </p:cNvSpPr>
          <p:nvPr>
            <p:ph type="sldNum" sz="quarter" idx="12"/>
          </p:nvPr>
        </p:nvSpPr>
        <p:spPr>
          <a:ln/>
        </p:spPr>
        <p:txBody>
          <a:bodyPr/>
          <a:lstStyle>
            <a:lvl1pPr>
              <a:defRPr/>
            </a:lvl1pPr>
          </a:lstStyle>
          <a:p>
            <a:fld id="{C28604F7-5705-4787-968B-8FCFE8E11C2E}" type="slidenum">
              <a:rPr lang="en-US" altLang="en-US"/>
              <a:pPr/>
              <a:t>‹#›</a:t>
            </a:fld>
            <a:endParaRPr lang="en-US" altLang="en-US"/>
          </a:p>
        </p:txBody>
      </p:sp>
    </p:spTree>
    <p:extLst>
      <p:ext uri="{BB962C8B-B14F-4D97-AF65-F5344CB8AC3E}">
        <p14:creationId xmlns:p14="http://schemas.microsoft.com/office/powerpoint/2010/main" val="59135117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982A9A2-2C0B-40D2-A26F-1748E039E61F}"/>
              </a:ext>
            </a:extLst>
          </p:cNvPr>
          <p:cNvSpPr>
            <a:spLocks noGrp="1"/>
          </p:cNvSpPr>
          <p:nvPr>
            <p:ph type="dt" sz="half" idx="10"/>
          </p:nvPr>
        </p:nvSpPr>
        <p:spPr/>
        <p:txBody>
          <a:bodyPr/>
          <a:lstStyle>
            <a:lvl1pPr eaLnBrk="0" hangingPunct="0">
              <a:defRPr/>
            </a:lvl1pPr>
          </a:lstStyle>
          <a:p>
            <a:pPr>
              <a:defRPr/>
            </a:pPr>
            <a:fld id="{F1508A7E-ABFE-4C93-87C5-2D7167F9F036}" type="datetimeFigureOut">
              <a:rPr lang="en-US"/>
              <a:pPr>
                <a:defRPr/>
              </a:pPr>
              <a:t>10/29/2020</a:t>
            </a:fld>
            <a:endParaRPr lang="en-US"/>
          </a:p>
        </p:txBody>
      </p:sp>
      <p:sp>
        <p:nvSpPr>
          <p:cNvPr id="5" name="Footer Placeholder 4">
            <a:extLst>
              <a:ext uri="{FF2B5EF4-FFF2-40B4-BE49-F238E27FC236}">
                <a16:creationId xmlns:a16="http://schemas.microsoft.com/office/drawing/2014/main" id="{428B88B3-31AA-462D-A3AF-706C5C608ECF}"/>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5D9152BB-2E17-4FC4-BDE0-77DF2776A808}"/>
              </a:ext>
            </a:extLst>
          </p:cNvPr>
          <p:cNvSpPr>
            <a:spLocks noGrp="1"/>
          </p:cNvSpPr>
          <p:nvPr>
            <p:ph type="sldNum" sz="quarter" idx="12"/>
          </p:nvPr>
        </p:nvSpPr>
        <p:spPr/>
        <p:txBody>
          <a:bodyPr/>
          <a:lstStyle>
            <a:lvl1pPr eaLnBrk="0" hangingPunct="0">
              <a:defRPr/>
            </a:lvl1pPr>
          </a:lstStyle>
          <a:p>
            <a:fld id="{7A140C79-A218-4B9E-8A27-7201D7610437}" type="slidenum">
              <a:rPr lang="en-US" altLang="en-US"/>
              <a:pPr/>
              <a:t>‹#›</a:t>
            </a:fld>
            <a:endParaRPr lang="en-US" altLang="en-US"/>
          </a:p>
        </p:txBody>
      </p:sp>
    </p:spTree>
    <p:extLst>
      <p:ext uri="{BB962C8B-B14F-4D97-AF65-F5344CB8AC3E}">
        <p14:creationId xmlns:p14="http://schemas.microsoft.com/office/powerpoint/2010/main" val="50518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0885C-36EB-451B-ABE1-0E0905AC70B8}"/>
              </a:ext>
            </a:extLst>
          </p:cNvPr>
          <p:cNvSpPr>
            <a:spLocks noGrp="1"/>
          </p:cNvSpPr>
          <p:nvPr>
            <p:ph type="dt" sz="half" idx="10"/>
          </p:nvPr>
        </p:nvSpPr>
        <p:spPr/>
        <p:txBody>
          <a:bodyPr/>
          <a:lstStyle>
            <a:lvl1pPr eaLnBrk="0" hangingPunct="0">
              <a:defRPr/>
            </a:lvl1pPr>
          </a:lstStyle>
          <a:p>
            <a:pPr>
              <a:defRPr/>
            </a:pPr>
            <a:fld id="{26B191A9-5339-4EDC-8FC5-CBA54B3D6F82}" type="datetimeFigureOut">
              <a:rPr lang="en-US"/>
              <a:pPr>
                <a:defRPr/>
              </a:pPr>
              <a:t>10/29/2020</a:t>
            </a:fld>
            <a:endParaRPr lang="en-US"/>
          </a:p>
        </p:txBody>
      </p:sp>
      <p:sp>
        <p:nvSpPr>
          <p:cNvPr id="5" name="Footer Placeholder 4">
            <a:extLst>
              <a:ext uri="{FF2B5EF4-FFF2-40B4-BE49-F238E27FC236}">
                <a16:creationId xmlns:a16="http://schemas.microsoft.com/office/drawing/2014/main" id="{FD2095C6-A490-417D-8FF8-53CA9CC6E2AB}"/>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D1050D49-2FEE-450C-B10E-EC1D1399D3AA}"/>
              </a:ext>
            </a:extLst>
          </p:cNvPr>
          <p:cNvSpPr>
            <a:spLocks noGrp="1"/>
          </p:cNvSpPr>
          <p:nvPr>
            <p:ph type="sldNum" sz="quarter" idx="12"/>
          </p:nvPr>
        </p:nvSpPr>
        <p:spPr/>
        <p:txBody>
          <a:bodyPr/>
          <a:lstStyle>
            <a:lvl1pPr eaLnBrk="0" hangingPunct="0">
              <a:defRPr/>
            </a:lvl1pPr>
          </a:lstStyle>
          <a:p>
            <a:fld id="{B2139C25-56DA-42AD-9D6B-E824ADC0E779}" type="slidenum">
              <a:rPr lang="en-US" altLang="en-US"/>
              <a:pPr/>
              <a:t>‹#›</a:t>
            </a:fld>
            <a:endParaRPr lang="en-US" altLang="en-US"/>
          </a:p>
        </p:txBody>
      </p:sp>
    </p:spTree>
    <p:extLst>
      <p:ext uri="{BB962C8B-B14F-4D97-AF65-F5344CB8AC3E}">
        <p14:creationId xmlns:p14="http://schemas.microsoft.com/office/powerpoint/2010/main" val="30195351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1FBD1A-2036-43F0-85F6-EADB6CA998F1}"/>
              </a:ext>
            </a:extLst>
          </p:cNvPr>
          <p:cNvSpPr>
            <a:spLocks noGrp="1"/>
          </p:cNvSpPr>
          <p:nvPr>
            <p:ph type="dt" sz="half" idx="10"/>
          </p:nvPr>
        </p:nvSpPr>
        <p:spPr/>
        <p:txBody>
          <a:bodyPr/>
          <a:lstStyle>
            <a:lvl1pPr eaLnBrk="0" hangingPunct="0">
              <a:defRPr/>
            </a:lvl1pPr>
          </a:lstStyle>
          <a:p>
            <a:pPr>
              <a:defRPr/>
            </a:pPr>
            <a:fld id="{DAFAEC6A-0C15-44CD-BCD8-F8372E5C2D79}" type="datetimeFigureOut">
              <a:rPr lang="en-US"/>
              <a:pPr>
                <a:defRPr/>
              </a:pPr>
              <a:t>10/29/2020</a:t>
            </a:fld>
            <a:endParaRPr lang="en-US"/>
          </a:p>
        </p:txBody>
      </p:sp>
      <p:sp>
        <p:nvSpPr>
          <p:cNvPr id="5" name="Footer Placeholder 4">
            <a:extLst>
              <a:ext uri="{FF2B5EF4-FFF2-40B4-BE49-F238E27FC236}">
                <a16:creationId xmlns:a16="http://schemas.microsoft.com/office/drawing/2014/main" id="{2ABA8B2C-FB01-4E68-B373-010A5110670B}"/>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25D65A73-4DB5-4E13-8F6F-5C0D478447B6}"/>
              </a:ext>
            </a:extLst>
          </p:cNvPr>
          <p:cNvSpPr>
            <a:spLocks noGrp="1"/>
          </p:cNvSpPr>
          <p:nvPr>
            <p:ph type="sldNum" sz="quarter" idx="12"/>
          </p:nvPr>
        </p:nvSpPr>
        <p:spPr/>
        <p:txBody>
          <a:bodyPr/>
          <a:lstStyle>
            <a:lvl1pPr eaLnBrk="0" hangingPunct="0">
              <a:defRPr/>
            </a:lvl1pPr>
          </a:lstStyle>
          <a:p>
            <a:fld id="{4A499E0F-B5DC-4C4C-BB5F-9FCD4576E1F6}" type="slidenum">
              <a:rPr lang="en-US" altLang="en-US"/>
              <a:pPr/>
              <a:t>‹#›</a:t>
            </a:fld>
            <a:endParaRPr lang="en-US" altLang="en-US"/>
          </a:p>
        </p:txBody>
      </p:sp>
    </p:spTree>
    <p:extLst>
      <p:ext uri="{BB962C8B-B14F-4D97-AF65-F5344CB8AC3E}">
        <p14:creationId xmlns:p14="http://schemas.microsoft.com/office/powerpoint/2010/main" val="61510393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074DE0F-7B77-40F2-B72C-02ED79968A9B}"/>
              </a:ext>
            </a:extLst>
          </p:cNvPr>
          <p:cNvSpPr>
            <a:spLocks noGrp="1"/>
          </p:cNvSpPr>
          <p:nvPr>
            <p:ph type="dt" sz="half" idx="10"/>
          </p:nvPr>
        </p:nvSpPr>
        <p:spPr/>
        <p:txBody>
          <a:bodyPr/>
          <a:lstStyle>
            <a:lvl1pPr eaLnBrk="0" hangingPunct="0">
              <a:defRPr/>
            </a:lvl1pPr>
          </a:lstStyle>
          <a:p>
            <a:pPr>
              <a:defRPr/>
            </a:pPr>
            <a:fld id="{78761FE1-7870-4F9F-87EE-94E16DAD63CC}" type="datetimeFigureOut">
              <a:rPr lang="en-US"/>
              <a:pPr>
                <a:defRPr/>
              </a:pPr>
              <a:t>10/29/2020</a:t>
            </a:fld>
            <a:endParaRPr lang="en-US"/>
          </a:p>
        </p:txBody>
      </p:sp>
      <p:sp>
        <p:nvSpPr>
          <p:cNvPr id="6" name="Footer Placeholder 4">
            <a:extLst>
              <a:ext uri="{FF2B5EF4-FFF2-40B4-BE49-F238E27FC236}">
                <a16:creationId xmlns:a16="http://schemas.microsoft.com/office/drawing/2014/main" id="{33F1BDA8-A571-4AA8-9B7A-044847B39C87}"/>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44A891B0-2B80-4CDA-800E-DAD89B70E1F9}"/>
              </a:ext>
            </a:extLst>
          </p:cNvPr>
          <p:cNvSpPr>
            <a:spLocks noGrp="1"/>
          </p:cNvSpPr>
          <p:nvPr>
            <p:ph type="sldNum" sz="quarter" idx="12"/>
          </p:nvPr>
        </p:nvSpPr>
        <p:spPr/>
        <p:txBody>
          <a:bodyPr/>
          <a:lstStyle>
            <a:lvl1pPr eaLnBrk="0" hangingPunct="0">
              <a:defRPr/>
            </a:lvl1pPr>
          </a:lstStyle>
          <a:p>
            <a:fld id="{D5D7AE82-D0AE-47CA-896C-5C5014579E29}" type="slidenum">
              <a:rPr lang="en-US" altLang="en-US"/>
              <a:pPr/>
              <a:t>‹#›</a:t>
            </a:fld>
            <a:endParaRPr lang="en-US" altLang="en-US"/>
          </a:p>
        </p:txBody>
      </p:sp>
    </p:spTree>
    <p:extLst>
      <p:ext uri="{BB962C8B-B14F-4D97-AF65-F5344CB8AC3E}">
        <p14:creationId xmlns:p14="http://schemas.microsoft.com/office/powerpoint/2010/main" val="34430378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3515469-7CB8-4A44-99E4-594A50CD69EB}"/>
              </a:ext>
            </a:extLst>
          </p:cNvPr>
          <p:cNvSpPr>
            <a:spLocks noGrp="1"/>
          </p:cNvSpPr>
          <p:nvPr>
            <p:ph type="dt" sz="half" idx="10"/>
          </p:nvPr>
        </p:nvSpPr>
        <p:spPr/>
        <p:txBody>
          <a:bodyPr/>
          <a:lstStyle>
            <a:lvl1pPr eaLnBrk="0" hangingPunct="0">
              <a:defRPr/>
            </a:lvl1pPr>
          </a:lstStyle>
          <a:p>
            <a:pPr>
              <a:defRPr/>
            </a:pPr>
            <a:fld id="{2C4FD46D-AA04-43B4-B25D-1B1B955912BF}" type="datetimeFigureOut">
              <a:rPr lang="en-US"/>
              <a:pPr>
                <a:defRPr/>
              </a:pPr>
              <a:t>10/29/2020</a:t>
            </a:fld>
            <a:endParaRPr lang="en-US"/>
          </a:p>
        </p:txBody>
      </p:sp>
      <p:sp>
        <p:nvSpPr>
          <p:cNvPr id="8" name="Footer Placeholder 4">
            <a:extLst>
              <a:ext uri="{FF2B5EF4-FFF2-40B4-BE49-F238E27FC236}">
                <a16:creationId xmlns:a16="http://schemas.microsoft.com/office/drawing/2014/main" id="{80C8972C-649E-485F-9A4B-5E481C5CB654}"/>
              </a:ext>
            </a:extLst>
          </p:cNvPr>
          <p:cNvSpPr>
            <a:spLocks noGrp="1"/>
          </p:cNvSpPr>
          <p:nvPr>
            <p:ph type="ftr" sz="quarter" idx="11"/>
          </p:nvPr>
        </p:nvSpPr>
        <p:spPr/>
        <p:txBody>
          <a:bodyPr/>
          <a:lstStyle>
            <a:lvl1pPr eaLnBrk="0" hangingPunct="0">
              <a:defRPr/>
            </a:lvl1pPr>
          </a:lstStyle>
          <a:p>
            <a:pPr>
              <a:defRPr/>
            </a:pPr>
            <a:endParaRPr lang="en-US"/>
          </a:p>
        </p:txBody>
      </p:sp>
      <p:sp>
        <p:nvSpPr>
          <p:cNvPr id="9" name="Slide Number Placeholder 5">
            <a:extLst>
              <a:ext uri="{FF2B5EF4-FFF2-40B4-BE49-F238E27FC236}">
                <a16:creationId xmlns:a16="http://schemas.microsoft.com/office/drawing/2014/main" id="{9B7878FD-803F-4528-A7FA-0D3C5C5BDFA5}"/>
              </a:ext>
            </a:extLst>
          </p:cNvPr>
          <p:cNvSpPr>
            <a:spLocks noGrp="1"/>
          </p:cNvSpPr>
          <p:nvPr>
            <p:ph type="sldNum" sz="quarter" idx="12"/>
          </p:nvPr>
        </p:nvSpPr>
        <p:spPr/>
        <p:txBody>
          <a:bodyPr/>
          <a:lstStyle>
            <a:lvl1pPr eaLnBrk="0" hangingPunct="0">
              <a:defRPr/>
            </a:lvl1pPr>
          </a:lstStyle>
          <a:p>
            <a:fld id="{33297BD7-4848-4C20-9EE3-281102FF59F2}" type="slidenum">
              <a:rPr lang="en-US" altLang="en-US"/>
              <a:pPr/>
              <a:t>‹#›</a:t>
            </a:fld>
            <a:endParaRPr lang="en-US" altLang="en-US"/>
          </a:p>
        </p:txBody>
      </p:sp>
    </p:spTree>
    <p:extLst>
      <p:ext uri="{BB962C8B-B14F-4D97-AF65-F5344CB8AC3E}">
        <p14:creationId xmlns:p14="http://schemas.microsoft.com/office/powerpoint/2010/main" val="81577921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DCD2BEE-8796-431D-A601-87E44F179E4C}"/>
              </a:ext>
            </a:extLst>
          </p:cNvPr>
          <p:cNvSpPr>
            <a:spLocks noGrp="1"/>
          </p:cNvSpPr>
          <p:nvPr>
            <p:ph type="dt" sz="half" idx="10"/>
          </p:nvPr>
        </p:nvSpPr>
        <p:spPr/>
        <p:txBody>
          <a:bodyPr/>
          <a:lstStyle>
            <a:lvl1pPr eaLnBrk="0" hangingPunct="0">
              <a:defRPr/>
            </a:lvl1pPr>
          </a:lstStyle>
          <a:p>
            <a:pPr>
              <a:defRPr/>
            </a:pPr>
            <a:fld id="{BE736125-1A0E-441D-9DC4-7A64F01C79E0}" type="datetimeFigureOut">
              <a:rPr lang="en-US"/>
              <a:pPr>
                <a:defRPr/>
              </a:pPr>
              <a:t>10/29/2020</a:t>
            </a:fld>
            <a:endParaRPr lang="en-US"/>
          </a:p>
        </p:txBody>
      </p:sp>
      <p:sp>
        <p:nvSpPr>
          <p:cNvPr id="4" name="Footer Placeholder 4">
            <a:extLst>
              <a:ext uri="{FF2B5EF4-FFF2-40B4-BE49-F238E27FC236}">
                <a16:creationId xmlns:a16="http://schemas.microsoft.com/office/drawing/2014/main" id="{D3326D2A-DA12-48E0-9FC5-DA0C626AB017}"/>
              </a:ext>
            </a:extLst>
          </p:cNvPr>
          <p:cNvSpPr>
            <a:spLocks noGrp="1"/>
          </p:cNvSpPr>
          <p:nvPr>
            <p:ph type="ftr" sz="quarter" idx="11"/>
          </p:nvPr>
        </p:nvSpPr>
        <p:spPr/>
        <p:txBody>
          <a:bodyPr/>
          <a:lstStyle>
            <a:lvl1pPr eaLnBrk="0" hangingPunct="0">
              <a:defRPr/>
            </a:lvl1pPr>
          </a:lstStyle>
          <a:p>
            <a:pPr>
              <a:defRPr/>
            </a:pPr>
            <a:endParaRPr lang="en-US"/>
          </a:p>
        </p:txBody>
      </p:sp>
      <p:sp>
        <p:nvSpPr>
          <p:cNvPr id="5" name="Slide Number Placeholder 5">
            <a:extLst>
              <a:ext uri="{FF2B5EF4-FFF2-40B4-BE49-F238E27FC236}">
                <a16:creationId xmlns:a16="http://schemas.microsoft.com/office/drawing/2014/main" id="{A1CFBB7E-D4A5-4A86-996F-993248DD9B93}"/>
              </a:ext>
            </a:extLst>
          </p:cNvPr>
          <p:cNvSpPr>
            <a:spLocks noGrp="1"/>
          </p:cNvSpPr>
          <p:nvPr>
            <p:ph type="sldNum" sz="quarter" idx="12"/>
          </p:nvPr>
        </p:nvSpPr>
        <p:spPr/>
        <p:txBody>
          <a:bodyPr/>
          <a:lstStyle>
            <a:lvl1pPr eaLnBrk="0" hangingPunct="0">
              <a:defRPr/>
            </a:lvl1pPr>
          </a:lstStyle>
          <a:p>
            <a:fld id="{15F70940-AC45-488C-BA58-C246A9CAB987}" type="slidenum">
              <a:rPr lang="en-US" altLang="en-US"/>
              <a:pPr/>
              <a:t>‹#›</a:t>
            </a:fld>
            <a:endParaRPr lang="en-US" altLang="en-US"/>
          </a:p>
        </p:txBody>
      </p:sp>
    </p:spTree>
    <p:extLst>
      <p:ext uri="{BB962C8B-B14F-4D97-AF65-F5344CB8AC3E}">
        <p14:creationId xmlns:p14="http://schemas.microsoft.com/office/powerpoint/2010/main" val="32982842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0746ADE-D789-4E21-A369-78C23D164270}"/>
              </a:ext>
            </a:extLst>
          </p:cNvPr>
          <p:cNvSpPr>
            <a:spLocks noGrp="1"/>
          </p:cNvSpPr>
          <p:nvPr>
            <p:ph type="dt" sz="half" idx="10"/>
          </p:nvPr>
        </p:nvSpPr>
        <p:spPr/>
        <p:txBody>
          <a:bodyPr/>
          <a:lstStyle>
            <a:lvl1pPr eaLnBrk="0" hangingPunct="0">
              <a:defRPr/>
            </a:lvl1pPr>
          </a:lstStyle>
          <a:p>
            <a:pPr>
              <a:defRPr/>
            </a:pPr>
            <a:fld id="{050244A8-CAC3-4FAE-AD0D-F170F6F81A7C}" type="datetimeFigureOut">
              <a:rPr lang="en-US"/>
              <a:pPr>
                <a:defRPr/>
              </a:pPr>
              <a:t>10/29/2020</a:t>
            </a:fld>
            <a:endParaRPr lang="en-US"/>
          </a:p>
        </p:txBody>
      </p:sp>
      <p:sp>
        <p:nvSpPr>
          <p:cNvPr id="3" name="Footer Placeholder 4">
            <a:extLst>
              <a:ext uri="{FF2B5EF4-FFF2-40B4-BE49-F238E27FC236}">
                <a16:creationId xmlns:a16="http://schemas.microsoft.com/office/drawing/2014/main" id="{6B96105E-635D-4BF3-B26E-2CBE9880E243}"/>
              </a:ext>
            </a:extLst>
          </p:cNvPr>
          <p:cNvSpPr>
            <a:spLocks noGrp="1"/>
          </p:cNvSpPr>
          <p:nvPr>
            <p:ph type="ftr" sz="quarter" idx="11"/>
          </p:nvPr>
        </p:nvSpPr>
        <p:spPr/>
        <p:txBody>
          <a:bodyPr/>
          <a:lstStyle>
            <a:lvl1pPr eaLnBrk="0" hangingPunct="0">
              <a:defRPr/>
            </a:lvl1pPr>
          </a:lstStyle>
          <a:p>
            <a:pPr>
              <a:defRPr/>
            </a:pPr>
            <a:endParaRPr lang="en-US"/>
          </a:p>
        </p:txBody>
      </p:sp>
      <p:sp>
        <p:nvSpPr>
          <p:cNvPr id="4" name="Slide Number Placeholder 5">
            <a:extLst>
              <a:ext uri="{FF2B5EF4-FFF2-40B4-BE49-F238E27FC236}">
                <a16:creationId xmlns:a16="http://schemas.microsoft.com/office/drawing/2014/main" id="{241FC4C5-1315-4A03-B524-D8E734A43C56}"/>
              </a:ext>
            </a:extLst>
          </p:cNvPr>
          <p:cNvSpPr>
            <a:spLocks noGrp="1"/>
          </p:cNvSpPr>
          <p:nvPr>
            <p:ph type="sldNum" sz="quarter" idx="12"/>
          </p:nvPr>
        </p:nvSpPr>
        <p:spPr/>
        <p:txBody>
          <a:bodyPr/>
          <a:lstStyle>
            <a:lvl1pPr eaLnBrk="0" hangingPunct="0">
              <a:defRPr/>
            </a:lvl1pPr>
          </a:lstStyle>
          <a:p>
            <a:fld id="{EA84261F-0329-49E3-A70D-74E01B8BB594}" type="slidenum">
              <a:rPr lang="en-US" altLang="en-US"/>
              <a:pPr/>
              <a:t>‹#›</a:t>
            </a:fld>
            <a:endParaRPr lang="en-US" altLang="en-US"/>
          </a:p>
        </p:txBody>
      </p:sp>
    </p:spTree>
    <p:extLst>
      <p:ext uri="{BB962C8B-B14F-4D97-AF65-F5344CB8AC3E}">
        <p14:creationId xmlns:p14="http://schemas.microsoft.com/office/powerpoint/2010/main" val="266811302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7804A88-1A8E-458F-894A-039D628BBC25}"/>
              </a:ext>
            </a:extLst>
          </p:cNvPr>
          <p:cNvSpPr>
            <a:spLocks noGrp="1"/>
          </p:cNvSpPr>
          <p:nvPr>
            <p:ph type="dt" sz="half" idx="10"/>
          </p:nvPr>
        </p:nvSpPr>
        <p:spPr/>
        <p:txBody>
          <a:bodyPr/>
          <a:lstStyle>
            <a:lvl1pPr eaLnBrk="0" hangingPunct="0">
              <a:defRPr/>
            </a:lvl1pPr>
          </a:lstStyle>
          <a:p>
            <a:pPr>
              <a:defRPr/>
            </a:pPr>
            <a:fld id="{604ACD49-9AE5-4C5B-B47D-4E1F67C01A80}" type="datetimeFigureOut">
              <a:rPr lang="en-US"/>
              <a:pPr>
                <a:defRPr/>
              </a:pPr>
              <a:t>10/29/2020</a:t>
            </a:fld>
            <a:endParaRPr lang="en-US"/>
          </a:p>
        </p:txBody>
      </p:sp>
      <p:sp>
        <p:nvSpPr>
          <p:cNvPr id="6" name="Footer Placeholder 4">
            <a:extLst>
              <a:ext uri="{FF2B5EF4-FFF2-40B4-BE49-F238E27FC236}">
                <a16:creationId xmlns:a16="http://schemas.microsoft.com/office/drawing/2014/main" id="{0C0D2937-500F-469D-AF72-42AD928B6973}"/>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5617217F-4990-4E21-9CC9-FFFA70F86D10}"/>
              </a:ext>
            </a:extLst>
          </p:cNvPr>
          <p:cNvSpPr>
            <a:spLocks noGrp="1"/>
          </p:cNvSpPr>
          <p:nvPr>
            <p:ph type="sldNum" sz="quarter" idx="12"/>
          </p:nvPr>
        </p:nvSpPr>
        <p:spPr/>
        <p:txBody>
          <a:bodyPr/>
          <a:lstStyle>
            <a:lvl1pPr eaLnBrk="0" hangingPunct="0">
              <a:defRPr/>
            </a:lvl1pPr>
          </a:lstStyle>
          <a:p>
            <a:fld id="{D3D0CD73-A6D1-4E0F-A936-7059B6853020}" type="slidenum">
              <a:rPr lang="en-US" altLang="en-US"/>
              <a:pPr/>
              <a:t>‹#›</a:t>
            </a:fld>
            <a:endParaRPr lang="en-US" altLang="en-US"/>
          </a:p>
        </p:txBody>
      </p:sp>
    </p:spTree>
    <p:extLst>
      <p:ext uri="{BB962C8B-B14F-4D97-AF65-F5344CB8AC3E}">
        <p14:creationId xmlns:p14="http://schemas.microsoft.com/office/powerpoint/2010/main" val="9696194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396AA03-BA71-4111-A24A-ECFA098B67D8}"/>
              </a:ext>
            </a:extLst>
          </p:cNvPr>
          <p:cNvSpPr>
            <a:spLocks noGrp="1"/>
          </p:cNvSpPr>
          <p:nvPr>
            <p:ph type="dt" sz="half" idx="10"/>
          </p:nvPr>
        </p:nvSpPr>
        <p:spPr/>
        <p:txBody>
          <a:bodyPr/>
          <a:lstStyle>
            <a:lvl1pPr eaLnBrk="0" hangingPunct="0">
              <a:defRPr/>
            </a:lvl1pPr>
          </a:lstStyle>
          <a:p>
            <a:pPr>
              <a:defRPr/>
            </a:pPr>
            <a:fld id="{159D949B-1EED-4896-8E4C-ADC2A54099AE}" type="datetimeFigureOut">
              <a:rPr lang="en-US"/>
              <a:pPr>
                <a:defRPr/>
              </a:pPr>
              <a:t>10/29/2020</a:t>
            </a:fld>
            <a:endParaRPr lang="en-US"/>
          </a:p>
        </p:txBody>
      </p:sp>
      <p:sp>
        <p:nvSpPr>
          <p:cNvPr id="6" name="Footer Placeholder 4">
            <a:extLst>
              <a:ext uri="{FF2B5EF4-FFF2-40B4-BE49-F238E27FC236}">
                <a16:creationId xmlns:a16="http://schemas.microsoft.com/office/drawing/2014/main" id="{391C4853-CB6A-411F-922A-FC3372DE0B15}"/>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5CEEA587-8DBA-4B5E-9585-831899A9E028}"/>
              </a:ext>
            </a:extLst>
          </p:cNvPr>
          <p:cNvSpPr>
            <a:spLocks noGrp="1"/>
          </p:cNvSpPr>
          <p:nvPr>
            <p:ph type="sldNum" sz="quarter" idx="12"/>
          </p:nvPr>
        </p:nvSpPr>
        <p:spPr/>
        <p:txBody>
          <a:bodyPr/>
          <a:lstStyle>
            <a:lvl1pPr eaLnBrk="0" hangingPunct="0">
              <a:defRPr/>
            </a:lvl1pPr>
          </a:lstStyle>
          <a:p>
            <a:fld id="{29000985-CDE6-423B-A8D9-65B83B1B3F10}" type="slidenum">
              <a:rPr lang="en-US" altLang="en-US"/>
              <a:pPr/>
              <a:t>‹#›</a:t>
            </a:fld>
            <a:endParaRPr lang="en-US" altLang="en-US"/>
          </a:p>
        </p:txBody>
      </p:sp>
    </p:spTree>
    <p:extLst>
      <p:ext uri="{BB962C8B-B14F-4D97-AF65-F5344CB8AC3E}">
        <p14:creationId xmlns:p14="http://schemas.microsoft.com/office/powerpoint/2010/main" val="155222822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69C99-B5FB-4889-8169-15017CC77A9B}"/>
              </a:ext>
            </a:extLst>
          </p:cNvPr>
          <p:cNvSpPr>
            <a:spLocks noGrp="1"/>
          </p:cNvSpPr>
          <p:nvPr>
            <p:ph type="dt" sz="half" idx="10"/>
          </p:nvPr>
        </p:nvSpPr>
        <p:spPr/>
        <p:txBody>
          <a:bodyPr/>
          <a:lstStyle>
            <a:lvl1pPr eaLnBrk="0" hangingPunct="0">
              <a:defRPr/>
            </a:lvl1pPr>
          </a:lstStyle>
          <a:p>
            <a:pPr>
              <a:defRPr/>
            </a:pPr>
            <a:fld id="{0E083ABC-B23C-4257-BB92-66C0B06F0730}" type="datetimeFigureOut">
              <a:rPr lang="en-US"/>
              <a:pPr>
                <a:defRPr/>
              </a:pPr>
              <a:t>10/29/2020</a:t>
            </a:fld>
            <a:endParaRPr lang="en-US"/>
          </a:p>
        </p:txBody>
      </p:sp>
      <p:sp>
        <p:nvSpPr>
          <p:cNvPr id="5" name="Footer Placeholder 4">
            <a:extLst>
              <a:ext uri="{FF2B5EF4-FFF2-40B4-BE49-F238E27FC236}">
                <a16:creationId xmlns:a16="http://schemas.microsoft.com/office/drawing/2014/main" id="{1F4A32C2-A1F4-46B3-8A47-E36406C02E39}"/>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E4728176-8876-4EFF-AE4B-93FEAC1F5B42}"/>
              </a:ext>
            </a:extLst>
          </p:cNvPr>
          <p:cNvSpPr>
            <a:spLocks noGrp="1"/>
          </p:cNvSpPr>
          <p:nvPr>
            <p:ph type="sldNum" sz="quarter" idx="12"/>
          </p:nvPr>
        </p:nvSpPr>
        <p:spPr/>
        <p:txBody>
          <a:bodyPr/>
          <a:lstStyle>
            <a:lvl1pPr eaLnBrk="0" hangingPunct="0">
              <a:defRPr/>
            </a:lvl1pPr>
          </a:lstStyle>
          <a:p>
            <a:fld id="{DECC80DD-4DAF-4ECF-B994-5E618E45BCCA}" type="slidenum">
              <a:rPr lang="en-US" altLang="en-US"/>
              <a:pPr/>
              <a:t>‹#›</a:t>
            </a:fld>
            <a:endParaRPr lang="en-US" altLang="en-US"/>
          </a:p>
        </p:txBody>
      </p:sp>
    </p:spTree>
    <p:extLst>
      <p:ext uri="{BB962C8B-B14F-4D97-AF65-F5344CB8AC3E}">
        <p14:creationId xmlns:p14="http://schemas.microsoft.com/office/powerpoint/2010/main" val="395303531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99F04E-F9E5-47BF-B441-C40733D43910}"/>
              </a:ext>
            </a:extLst>
          </p:cNvPr>
          <p:cNvSpPr>
            <a:spLocks noGrp="1"/>
          </p:cNvSpPr>
          <p:nvPr>
            <p:ph type="dt" sz="half" idx="10"/>
          </p:nvPr>
        </p:nvSpPr>
        <p:spPr/>
        <p:txBody>
          <a:bodyPr/>
          <a:lstStyle>
            <a:lvl1pPr eaLnBrk="0" hangingPunct="0">
              <a:defRPr/>
            </a:lvl1pPr>
          </a:lstStyle>
          <a:p>
            <a:pPr>
              <a:defRPr/>
            </a:pPr>
            <a:fld id="{66719E6E-0759-4805-B7E0-8D5972B979D3}" type="datetimeFigureOut">
              <a:rPr lang="en-US"/>
              <a:pPr>
                <a:defRPr/>
              </a:pPr>
              <a:t>10/29/2020</a:t>
            </a:fld>
            <a:endParaRPr lang="en-US"/>
          </a:p>
        </p:txBody>
      </p:sp>
      <p:sp>
        <p:nvSpPr>
          <p:cNvPr id="5" name="Footer Placeholder 4">
            <a:extLst>
              <a:ext uri="{FF2B5EF4-FFF2-40B4-BE49-F238E27FC236}">
                <a16:creationId xmlns:a16="http://schemas.microsoft.com/office/drawing/2014/main" id="{D178AE34-1A26-461D-B607-70CDB920BBEE}"/>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D0713861-8359-4C1B-8F22-F8FFC3A6ADF8}"/>
              </a:ext>
            </a:extLst>
          </p:cNvPr>
          <p:cNvSpPr>
            <a:spLocks noGrp="1"/>
          </p:cNvSpPr>
          <p:nvPr>
            <p:ph type="sldNum" sz="quarter" idx="12"/>
          </p:nvPr>
        </p:nvSpPr>
        <p:spPr/>
        <p:txBody>
          <a:bodyPr/>
          <a:lstStyle>
            <a:lvl1pPr eaLnBrk="0" hangingPunct="0">
              <a:defRPr/>
            </a:lvl1pPr>
          </a:lstStyle>
          <a:p>
            <a:fld id="{D5B2FF13-5C6A-4FF5-9AC2-91215E50D679}" type="slidenum">
              <a:rPr lang="en-US" altLang="en-US"/>
              <a:pPr/>
              <a:t>‹#›</a:t>
            </a:fld>
            <a:endParaRPr lang="en-US" altLang="en-US"/>
          </a:p>
        </p:txBody>
      </p:sp>
    </p:spTree>
    <p:extLst>
      <p:ext uri="{BB962C8B-B14F-4D97-AF65-F5344CB8AC3E}">
        <p14:creationId xmlns:p14="http://schemas.microsoft.com/office/powerpoint/2010/main" val="252699682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6094B45-A4CC-4EC9-B8F9-254D6407069B}"/>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5" name="Rectangle 5">
            <a:extLst>
              <a:ext uri="{FF2B5EF4-FFF2-40B4-BE49-F238E27FC236}">
                <a16:creationId xmlns:a16="http://schemas.microsoft.com/office/drawing/2014/main" id="{9D6AA645-5DAE-49F2-AA7A-7B4B90C0FD7E}"/>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a:extLst>
              <a:ext uri="{FF2B5EF4-FFF2-40B4-BE49-F238E27FC236}">
                <a16:creationId xmlns:a16="http://schemas.microsoft.com/office/drawing/2014/main" id="{B20856F8-1B03-4E19-83D1-6C210FC1C2E1}"/>
              </a:ext>
            </a:extLst>
          </p:cNvPr>
          <p:cNvSpPr>
            <a:spLocks noGrp="1" noChangeArrowheads="1"/>
          </p:cNvSpPr>
          <p:nvPr>
            <p:ph type="sldNum" sz="quarter" idx="12"/>
          </p:nvPr>
        </p:nvSpPr>
        <p:spPr/>
        <p:txBody>
          <a:bodyPr/>
          <a:lstStyle>
            <a:lvl1pPr eaLnBrk="0" hangingPunct="0">
              <a:defRPr/>
            </a:lvl1pPr>
          </a:lstStyle>
          <a:p>
            <a:fld id="{034FE3BC-F969-4D38-BB36-D908FACF6B6D}" type="slidenum">
              <a:rPr lang="en-US" altLang="en-US"/>
              <a:pPr/>
              <a:t>‹#›</a:t>
            </a:fld>
            <a:endParaRPr lang="en-US" altLang="en-US"/>
          </a:p>
        </p:txBody>
      </p:sp>
    </p:spTree>
    <p:extLst>
      <p:ext uri="{BB962C8B-B14F-4D97-AF65-F5344CB8AC3E}">
        <p14:creationId xmlns:p14="http://schemas.microsoft.com/office/powerpoint/2010/main" val="260673133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4EA3F5E-70B0-40FD-A968-F4718F801E0F}"/>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5" name="Rectangle 5">
            <a:extLst>
              <a:ext uri="{FF2B5EF4-FFF2-40B4-BE49-F238E27FC236}">
                <a16:creationId xmlns:a16="http://schemas.microsoft.com/office/drawing/2014/main" id="{BEC0EDA1-7947-4403-9D9C-FBF5807456E6}"/>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a:extLst>
              <a:ext uri="{FF2B5EF4-FFF2-40B4-BE49-F238E27FC236}">
                <a16:creationId xmlns:a16="http://schemas.microsoft.com/office/drawing/2014/main" id="{A8AD08FD-E733-4D21-9931-457A731E35D8}"/>
              </a:ext>
            </a:extLst>
          </p:cNvPr>
          <p:cNvSpPr>
            <a:spLocks noGrp="1" noChangeArrowheads="1"/>
          </p:cNvSpPr>
          <p:nvPr>
            <p:ph type="sldNum" sz="quarter" idx="12"/>
          </p:nvPr>
        </p:nvSpPr>
        <p:spPr/>
        <p:txBody>
          <a:bodyPr/>
          <a:lstStyle>
            <a:lvl1pPr eaLnBrk="0" hangingPunct="0">
              <a:defRPr/>
            </a:lvl1pPr>
          </a:lstStyle>
          <a:p>
            <a:fld id="{57AE6D94-FCDD-4222-9C96-F6D24BA998D7}" type="slidenum">
              <a:rPr lang="en-US" altLang="en-US"/>
              <a:pPr/>
              <a:t>‹#›</a:t>
            </a:fld>
            <a:endParaRPr lang="en-US" altLang="en-US"/>
          </a:p>
        </p:txBody>
      </p:sp>
    </p:spTree>
    <p:extLst>
      <p:ext uri="{BB962C8B-B14F-4D97-AF65-F5344CB8AC3E}">
        <p14:creationId xmlns:p14="http://schemas.microsoft.com/office/powerpoint/2010/main" val="34529193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878A984-D892-4387-A003-935C39D8065A}"/>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5" name="Rectangle 5">
            <a:extLst>
              <a:ext uri="{FF2B5EF4-FFF2-40B4-BE49-F238E27FC236}">
                <a16:creationId xmlns:a16="http://schemas.microsoft.com/office/drawing/2014/main" id="{75A53913-3D6C-4238-BA61-3BD241635803}"/>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a:extLst>
              <a:ext uri="{FF2B5EF4-FFF2-40B4-BE49-F238E27FC236}">
                <a16:creationId xmlns:a16="http://schemas.microsoft.com/office/drawing/2014/main" id="{1B3681DD-83A9-4D89-9703-05DFBEC9B5BA}"/>
              </a:ext>
            </a:extLst>
          </p:cNvPr>
          <p:cNvSpPr>
            <a:spLocks noGrp="1" noChangeArrowheads="1"/>
          </p:cNvSpPr>
          <p:nvPr>
            <p:ph type="sldNum" sz="quarter" idx="12"/>
          </p:nvPr>
        </p:nvSpPr>
        <p:spPr/>
        <p:txBody>
          <a:bodyPr/>
          <a:lstStyle>
            <a:lvl1pPr eaLnBrk="0" hangingPunct="0">
              <a:defRPr/>
            </a:lvl1pPr>
          </a:lstStyle>
          <a:p>
            <a:fld id="{C826F928-2F87-4C17-941B-9E2E34B7F915}" type="slidenum">
              <a:rPr lang="en-US" altLang="en-US"/>
              <a:pPr/>
              <a:t>‹#›</a:t>
            </a:fld>
            <a:endParaRPr lang="en-US" altLang="en-US"/>
          </a:p>
        </p:txBody>
      </p:sp>
    </p:spTree>
    <p:extLst>
      <p:ext uri="{BB962C8B-B14F-4D97-AF65-F5344CB8AC3E}">
        <p14:creationId xmlns:p14="http://schemas.microsoft.com/office/powerpoint/2010/main" val="142335864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76A0-AB28-4D21-8722-DFA5CC98E373}"/>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6" name="Footer Placeholder 5">
            <a:extLst>
              <a:ext uri="{FF2B5EF4-FFF2-40B4-BE49-F238E27FC236}">
                <a16:creationId xmlns:a16="http://schemas.microsoft.com/office/drawing/2014/main" id="{38155830-A935-496C-B134-40DB08BB6E2B}"/>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7" name="Slide Number Placeholder 6">
            <a:extLst>
              <a:ext uri="{FF2B5EF4-FFF2-40B4-BE49-F238E27FC236}">
                <a16:creationId xmlns:a16="http://schemas.microsoft.com/office/drawing/2014/main" id="{A5FE0C69-8650-4F0C-91D2-63C2D3354282}"/>
              </a:ext>
            </a:extLst>
          </p:cNvPr>
          <p:cNvSpPr>
            <a:spLocks noGrp="1" noChangeArrowheads="1"/>
          </p:cNvSpPr>
          <p:nvPr>
            <p:ph type="sldNum" sz="quarter" idx="12"/>
          </p:nvPr>
        </p:nvSpPr>
        <p:spPr/>
        <p:txBody>
          <a:bodyPr/>
          <a:lstStyle>
            <a:lvl1pPr eaLnBrk="0" hangingPunct="0">
              <a:defRPr/>
            </a:lvl1pPr>
          </a:lstStyle>
          <a:p>
            <a:fld id="{E154D7D6-3F7D-46EE-8296-DB4F76CAD53B}" type="slidenum">
              <a:rPr lang="en-US" altLang="en-US"/>
              <a:pPr/>
              <a:t>‹#›</a:t>
            </a:fld>
            <a:endParaRPr lang="en-US" altLang="en-US"/>
          </a:p>
        </p:txBody>
      </p:sp>
    </p:spTree>
    <p:extLst>
      <p:ext uri="{BB962C8B-B14F-4D97-AF65-F5344CB8AC3E}">
        <p14:creationId xmlns:p14="http://schemas.microsoft.com/office/powerpoint/2010/main" val="329232354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8E6F028-B450-421E-A3B7-504C51413ACF}"/>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8" name="Rectangle 5">
            <a:extLst>
              <a:ext uri="{FF2B5EF4-FFF2-40B4-BE49-F238E27FC236}">
                <a16:creationId xmlns:a16="http://schemas.microsoft.com/office/drawing/2014/main" id="{4487D1C1-666D-414B-A0AB-6DCAF9A2C1CA}"/>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9" name="Rectangle 6">
            <a:extLst>
              <a:ext uri="{FF2B5EF4-FFF2-40B4-BE49-F238E27FC236}">
                <a16:creationId xmlns:a16="http://schemas.microsoft.com/office/drawing/2014/main" id="{D2D2FCE6-25AA-459E-98F1-3FA4FBAAA7AB}"/>
              </a:ext>
            </a:extLst>
          </p:cNvPr>
          <p:cNvSpPr>
            <a:spLocks noGrp="1" noChangeArrowheads="1"/>
          </p:cNvSpPr>
          <p:nvPr>
            <p:ph type="sldNum" sz="quarter" idx="12"/>
          </p:nvPr>
        </p:nvSpPr>
        <p:spPr/>
        <p:txBody>
          <a:bodyPr/>
          <a:lstStyle>
            <a:lvl1pPr eaLnBrk="0" hangingPunct="0">
              <a:defRPr/>
            </a:lvl1pPr>
          </a:lstStyle>
          <a:p>
            <a:fld id="{3F743D70-13C8-4438-9B98-4CE63280C763}" type="slidenum">
              <a:rPr lang="en-US" altLang="en-US"/>
              <a:pPr/>
              <a:t>‹#›</a:t>
            </a:fld>
            <a:endParaRPr lang="en-US" altLang="en-US"/>
          </a:p>
        </p:txBody>
      </p:sp>
    </p:spTree>
    <p:extLst>
      <p:ext uri="{BB962C8B-B14F-4D97-AF65-F5344CB8AC3E}">
        <p14:creationId xmlns:p14="http://schemas.microsoft.com/office/powerpoint/2010/main" val="61912672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FE7AA0A-751F-4691-8396-DF3839919FEC}"/>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4" name="Rectangle 5">
            <a:extLst>
              <a:ext uri="{FF2B5EF4-FFF2-40B4-BE49-F238E27FC236}">
                <a16:creationId xmlns:a16="http://schemas.microsoft.com/office/drawing/2014/main" id="{D3300E82-C3A7-4E0B-AEEF-ABD6C1CF3B0E}"/>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5" name="Rectangle 6">
            <a:extLst>
              <a:ext uri="{FF2B5EF4-FFF2-40B4-BE49-F238E27FC236}">
                <a16:creationId xmlns:a16="http://schemas.microsoft.com/office/drawing/2014/main" id="{2B02C372-DE64-4AC2-BCF2-FB4B421BA9FA}"/>
              </a:ext>
            </a:extLst>
          </p:cNvPr>
          <p:cNvSpPr>
            <a:spLocks noGrp="1" noChangeArrowheads="1"/>
          </p:cNvSpPr>
          <p:nvPr>
            <p:ph type="sldNum" sz="quarter" idx="12"/>
          </p:nvPr>
        </p:nvSpPr>
        <p:spPr/>
        <p:txBody>
          <a:bodyPr/>
          <a:lstStyle>
            <a:lvl1pPr eaLnBrk="0" hangingPunct="0">
              <a:defRPr/>
            </a:lvl1pPr>
          </a:lstStyle>
          <a:p>
            <a:fld id="{207310AA-C5DF-470C-B5CC-50DCEF46CFAC}" type="slidenum">
              <a:rPr lang="en-US" altLang="en-US"/>
              <a:pPr/>
              <a:t>‹#›</a:t>
            </a:fld>
            <a:endParaRPr lang="en-US" altLang="en-US"/>
          </a:p>
        </p:txBody>
      </p:sp>
    </p:spTree>
    <p:extLst>
      <p:ext uri="{BB962C8B-B14F-4D97-AF65-F5344CB8AC3E}">
        <p14:creationId xmlns:p14="http://schemas.microsoft.com/office/powerpoint/2010/main" val="32061125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F83AC1B-1506-4CE0-AE3A-2D3434A2F016}"/>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3" name="Rectangle 5">
            <a:extLst>
              <a:ext uri="{FF2B5EF4-FFF2-40B4-BE49-F238E27FC236}">
                <a16:creationId xmlns:a16="http://schemas.microsoft.com/office/drawing/2014/main" id="{AFBD41E2-CB70-46A0-B9C3-FFF304602082}"/>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4" name="Rectangle 6">
            <a:extLst>
              <a:ext uri="{FF2B5EF4-FFF2-40B4-BE49-F238E27FC236}">
                <a16:creationId xmlns:a16="http://schemas.microsoft.com/office/drawing/2014/main" id="{73AE7E8A-E40F-45E2-9192-C05D9751473D}"/>
              </a:ext>
            </a:extLst>
          </p:cNvPr>
          <p:cNvSpPr>
            <a:spLocks noGrp="1" noChangeArrowheads="1"/>
          </p:cNvSpPr>
          <p:nvPr>
            <p:ph type="sldNum" sz="quarter" idx="12"/>
          </p:nvPr>
        </p:nvSpPr>
        <p:spPr/>
        <p:txBody>
          <a:bodyPr/>
          <a:lstStyle>
            <a:lvl1pPr eaLnBrk="0" hangingPunct="0">
              <a:defRPr/>
            </a:lvl1pPr>
          </a:lstStyle>
          <a:p>
            <a:fld id="{E490CE73-9C8C-42C4-8D7F-EA4AADC17136}" type="slidenum">
              <a:rPr lang="en-US" altLang="en-US"/>
              <a:pPr/>
              <a:t>‹#›</a:t>
            </a:fld>
            <a:endParaRPr lang="en-US" altLang="en-US"/>
          </a:p>
        </p:txBody>
      </p:sp>
    </p:spTree>
    <p:extLst>
      <p:ext uri="{BB962C8B-B14F-4D97-AF65-F5344CB8AC3E}">
        <p14:creationId xmlns:p14="http://schemas.microsoft.com/office/powerpoint/2010/main" val="289672644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CA84CE4-D8EE-429F-BA03-162F8A38BDF2}"/>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6" name="Footer Placeholder 5">
            <a:extLst>
              <a:ext uri="{FF2B5EF4-FFF2-40B4-BE49-F238E27FC236}">
                <a16:creationId xmlns:a16="http://schemas.microsoft.com/office/drawing/2014/main" id="{96156682-24DB-48B2-8447-C7C12B93DA6D}"/>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7" name="Slide Number Placeholder 6">
            <a:extLst>
              <a:ext uri="{FF2B5EF4-FFF2-40B4-BE49-F238E27FC236}">
                <a16:creationId xmlns:a16="http://schemas.microsoft.com/office/drawing/2014/main" id="{B3F6A536-657A-4FB0-BF28-549A7C18134B}"/>
              </a:ext>
            </a:extLst>
          </p:cNvPr>
          <p:cNvSpPr>
            <a:spLocks noGrp="1" noChangeArrowheads="1"/>
          </p:cNvSpPr>
          <p:nvPr>
            <p:ph type="sldNum" sz="quarter" idx="12"/>
          </p:nvPr>
        </p:nvSpPr>
        <p:spPr/>
        <p:txBody>
          <a:bodyPr/>
          <a:lstStyle>
            <a:lvl1pPr eaLnBrk="0" hangingPunct="0">
              <a:defRPr/>
            </a:lvl1pPr>
          </a:lstStyle>
          <a:p>
            <a:fld id="{5849088D-9365-4D1F-AF84-8169386B9C76}" type="slidenum">
              <a:rPr lang="en-US" altLang="en-US"/>
              <a:pPr/>
              <a:t>‹#›</a:t>
            </a:fld>
            <a:endParaRPr lang="en-US" altLang="en-US"/>
          </a:p>
        </p:txBody>
      </p:sp>
    </p:spTree>
    <p:extLst>
      <p:ext uri="{BB962C8B-B14F-4D97-AF65-F5344CB8AC3E}">
        <p14:creationId xmlns:p14="http://schemas.microsoft.com/office/powerpoint/2010/main" val="292947625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A72EFDD-5E70-42D1-A948-A4597F8DEBA6}"/>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6" name="Footer Placeholder 5">
            <a:extLst>
              <a:ext uri="{FF2B5EF4-FFF2-40B4-BE49-F238E27FC236}">
                <a16:creationId xmlns:a16="http://schemas.microsoft.com/office/drawing/2014/main" id="{17A1D92C-BCCB-4C72-BD64-938529CDBD09}"/>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7" name="Slide Number Placeholder 6">
            <a:extLst>
              <a:ext uri="{FF2B5EF4-FFF2-40B4-BE49-F238E27FC236}">
                <a16:creationId xmlns:a16="http://schemas.microsoft.com/office/drawing/2014/main" id="{2F6F9BFA-9CAE-460C-997C-A8E479F8EA94}"/>
              </a:ext>
            </a:extLst>
          </p:cNvPr>
          <p:cNvSpPr>
            <a:spLocks noGrp="1" noChangeArrowheads="1"/>
          </p:cNvSpPr>
          <p:nvPr>
            <p:ph type="sldNum" sz="quarter" idx="12"/>
          </p:nvPr>
        </p:nvSpPr>
        <p:spPr/>
        <p:txBody>
          <a:bodyPr/>
          <a:lstStyle>
            <a:lvl1pPr eaLnBrk="0" hangingPunct="0">
              <a:defRPr/>
            </a:lvl1pPr>
          </a:lstStyle>
          <a:p>
            <a:fld id="{9FBE91DF-2B85-400C-9755-E92843E57608}" type="slidenum">
              <a:rPr lang="en-US" altLang="en-US"/>
              <a:pPr/>
              <a:t>‹#›</a:t>
            </a:fld>
            <a:endParaRPr lang="en-US" altLang="en-US"/>
          </a:p>
        </p:txBody>
      </p:sp>
    </p:spTree>
    <p:extLst>
      <p:ext uri="{BB962C8B-B14F-4D97-AF65-F5344CB8AC3E}">
        <p14:creationId xmlns:p14="http://schemas.microsoft.com/office/powerpoint/2010/main" val="232267248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B9A564D-A66D-495D-99CA-EA5A48AF3AC3}"/>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5" name="Rectangle 5">
            <a:extLst>
              <a:ext uri="{FF2B5EF4-FFF2-40B4-BE49-F238E27FC236}">
                <a16:creationId xmlns:a16="http://schemas.microsoft.com/office/drawing/2014/main" id="{386E1D39-8EA8-456B-A3D7-56C6961C5A9E}"/>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a:extLst>
              <a:ext uri="{FF2B5EF4-FFF2-40B4-BE49-F238E27FC236}">
                <a16:creationId xmlns:a16="http://schemas.microsoft.com/office/drawing/2014/main" id="{DB8B0525-8698-427C-A7A0-F80DA52E85D5}"/>
              </a:ext>
            </a:extLst>
          </p:cNvPr>
          <p:cNvSpPr>
            <a:spLocks noGrp="1" noChangeArrowheads="1"/>
          </p:cNvSpPr>
          <p:nvPr>
            <p:ph type="sldNum" sz="quarter" idx="12"/>
          </p:nvPr>
        </p:nvSpPr>
        <p:spPr/>
        <p:txBody>
          <a:bodyPr/>
          <a:lstStyle>
            <a:lvl1pPr eaLnBrk="0" hangingPunct="0">
              <a:defRPr/>
            </a:lvl1pPr>
          </a:lstStyle>
          <a:p>
            <a:fld id="{E742CE02-58DB-4F31-869D-36F2528FC392}" type="slidenum">
              <a:rPr lang="en-US" altLang="en-US"/>
              <a:pPr/>
              <a:t>‹#›</a:t>
            </a:fld>
            <a:endParaRPr lang="en-US" altLang="en-US"/>
          </a:p>
        </p:txBody>
      </p:sp>
    </p:spTree>
    <p:extLst>
      <p:ext uri="{BB962C8B-B14F-4D97-AF65-F5344CB8AC3E}">
        <p14:creationId xmlns:p14="http://schemas.microsoft.com/office/powerpoint/2010/main" val="281060066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5DEE917-282A-493D-A703-01E473AB5C4F}"/>
              </a:ext>
            </a:extLst>
          </p:cNvPr>
          <p:cNvSpPr>
            <a:spLocks noGrp="1" noChangeArrowheads="1"/>
          </p:cNvSpPr>
          <p:nvPr>
            <p:ph type="dt" sz="half" idx="10"/>
          </p:nvPr>
        </p:nvSpPr>
        <p:spPr/>
        <p:txBody>
          <a:bodyPr/>
          <a:lstStyle>
            <a:lvl1pPr eaLnBrk="0" hangingPunct="0">
              <a:defRPr/>
            </a:lvl1pPr>
          </a:lstStyle>
          <a:p>
            <a:pPr>
              <a:defRPr/>
            </a:pPr>
            <a:endParaRPr lang="en-US"/>
          </a:p>
        </p:txBody>
      </p:sp>
      <p:sp>
        <p:nvSpPr>
          <p:cNvPr id="5" name="Rectangle 5">
            <a:extLst>
              <a:ext uri="{FF2B5EF4-FFF2-40B4-BE49-F238E27FC236}">
                <a16:creationId xmlns:a16="http://schemas.microsoft.com/office/drawing/2014/main" id="{85C7DA85-39CA-43DA-A1E6-571FCB66A480}"/>
              </a:ext>
            </a:extLst>
          </p:cNvPr>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a:extLst>
              <a:ext uri="{FF2B5EF4-FFF2-40B4-BE49-F238E27FC236}">
                <a16:creationId xmlns:a16="http://schemas.microsoft.com/office/drawing/2014/main" id="{7A6A4605-E623-45DC-94F5-C51178B1A38F}"/>
              </a:ext>
            </a:extLst>
          </p:cNvPr>
          <p:cNvSpPr>
            <a:spLocks noGrp="1" noChangeArrowheads="1"/>
          </p:cNvSpPr>
          <p:nvPr>
            <p:ph type="sldNum" sz="quarter" idx="12"/>
          </p:nvPr>
        </p:nvSpPr>
        <p:spPr/>
        <p:txBody>
          <a:bodyPr/>
          <a:lstStyle>
            <a:lvl1pPr eaLnBrk="0" hangingPunct="0">
              <a:defRPr/>
            </a:lvl1pPr>
          </a:lstStyle>
          <a:p>
            <a:fld id="{B445252B-AC50-45B4-B3FC-4C92BFC6D169}" type="slidenum">
              <a:rPr lang="en-US" altLang="en-US"/>
              <a:pPr/>
              <a:t>‹#›</a:t>
            </a:fld>
            <a:endParaRPr lang="en-US" altLang="en-US"/>
          </a:p>
        </p:txBody>
      </p:sp>
    </p:spTree>
    <p:extLst>
      <p:ext uri="{BB962C8B-B14F-4D97-AF65-F5344CB8AC3E}">
        <p14:creationId xmlns:p14="http://schemas.microsoft.com/office/powerpoint/2010/main" val="203098083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841F844-BF57-41D9-8976-B016FCC88B9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35FA459-E519-40C7-A4C9-89D1A27FA0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CB7DC14-67E7-4A75-BDB3-CB81A293A47E}"/>
              </a:ext>
            </a:extLst>
          </p:cNvPr>
          <p:cNvSpPr>
            <a:spLocks noGrp="1" noChangeArrowheads="1"/>
          </p:cNvSpPr>
          <p:nvPr>
            <p:ph type="sldNum" sz="quarter" idx="12"/>
          </p:nvPr>
        </p:nvSpPr>
        <p:spPr>
          <a:ln/>
        </p:spPr>
        <p:txBody>
          <a:bodyPr/>
          <a:lstStyle>
            <a:lvl1pPr>
              <a:defRPr/>
            </a:lvl1pPr>
          </a:lstStyle>
          <a:p>
            <a:fld id="{83FA51FB-895E-47E5-9942-F3E6AEE53DCF}" type="slidenum">
              <a:rPr lang="en-US" altLang="en-US"/>
              <a:pPr/>
              <a:t>‹#›</a:t>
            </a:fld>
            <a:endParaRPr lang="en-US" altLang="en-US"/>
          </a:p>
        </p:txBody>
      </p:sp>
    </p:spTree>
    <p:extLst>
      <p:ext uri="{BB962C8B-B14F-4D97-AF65-F5344CB8AC3E}">
        <p14:creationId xmlns:p14="http://schemas.microsoft.com/office/powerpoint/2010/main" val="405965937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BC9211-885F-4D74-B7B7-ACF2936EAA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2112D3C-8CB5-451D-87D6-D36C195E69C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8668BFA-812A-49B7-9E91-BEE80691CA65}"/>
              </a:ext>
            </a:extLst>
          </p:cNvPr>
          <p:cNvSpPr>
            <a:spLocks noGrp="1" noChangeArrowheads="1"/>
          </p:cNvSpPr>
          <p:nvPr>
            <p:ph type="sldNum" sz="quarter" idx="12"/>
          </p:nvPr>
        </p:nvSpPr>
        <p:spPr>
          <a:ln/>
        </p:spPr>
        <p:txBody>
          <a:bodyPr/>
          <a:lstStyle>
            <a:lvl1pPr>
              <a:defRPr/>
            </a:lvl1pPr>
          </a:lstStyle>
          <a:p>
            <a:fld id="{AD4F2B4D-697A-44FF-90A8-75C1A64A00F7}" type="slidenum">
              <a:rPr lang="en-US" altLang="en-US"/>
              <a:pPr/>
              <a:t>‹#›</a:t>
            </a:fld>
            <a:endParaRPr lang="en-US" altLang="en-US"/>
          </a:p>
        </p:txBody>
      </p:sp>
    </p:spTree>
    <p:extLst>
      <p:ext uri="{BB962C8B-B14F-4D97-AF65-F5344CB8AC3E}">
        <p14:creationId xmlns:p14="http://schemas.microsoft.com/office/powerpoint/2010/main" val="259014786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20FD4F4-6D13-4938-8491-2683293B75A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79E2D24-70FD-4DED-9D76-59EC82CF01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4EBA75D-5666-49AD-8A9A-CC00B09D8C36}"/>
              </a:ext>
            </a:extLst>
          </p:cNvPr>
          <p:cNvSpPr>
            <a:spLocks noGrp="1" noChangeArrowheads="1"/>
          </p:cNvSpPr>
          <p:nvPr>
            <p:ph type="sldNum" sz="quarter" idx="12"/>
          </p:nvPr>
        </p:nvSpPr>
        <p:spPr>
          <a:ln/>
        </p:spPr>
        <p:txBody>
          <a:bodyPr/>
          <a:lstStyle>
            <a:lvl1pPr>
              <a:defRPr/>
            </a:lvl1pPr>
          </a:lstStyle>
          <a:p>
            <a:fld id="{FFE7AC82-FA2A-4DDF-92B8-65184DC3964C}" type="slidenum">
              <a:rPr lang="en-US" altLang="en-US"/>
              <a:pPr/>
              <a:t>‹#›</a:t>
            </a:fld>
            <a:endParaRPr lang="en-US" altLang="en-US"/>
          </a:p>
        </p:txBody>
      </p:sp>
    </p:spTree>
    <p:extLst>
      <p:ext uri="{BB962C8B-B14F-4D97-AF65-F5344CB8AC3E}">
        <p14:creationId xmlns:p14="http://schemas.microsoft.com/office/powerpoint/2010/main" val="34422638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085CFB2-034E-4A36-99B7-24FD914D59D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7F3B491-11BC-457F-B30F-8E6AE8439F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3F3CBF5-E798-4E07-AD49-64E45512774B}"/>
              </a:ext>
            </a:extLst>
          </p:cNvPr>
          <p:cNvSpPr>
            <a:spLocks noGrp="1" noChangeArrowheads="1"/>
          </p:cNvSpPr>
          <p:nvPr>
            <p:ph type="sldNum" sz="quarter" idx="12"/>
          </p:nvPr>
        </p:nvSpPr>
        <p:spPr>
          <a:ln/>
        </p:spPr>
        <p:txBody>
          <a:bodyPr/>
          <a:lstStyle>
            <a:lvl1pPr>
              <a:defRPr/>
            </a:lvl1pPr>
          </a:lstStyle>
          <a:p>
            <a:fld id="{9014D952-81AC-4C5C-89E7-893375EB7698}" type="slidenum">
              <a:rPr lang="en-US" altLang="en-US"/>
              <a:pPr/>
              <a:t>‹#›</a:t>
            </a:fld>
            <a:endParaRPr lang="en-US" altLang="en-US"/>
          </a:p>
        </p:txBody>
      </p:sp>
    </p:spTree>
    <p:extLst>
      <p:ext uri="{BB962C8B-B14F-4D97-AF65-F5344CB8AC3E}">
        <p14:creationId xmlns:p14="http://schemas.microsoft.com/office/powerpoint/2010/main" val="377115152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B176C78-1248-4D11-9769-87D07E63E4D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E7A4932-21AC-4427-9D47-AA1832C4B9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884D0CF-F018-4EBC-8E3F-D985611E0C55}"/>
              </a:ext>
            </a:extLst>
          </p:cNvPr>
          <p:cNvSpPr>
            <a:spLocks noGrp="1" noChangeArrowheads="1"/>
          </p:cNvSpPr>
          <p:nvPr>
            <p:ph type="sldNum" sz="quarter" idx="12"/>
          </p:nvPr>
        </p:nvSpPr>
        <p:spPr>
          <a:ln/>
        </p:spPr>
        <p:txBody>
          <a:bodyPr/>
          <a:lstStyle>
            <a:lvl1pPr>
              <a:defRPr/>
            </a:lvl1pPr>
          </a:lstStyle>
          <a:p>
            <a:fld id="{9F2AE025-1C20-4E38-8BE5-34641E8AEEA3}" type="slidenum">
              <a:rPr lang="en-US" altLang="en-US"/>
              <a:pPr/>
              <a:t>‹#›</a:t>
            </a:fld>
            <a:endParaRPr lang="en-US" altLang="en-US"/>
          </a:p>
        </p:txBody>
      </p:sp>
    </p:spTree>
    <p:extLst>
      <p:ext uri="{BB962C8B-B14F-4D97-AF65-F5344CB8AC3E}">
        <p14:creationId xmlns:p14="http://schemas.microsoft.com/office/powerpoint/2010/main" val="227331863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774F28D-505B-47EF-83D7-86F3808D3F3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CDA5A41-E247-4D8C-8CFE-6E5186C2F1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EAA2640-CC17-45D2-A75F-22F62BFDC60D}"/>
              </a:ext>
            </a:extLst>
          </p:cNvPr>
          <p:cNvSpPr>
            <a:spLocks noGrp="1" noChangeArrowheads="1"/>
          </p:cNvSpPr>
          <p:nvPr>
            <p:ph type="sldNum" sz="quarter" idx="12"/>
          </p:nvPr>
        </p:nvSpPr>
        <p:spPr>
          <a:ln/>
        </p:spPr>
        <p:txBody>
          <a:bodyPr/>
          <a:lstStyle>
            <a:lvl1pPr>
              <a:defRPr/>
            </a:lvl1pPr>
          </a:lstStyle>
          <a:p>
            <a:fld id="{F32F55DF-D80D-4676-A015-5929EB7E92C9}" type="slidenum">
              <a:rPr lang="en-US" altLang="en-US"/>
              <a:pPr/>
              <a:t>‹#›</a:t>
            </a:fld>
            <a:endParaRPr lang="en-US" altLang="en-US"/>
          </a:p>
        </p:txBody>
      </p:sp>
    </p:spTree>
    <p:extLst>
      <p:ext uri="{BB962C8B-B14F-4D97-AF65-F5344CB8AC3E}">
        <p14:creationId xmlns:p14="http://schemas.microsoft.com/office/powerpoint/2010/main" val="369403644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2E894FA-2DE3-4929-8ADA-99B67499B4D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AF9FF2BF-9DB6-429F-94C0-6CE2952CD4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C35C28A-9F19-44A1-9023-4221D61884D0}"/>
              </a:ext>
            </a:extLst>
          </p:cNvPr>
          <p:cNvSpPr>
            <a:spLocks noGrp="1" noChangeArrowheads="1"/>
          </p:cNvSpPr>
          <p:nvPr>
            <p:ph type="sldNum" sz="quarter" idx="12"/>
          </p:nvPr>
        </p:nvSpPr>
        <p:spPr>
          <a:ln/>
        </p:spPr>
        <p:txBody>
          <a:bodyPr/>
          <a:lstStyle>
            <a:lvl1pPr>
              <a:defRPr/>
            </a:lvl1pPr>
          </a:lstStyle>
          <a:p>
            <a:fld id="{E1C9DE1E-F09A-403D-9C24-C46D34A3EE0C}" type="slidenum">
              <a:rPr lang="en-US" altLang="en-US"/>
              <a:pPr/>
              <a:t>‹#›</a:t>
            </a:fld>
            <a:endParaRPr lang="en-US" altLang="en-US"/>
          </a:p>
        </p:txBody>
      </p:sp>
    </p:spTree>
    <p:extLst>
      <p:ext uri="{BB962C8B-B14F-4D97-AF65-F5344CB8AC3E}">
        <p14:creationId xmlns:p14="http://schemas.microsoft.com/office/powerpoint/2010/main" val="120142804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630A19D-499C-45C7-A5DB-94F2A60081D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8F5A18-B99B-4149-B5BC-8FF95D3FA49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E197664-91B7-4629-8265-74383C2337CA}"/>
              </a:ext>
            </a:extLst>
          </p:cNvPr>
          <p:cNvSpPr>
            <a:spLocks noGrp="1" noChangeArrowheads="1"/>
          </p:cNvSpPr>
          <p:nvPr>
            <p:ph type="sldNum" sz="quarter" idx="12"/>
          </p:nvPr>
        </p:nvSpPr>
        <p:spPr>
          <a:ln/>
        </p:spPr>
        <p:txBody>
          <a:bodyPr/>
          <a:lstStyle>
            <a:lvl1pPr>
              <a:defRPr/>
            </a:lvl1pPr>
          </a:lstStyle>
          <a:p>
            <a:fld id="{825EE623-81AD-4E37-83F6-43C3F7730813}" type="slidenum">
              <a:rPr lang="en-US" altLang="en-US"/>
              <a:pPr/>
              <a:t>‹#›</a:t>
            </a:fld>
            <a:endParaRPr lang="en-US" altLang="en-US"/>
          </a:p>
        </p:txBody>
      </p:sp>
    </p:spTree>
    <p:extLst>
      <p:ext uri="{BB962C8B-B14F-4D97-AF65-F5344CB8AC3E}">
        <p14:creationId xmlns:p14="http://schemas.microsoft.com/office/powerpoint/2010/main" val="85169986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5BDB3DD-FD52-4C1B-AEED-B7E33E15544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66CF314-F329-4200-B56C-44D808EE8F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768542C-7FD2-470E-BB49-4D4CE5FD2762}"/>
              </a:ext>
            </a:extLst>
          </p:cNvPr>
          <p:cNvSpPr>
            <a:spLocks noGrp="1" noChangeArrowheads="1"/>
          </p:cNvSpPr>
          <p:nvPr>
            <p:ph type="sldNum" sz="quarter" idx="12"/>
          </p:nvPr>
        </p:nvSpPr>
        <p:spPr>
          <a:ln/>
        </p:spPr>
        <p:txBody>
          <a:bodyPr/>
          <a:lstStyle>
            <a:lvl1pPr>
              <a:defRPr/>
            </a:lvl1pPr>
          </a:lstStyle>
          <a:p>
            <a:fld id="{92B7BF4B-BBA7-45E1-B12C-2985B330B50F}" type="slidenum">
              <a:rPr lang="en-US" altLang="en-US"/>
              <a:pPr/>
              <a:t>‹#›</a:t>
            </a:fld>
            <a:endParaRPr lang="en-US" altLang="en-US"/>
          </a:p>
        </p:txBody>
      </p:sp>
    </p:spTree>
    <p:extLst>
      <p:ext uri="{BB962C8B-B14F-4D97-AF65-F5344CB8AC3E}">
        <p14:creationId xmlns:p14="http://schemas.microsoft.com/office/powerpoint/2010/main" val="138022460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302B1F8-D28D-4E33-A22F-5803461825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26D1A4-BD5F-4CD3-8DA6-F707CACFC2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23C439A-4787-4768-9D3D-8915E91665C3}"/>
              </a:ext>
            </a:extLst>
          </p:cNvPr>
          <p:cNvSpPr>
            <a:spLocks noGrp="1" noChangeArrowheads="1"/>
          </p:cNvSpPr>
          <p:nvPr>
            <p:ph type="sldNum" sz="quarter" idx="12"/>
          </p:nvPr>
        </p:nvSpPr>
        <p:spPr>
          <a:ln/>
        </p:spPr>
        <p:txBody>
          <a:bodyPr/>
          <a:lstStyle>
            <a:lvl1pPr>
              <a:defRPr/>
            </a:lvl1pPr>
          </a:lstStyle>
          <a:p>
            <a:fld id="{C8230CF4-622D-4C29-ABDB-92C06F75CA36}" type="slidenum">
              <a:rPr lang="en-US" altLang="en-US"/>
              <a:pPr/>
              <a:t>‹#›</a:t>
            </a:fld>
            <a:endParaRPr lang="en-US" altLang="en-US"/>
          </a:p>
        </p:txBody>
      </p:sp>
    </p:spTree>
    <p:extLst>
      <p:ext uri="{BB962C8B-B14F-4D97-AF65-F5344CB8AC3E}">
        <p14:creationId xmlns:p14="http://schemas.microsoft.com/office/powerpoint/2010/main" val="201456481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089CB1-1C5C-46DA-8753-F18EDCD249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FDA3CD4-2274-42F0-B2A8-F6874C433C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6048F4-6E91-4287-A455-BCFA76F29913}"/>
              </a:ext>
            </a:extLst>
          </p:cNvPr>
          <p:cNvSpPr>
            <a:spLocks noGrp="1" noChangeArrowheads="1"/>
          </p:cNvSpPr>
          <p:nvPr>
            <p:ph type="sldNum" sz="quarter" idx="12"/>
          </p:nvPr>
        </p:nvSpPr>
        <p:spPr>
          <a:ln/>
        </p:spPr>
        <p:txBody>
          <a:bodyPr/>
          <a:lstStyle>
            <a:lvl1pPr>
              <a:defRPr/>
            </a:lvl1pPr>
          </a:lstStyle>
          <a:p>
            <a:fld id="{B8E50B5F-8C95-4731-A2D1-F14542323A03}" type="slidenum">
              <a:rPr lang="en-US" altLang="en-US"/>
              <a:pPr/>
              <a:t>‹#›</a:t>
            </a:fld>
            <a:endParaRPr lang="en-US" altLang="en-US"/>
          </a:p>
        </p:txBody>
      </p:sp>
    </p:spTree>
    <p:extLst>
      <p:ext uri="{BB962C8B-B14F-4D97-AF65-F5344CB8AC3E}">
        <p14:creationId xmlns:p14="http://schemas.microsoft.com/office/powerpoint/2010/main" val="169957958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BF362C4-DB37-4485-A460-72999E3C5B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95D0841-7606-4A53-BBB7-DD57106CDF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00F47C0-E758-49A4-8000-340DC06D15C7}"/>
              </a:ext>
            </a:extLst>
          </p:cNvPr>
          <p:cNvSpPr>
            <a:spLocks noGrp="1" noChangeArrowheads="1"/>
          </p:cNvSpPr>
          <p:nvPr>
            <p:ph type="sldNum" sz="quarter" idx="12"/>
          </p:nvPr>
        </p:nvSpPr>
        <p:spPr>
          <a:ln/>
        </p:spPr>
        <p:txBody>
          <a:bodyPr/>
          <a:lstStyle>
            <a:lvl1pPr>
              <a:defRPr/>
            </a:lvl1pPr>
          </a:lstStyle>
          <a:p>
            <a:fld id="{F611E7D8-1FA0-472E-9352-A6617C9B540B}" type="slidenum">
              <a:rPr lang="en-US" altLang="en-US"/>
              <a:pPr/>
              <a:t>‹#›</a:t>
            </a:fld>
            <a:endParaRPr lang="en-US" altLang="en-US"/>
          </a:p>
        </p:txBody>
      </p:sp>
    </p:spTree>
    <p:extLst>
      <p:ext uri="{BB962C8B-B14F-4D97-AF65-F5344CB8AC3E}">
        <p14:creationId xmlns:p14="http://schemas.microsoft.com/office/powerpoint/2010/main" val="259673700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CFC33B4-D127-41CC-B0EF-69892A6B3E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F435A18-92ED-4A98-A17F-A6225E979C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F449FE3-64B0-4CA7-A9E0-94EC38A387FC}"/>
              </a:ext>
            </a:extLst>
          </p:cNvPr>
          <p:cNvSpPr>
            <a:spLocks noGrp="1" noChangeArrowheads="1"/>
          </p:cNvSpPr>
          <p:nvPr>
            <p:ph type="sldNum" sz="quarter" idx="12"/>
          </p:nvPr>
        </p:nvSpPr>
        <p:spPr>
          <a:ln/>
        </p:spPr>
        <p:txBody>
          <a:bodyPr/>
          <a:lstStyle>
            <a:lvl1pPr>
              <a:defRPr/>
            </a:lvl1pPr>
          </a:lstStyle>
          <a:p>
            <a:fld id="{32324BCB-B9AD-45BF-80CD-C0924A6685F2}" type="slidenum">
              <a:rPr lang="en-US" altLang="en-US"/>
              <a:pPr/>
              <a:t>‹#›</a:t>
            </a:fld>
            <a:endParaRPr lang="en-US" altLang="en-US"/>
          </a:p>
        </p:txBody>
      </p:sp>
    </p:spTree>
    <p:extLst>
      <p:ext uri="{BB962C8B-B14F-4D97-AF65-F5344CB8AC3E}">
        <p14:creationId xmlns:p14="http://schemas.microsoft.com/office/powerpoint/2010/main" val="28240790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B836437-E3F8-4B2A-AA21-586E852B190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F060AD3-DF40-4D01-BD48-618F7A12310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512C41-CF62-49A0-8C5F-4787BA337A2E}"/>
              </a:ext>
            </a:extLst>
          </p:cNvPr>
          <p:cNvSpPr>
            <a:spLocks noGrp="1" noChangeArrowheads="1"/>
          </p:cNvSpPr>
          <p:nvPr>
            <p:ph type="sldNum" sz="quarter" idx="12"/>
          </p:nvPr>
        </p:nvSpPr>
        <p:spPr>
          <a:ln/>
        </p:spPr>
        <p:txBody>
          <a:bodyPr/>
          <a:lstStyle>
            <a:lvl1pPr>
              <a:defRPr/>
            </a:lvl1pPr>
          </a:lstStyle>
          <a:p>
            <a:fld id="{1862AF38-9455-4787-A647-DD8CEDC5B2BA}" type="slidenum">
              <a:rPr lang="en-US" altLang="en-US"/>
              <a:pPr/>
              <a:t>‹#›</a:t>
            </a:fld>
            <a:endParaRPr lang="en-US" altLang="en-US"/>
          </a:p>
        </p:txBody>
      </p:sp>
    </p:spTree>
    <p:extLst>
      <p:ext uri="{BB962C8B-B14F-4D97-AF65-F5344CB8AC3E}">
        <p14:creationId xmlns:p14="http://schemas.microsoft.com/office/powerpoint/2010/main" val="26799713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95CA196-3F35-4ACA-B589-4E9E2E03A1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C22BEE9-1E68-4AF4-9095-E44C753B62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5FDDD7E-4CBA-4068-8410-21A03FD0FD7F}"/>
              </a:ext>
            </a:extLst>
          </p:cNvPr>
          <p:cNvSpPr>
            <a:spLocks noGrp="1" noChangeArrowheads="1"/>
          </p:cNvSpPr>
          <p:nvPr>
            <p:ph type="sldNum" sz="quarter" idx="12"/>
          </p:nvPr>
        </p:nvSpPr>
        <p:spPr>
          <a:ln/>
        </p:spPr>
        <p:txBody>
          <a:bodyPr/>
          <a:lstStyle>
            <a:lvl1pPr>
              <a:defRPr/>
            </a:lvl1pPr>
          </a:lstStyle>
          <a:p>
            <a:fld id="{B4DD4D79-7906-4321-B405-93166370FE55}" type="slidenum">
              <a:rPr lang="en-US" altLang="en-US"/>
              <a:pPr/>
              <a:t>‹#›</a:t>
            </a:fld>
            <a:endParaRPr lang="en-US" altLang="en-US"/>
          </a:p>
        </p:txBody>
      </p:sp>
    </p:spTree>
    <p:extLst>
      <p:ext uri="{BB962C8B-B14F-4D97-AF65-F5344CB8AC3E}">
        <p14:creationId xmlns:p14="http://schemas.microsoft.com/office/powerpoint/2010/main" val="31055996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8CF9F99-2B27-4081-B5EF-8B68B20AAB5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31966F7-F7CE-417C-9A08-0CAE37B50E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E63B8B8-3C21-400F-93F3-ECF4E5B7F1D0}"/>
              </a:ext>
            </a:extLst>
          </p:cNvPr>
          <p:cNvSpPr>
            <a:spLocks noGrp="1" noChangeArrowheads="1"/>
          </p:cNvSpPr>
          <p:nvPr>
            <p:ph type="sldNum" sz="quarter" idx="12"/>
          </p:nvPr>
        </p:nvSpPr>
        <p:spPr>
          <a:ln/>
        </p:spPr>
        <p:txBody>
          <a:bodyPr/>
          <a:lstStyle>
            <a:lvl1pPr>
              <a:defRPr/>
            </a:lvl1pPr>
          </a:lstStyle>
          <a:p>
            <a:fld id="{4C522D50-939F-409E-ABA3-2C78F77C12C6}" type="slidenum">
              <a:rPr lang="en-US" altLang="en-US"/>
              <a:pPr/>
              <a:t>‹#›</a:t>
            </a:fld>
            <a:endParaRPr lang="en-US" altLang="en-US"/>
          </a:p>
        </p:txBody>
      </p:sp>
    </p:spTree>
    <p:extLst>
      <p:ext uri="{BB962C8B-B14F-4D97-AF65-F5344CB8AC3E}">
        <p14:creationId xmlns:p14="http://schemas.microsoft.com/office/powerpoint/2010/main" val="363743337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24EC9FF-CC8A-4D34-8963-476AD0F9091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7BEE1E5-4C82-4C69-B463-FC2CD12E82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8FC0732-5E7F-4229-8F98-3A77B41AF334}"/>
              </a:ext>
            </a:extLst>
          </p:cNvPr>
          <p:cNvSpPr>
            <a:spLocks noGrp="1" noChangeArrowheads="1"/>
          </p:cNvSpPr>
          <p:nvPr>
            <p:ph type="sldNum" sz="quarter" idx="12"/>
          </p:nvPr>
        </p:nvSpPr>
        <p:spPr>
          <a:ln/>
        </p:spPr>
        <p:txBody>
          <a:bodyPr/>
          <a:lstStyle>
            <a:lvl1pPr>
              <a:defRPr/>
            </a:lvl1pPr>
          </a:lstStyle>
          <a:p>
            <a:fld id="{32215799-5F54-4E72-942A-C5F780288CB8}" type="slidenum">
              <a:rPr lang="en-US" altLang="en-US"/>
              <a:pPr/>
              <a:t>‹#›</a:t>
            </a:fld>
            <a:endParaRPr lang="en-US" altLang="en-US"/>
          </a:p>
        </p:txBody>
      </p:sp>
    </p:spTree>
    <p:extLst>
      <p:ext uri="{BB962C8B-B14F-4D97-AF65-F5344CB8AC3E}">
        <p14:creationId xmlns:p14="http://schemas.microsoft.com/office/powerpoint/2010/main" val="19591007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7B25D41-F13F-4710-A35D-D9F7E716D45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3C45041-6E0E-43CB-A14E-1D213F8521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12B3DC3-0F28-4402-A466-F2B72598AAF1}"/>
              </a:ext>
            </a:extLst>
          </p:cNvPr>
          <p:cNvSpPr>
            <a:spLocks noGrp="1" noChangeArrowheads="1"/>
          </p:cNvSpPr>
          <p:nvPr>
            <p:ph type="sldNum" sz="quarter" idx="12"/>
          </p:nvPr>
        </p:nvSpPr>
        <p:spPr>
          <a:ln/>
        </p:spPr>
        <p:txBody>
          <a:bodyPr/>
          <a:lstStyle>
            <a:lvl1pPr>
              <a:defRPr/>
            </a:lvl1pPr>
          </a:lstStyle>
          <a:p>
            <a:fld id="{AB93D832-CE93-4DA3-98D0-7F30A783D31A}" type="slidenum">
              <a:rPr lang="en-US" altLang="en-US"/>
              <a:pPr/>
              <a:t>‹#›</a:t>
            </a:fld>
            <a:endParaRPr lang="en-US" altLang="en-US"/>
          </a:p>
        </p:txBody>
      </p:sp>
    </p:spTree>
    <p:extLst>
      <p:ext uri="{BB962C8B-B14F-4D97-AF65-F5344CB8AC3E}">
        <p14:creationId xmlns:p14="http://schemas.microsoft.com/office/powerpoint/2010/main" val="405158444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B948C0D-29D6-46CE-A454-67B2C2EE044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D3ECD61-7889-428C-AC93-8F8A93D391E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7EA8D03-8A2D-4389-A102-23C8B8FC9DAD}"/>
              </a:ext>
            </a:extLst>
          </p:cNvPr>
          <p:cNvSpPr>
            <a:spLocks noGrp="1" noChangeArrowheads="1"/>
          </p:cNvSpPr>
          <p:nvPr>
            <p:ph type="sldNum" sz="quarter" idx="12"/>
          </p:nvPr>
        </p:nvSpPr>
        <p:spPr>
          <a:ln/>
        </p:spPr>
        <p:txBody>
          <a:bodyPr/>
          <a:lstStyle>
            <a:lvl1pPr>
              <a:defRPr/>
            </a:lvl1pPr>
          </a:lstStyle>
          <a:p>
            <a:fld id="{C137FD13-263D-4167-B872-E6492E6A8E9B}" type="slidenum">
              <a:rPr lang="en-US" altLang="en-US"/>
              <a:pPr/>
              <a:t>‹#›</a:t>
            </a:fld>
            <a:endParaRPr lang="en-US" altLang="en-US"/>
          </a:p>
        </p:txBody>
      </p:sp>
    </p:spTree>
    <p:extLst>
      <p:ext uri="{BB962C8B-B14F-4D97-AF65-F5344CB8AC3E}">
        <p14:creationId xmlns:p14="http://schemas.microsoft.com/office/powerpoint/2010/main" val="311343622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D647076-4E0C-41FB-BED5-44A544EE1E5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3E35571-9935-4F60-B8DB-64F6EC3E86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B1717B7-D54B-4C5F-AE7D-19296C798DF3}"/>
              </a:ext>
            </a:extLst>
          </p:cNvPr>
          <p:cNvSpPr>
            <a:spLocks noGrp="1" noChangeArrowheads="1"/>
          </p:cNvSpPr>
          <p:nvPr>
            <p:ph type="sldNum" sz="quarter" idx="12"/>
          </p:nvPr>
        </p:nvSpPr>
        <p:spPr>
          <a:ln/>
        </p:spPr>
        <p:txBody>
          <a:bodyPr/>
          <a:lstStyle>
            <a:lvl1pPr>
              <a:defRPr/>
            </a:lvl1pPr>
          </a:lstStyle>
          <a:p>
            <a:fld id="{A4D508F0-10F4-4B18-AA99-8E5DE3FA5259}" type="slidenum">
              <a:rPr lang="en-US" altLang="en-US"/>
              <a:pPr/>
              <a:t>‹#›</a:t>
            </a:fld>
            <a:endParaRPr lang="en-US" altLang="en-US"/>
          </a:p>
        </p:txBody>
      </p:sp>
    </p:spTree>
    <p:extLst>
      <p:ext uri="{BB962C8B-B14F-4D97-AF65-F5344CB8AC3E}">
        <p14:creationId xmlns:p14="http://schemas.microsoft.com/office/powerpoint/2010/main" val="333582194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98B3DE2-53D6-4575-BFD4-81418CCF4B7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BC4796C-132B-460D-814E-CDDC7C4314D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7042680-B03F-4B57-B52C-8EC7CD38EF51}"/>
              </a:ext>
            </a:extLst>
          </p:cNvPr>
          <p:cNvSpPr>
            <a:spLocks noGrp="1" noChangeArrowheads="1"/>
          </p:cNvSpPr>
          <p:nvPr>
            <p:ph type="sldNum" sz="quarter" idx="12"/>
          </p:nvPr>
        </p:nvSpPr>
        <p:spPr>
          <a:ln/>
        </p:spPr>
        <p:txBody>
          <a:bodyPr/>
          <a:lstStyle>
            <a:lvl1pPr>
              <a:defRPr/>
            </a:lvl1pPr>
          </a:lstStyle>
          <a:p>
            <a:fld id="{85976566-370F-46E9-904A-6C9E77F87263}" type="slidenum">
              <a:rPr lang="en-US" altLang="en-US"/>
              <a:pPr/>
              <a:t>‹#›</a:t>
            </a:fld>
            <a:endParaRPr lang="en-US" altLang="en-US"/>
          </a:p>
        </p:txBody>
      </p:sp>
    </p:spTree>
    <p:extLst>
      <p:ext uri="{BB962C8B-B14F-4D97-AF65-F5344CB8AC3E}">
        <p14:creationId xmlns:p14="http://schemas.microsoft.com/office/powerpoint/2010/main" val="80016988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BF117E9-1B1D-4F6F-A91F-CB219B032B6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E60021D-12F6-4B18-926B-5E77958E46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16ADA8A-9319-4C7D-A654-9D7E30CAFBF9}"/>
              </a:ext>
            </a:extLst>
          </p:cNvPr>
          <p:cNvSpPr>
            <a:spLocks noGrp="1" noChangeArrowheads="1"/>
          </p:cNvSpPr>
          <p:nvPr>
            <p:ph type="sldNum" sz="quarter" idx="12"/>
          </p:nvPr>
        </p:nvSpPr>
        <p:spPr>
          <a:ln/>
        </p:spPr>
        <p:txBody>
          <a:bodyPr/>
          <a:lstStyle>
            <a:lvl1pPr>
              <a:defRPr/>
            </a:lvl1pPr>
          </a:lstStyle>
          <a:p>
            <a:fld id="{F2F784E0-A0CD-45B7-BB03-BABB846B348A}" type="slidenum">
              <a:rPr lang="en-US" altLang="en-US"/>
              <a:pPr/>
              <a:t>‹#›</a:t>
            </a:fld>
            <a:endParaRPr lang="en-US" altLang="en-US"/>
          </a:p>
        </p:txBody>
      </p:sp>
    </p:spTree>
    <p:extLst>
      <p:ext uri="{BB962C8B-B14F-4D97-AF65-F5344CB8AC3E}">
        <p14:creationId xmlns:p14="http://schemas.microsoft.com/office/powerpoint/2010/main" val="214892388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352E758-F5E2-44E0-8A54-321DDAD3A58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CF58D99-4DCD-43E1-94B3-6B27432349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678C96-F0A1-435F-B9BD-AC1A31120CD4}"/>
              </a:ext>
            </a:extLst>
          </p:cNvPr>
          <p:cNvSpPr>
            <a:spLocks noGrp="1" noChangeArrowheads="1"/>
          </p:cNvSpPr>
          <p:nvPr>
            <p:ph type="sldNum" sz="quarter" idx="12"/>
          </p:nvPr>
        </p:nvSpPr>
        <p:spPr>
          <a:ln/>
        </p:spPr>
        <p:txBody>
          <a:bodyPr/>
          <a:lstStyle>
            <a:lvl1pPr>
              <a:defRPr/>
            </a:lvl1pPr>
          </a:lstStyle>
          <a:p>
            <a:fld id="{3B71714B-3AC6-47B1-AE88-D8371E89460A}" type="slidenum">
              <a:rPr lang="en-US" altLang="en-US"/>
              <a:pPr/>
              <a:t>‹#›</a:t>
            </a:fld>
            <a:endParaRPr lang="en-US" altLang="en-US"/>
          </a:p>
        </p:txBody>
      </p:sp>
    </p:spTree>
    <p:extLst>
      <p:ext uri="{BB962C8B-B14F-4D97-AF65-F5344CB8AC3E}">
        <p14:creationId xmlns:p14="http://schemas.microsoft.com/office/powerpoint/2010/main" val="360218756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38FD54E-29F3-4FB2-B272-E93AC341CA4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3C47A20-31F5-472B-A843-D584305249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598AE33-18B5-4772-9E6D-7874E5D4035A}"/>
              </a:ext>
            </a:extLst>
          </p:cNvPr>
          <p:cNvSpPr>
            <a:spLocks noGrp="1" noChangeArrowheads="1"/>
          </p:cNvSpPr>
          <p:nvPr>
            <p:ph type="sldNum" sz="quarter" idx="12"/>
          </p:nvPr>
        </p:nvSpPr>
        <p:spPr>
          <a:ln/>
        </p:spPr>
        <p:txBody>
          <a:bodyPr/>
          <a:lstStyle>
            <a:lvl1pPr>
              <a:defRPr/>
            </a:lvl1pPr>
          </a:lstStyle>
          <a:p>
            <a:fld id="{FB478148-04A8-493A-A68A-3189F819A0DA}" type="slidenum">
              <a:rPr lang="en-US" altLang="en-US"/>
              <a:pPr/>
              <a:t>‹#›</a:t>
            </a:fld>
            <a:endParaRPr lang="en-US" altLang="en-US"/>
          </a:p>
        </p:txBody>
      </p:sp>
    </p:spTree>
    <p:extLst>
      <p:ext uri="{BB962C8B-B14F-4D97-AF65-F5344CB8AC3E}">
        <p14:creationId xmlns:p14="http://schemas.microsoft.com/office/powerpoint/2010/main" val="305129367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5B617AF-C7DE-4990-A323-B47176EDA048}"/>
              </a:ext>
            </a:extLst>
          </p:cNvPr>
          <p:cNvSpPr>
            <a:spLocks noGrp="1"/>
          </p:cNvSpPr>
          <p:nvPr>
            <p:ph type="dt" sz="half" idx="10"/>
          </p:nvPr>
        </p:nvSpPr>
        <p:spPr/>
        <p:txBody>
          <a:bodyPr/>
          <a:lstStyle>
            <a:lvl1pPr eaLnBrk="0" hangingPunct="0">
              <a:defRPr/>
            </a:lvl1pPr>
          </a:lstStyle>
          <a:p>
            <a:pPr>
              <a:defRPr/>
            </a:pPr>
            <a:fld id="{D12ED4B2-EFFB-4E86-9BFB-14325B446572}" type="datetimeFigureOut">
              <a:rPr lang="en-US"/>
              <a:pPr>
                <a:defRPr/>
              </a:pPr>
              <a:t>10/29/2020</a:t>
            </a:fld>
            <a:endParaRPr lang="en-US"/>
          </a:p>
        </p:txBody>
      </p:sp>
      <p:sp>
        <p:nvSpPr>
          <p:cNvPr id="5" name="Footer Placeholder 4">
            <a:extLst>
              <a:ext uri="{FF2B5EF4-FFF2-40B4-BE49-F238E27FC236}">
                <a16:creationId xmlns:a16="http://schemas.microsoft.com/office/drawing/2014/main" id="{98FE4141-9380-4205-94D1-000114C319EB}"/>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784F3123-61B3-4187-8D56-F8C7DD4CA608}"/>
              </a:ext>
            </a:extLst>
          </p:cNvPr>
          <p:cNvSpPr>
            <a:spLocks noGrp="1"/>
          </p:cNvSpPr>
          <p:nvPr>
            <p:ph type="sldNum" sz="quarter" idx="12"/>
          </p:nvPr>
        </p:nvSpPr>
        <p:spPr/>
        <p:txBody>
          <a:bodyPr/>
          <a:lstStyle>
            <a:lvl1pPr eaLnBrk="0" hangingPunct="0">
              <a:defRPr/>
            </a:lvl1pPr>
          </a:lstStyle>
          <a:p>
            <a:fld id="{7EF31831-313B-4E2E-BBCB-2DC25A8AE4AB}" type="slidenum">
              <a:rPr lang="en-US" altLang="en-US"/>
              <a:pPr/>
              <a:t>‹#›</a:t>
            </a:fld>
            <a:endParaRPr lang="en-US" altLang="en-US"/>
          </a:p>
        </p:txBody>
      </p:sp>
    </p:spTree>
    <p:extLst>
      <p:ext uri="{BB962C8B-B14F-4D97-AF65-F5344CB8AC3E}">
        <p14:creationId xmlns:p14="http://schemas.microsoft.com/office/powerpoint/2010/main" val="260116776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F2D95-621B-48EB-B13D-11D981D908CE}"/>
              </a:ext>
            </a:extLst>
          </p:cNvPr>
          <p:cNvSpPr>
            <a:spLocks noGrp="1"/>
          </p:cNvSpPr>
          <p:nvPr>
            <p:ph type="dt" sz="half" idx="10"/>
          </p:nvPr>
        </p:nvSpPr>
        <p:spPr/>
        <p:txBody>
          <a:bodyPr/>
          <a:lstStyle>
            <a:lvl1pPr eaLnBrk="0" hangingPunct="0">
              <a:defRPr/>
            </a:lvl1pPr>
          </a:lstStyle>
          <a:p>
            <a:pPr>
              <a:defRPr/>
            </a:pPr>
            <a:fld id="{4F6C7637-1D82-4226-AE18-92484A2339E1}" type="datetimeFigureOut">
              <a:rPr lang="en-US"/>
              <a:pPr>
                <a:defRPr/>
              </a:pPr>
              <a:t>10/29/2020</a:t>
            </a:fld>
            <a:endParaRPr lang="en-US"/>
          </a:p>
        </p:txBody>
      </p:sp>
      <p:sp>
        <p:nvSpPr>
          <p:cNvPr id="5" name="Footer Placeholder 4">
            <a:extLst>
              <a:ext uri="{FF2B5EF4-FFF2-40B4-BE49-F238E27FC236}">
                <a16:creationId xmlns:a16="http://schemas.microsoft.com/office/drawing/2014/main" id="{88786663-209B-4141-AD76-A1ABBA0C4759}"/>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CD35F487-98CE-40AA-920E-E4AED7DE910E}"/>
              </a:ext>
            </a:extLst>
          </p:cNvPr>
          <p:cNvSpPr>
            <a:spLocks noGrp="1"/>
          </p:cNvSpPr>
          <p:nvPr>
            <p:ph type="sldNum" sz="quarter" idx="12"/>
          </p:nvPr>
        </p:nvSpPr>
        <p:spPr/>
        <p:txBody>
          <a:bodyPr/>
          <a:lstStyle>
            <a:lvl1pPr eaLnBrk="0" hangingPunct="0">
              <a:defRPr/>
            </a:lvl1pPr>
          </a:lstStyle>
          <a:p>
            <a:fld id="{D933181B-3CD1-4DE4-9EBF-82BA386F779A}" type="slidenum">
              <a:rPr lang="en-US" altLang="en-US"/>
              <a:pPr/>
              <a:t>‹#›</a:t>
            </a:fld>
            <a:endParaRPr lang="en-US" altLang="en-US"/>
          </a:p>
        </p:txBody>
      </p:sp>
    </p:spTree>
    <p:extLst>
      <p:ext uri="{BB962C8B-B14F-4D97-AF65-F5344CB8AC3E}">
        <p14:creationId xmlns:p14="http://schemas.microsoft.com/office/powerpoint/2010/main" val="191772123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AD28D5-67A6-43E6-B935-BB01688C07A7}"/>
              </a:ext>
            </a:extLst>
          </p:cNvPr>
          <p:cNvSpPr>
            <a:spLocks noGrp="1"/>
          </p:cNvSpPr>
          <p:nvPr>
            <p:ph type="dt" sz="half" idx="10"/>
          </p:nvPr>
        </p:nvSpPr>
        <p:spPr/>
        <p:txBody>
          <a:bodyPr/>
          <a:lstStyle>
            <a:lvl1pPr eaLnBrk="0" hangingPunct="0">
              <a:defRPr/>
            </a:lvl1pPr>
          </a:lstStyle>
          <a:p>
            <a:pPr>
              <a:defRPr/>
            </a:pPr>
            <a:fld id="{6631C965-1938-4F00-BE52-BED9DAAA9B8B}" type="datetimeFigureOut">
              <a:rPr lang="en-US"/>
              <a:pPr>
                <a:defRPr/>
              </a:pPr>
              <a:t>10/29/2020</a:t>
            </a:fld>
            <a:endParaRPr lang="en-US"/>
          </a:p>
        </p:txBody>
      </p:sp>
      <p:sp>
        <p:nvSpPr>
          <p:cNvPr id="5" name="Footer Placeholder 4">
            <a:extLst>
              <a:ext uri="{FF2B5EF4-FFF2-40B4-BE49-F238E27FC236}">
                <a16:creationId xmlns:a16="http://schemas.microsoft.com/office/drawing/2014/main" id="{70BB52A2-6BB2-46D3-A4FB-FE36B05ACE4B}"/>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CD49D6EC-7428-4DA8-AEB1-3E520D0B06DC}"/>
              </a:ext>
            </a:extLst>
          </p:cNvPr>
          <p:cNvSpPr>
            <a:spLocks noGrp="1"/>
          </p:cNvSpPr>
          <p:nvPr>
            <p:ph type="sldNum" sz="quarter" idx="12"/>
          </p:nvPr>
        </p:nvSpPr>
        <p:spPr/>
        <p:txBody>
          <a:bodyPr/>
          <a:lstStyle>
            <a:lvl1pPr eaLnBrk="0" hangingPunct="0">
              <a:defRPr/>
            </a:lvl1pPr>
          </a:lstStyle>
          <a:p>
            <a:fld id="{7421927E-C939-4F32-BB5F-29D62F6624C2}" type="slidenum">
              <a:rPr lang="en-US" altLang="en-US"/>
              <a:pPr/>
              <a:t>‹#›</a:t>
            </a:fld>
            <a:endParaRPr lang="en-US" altLang="en-US"/>
          </a:p>
        </p:txBody>
      </p:sp>
    </p:spTree>
    <p:extLst>
      <p:ext uri="{BB962C8B-B14F-4D97-AF65-F5344CB8AC3E}">
        <p14:creationId xmlns:p14="http://schemas.microsoft.com/office/powerpoint/2010/main" val="395076670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341826C-32F3-4AE8-9BF0-72483BE20E4B}"/>
              </a:ext>
            </a:extLst>
          </p:cNvPr>
          <p:cNvSpPr>
            <a:spLocks noGrp="1"/>
          </p:cNvSpPr>
          <p:nvPr>
            <p:ph type="dt" sz="half" idx="10"/>
          </p:nvPr>
        </p:nvSpPr>
        <p:spPr/>
        <p:txBody>
          <a:bodyPr/>
          <a:lstStyle>
            <a:lvl1pPr eaLnBrk="0" hangingPunct="0">
              <a:defRPr/>
            </a:lvl1pPr>
          </a:lstStyle>
          <a:p>
            <a:pPr>
              <a:defRPr/>
            </a:pPr>
            <a:fld id="{BE2D75AC-96CF-4173-9803-BC7F46666515}" type="datetimeFigureOut">
              <a:rPr lang="en-US"/>
              <a:pPr>
                <a:defRPr/>
              </a:pPr>
              <a:t>10/29/2020</a:t>
            </a:fld>
            <a:endParaRPr lang="en-US"/>
          </a:p>
        </p:txBody>
      </p:sp>
      <p:sp>
        <p:nvSpPr>
          <p:cNvPr id="6" name="Footer Placeholder 4">
            <a:extLst>
              <a:ext uri="{FF2B5EF4-FFF2-40B4-BE49-F238E27FC236}">
                <a16:creationId xmlns:a16="http://schemas.microsoft.com/office/drawing/2014/main" id="{7631CBDE-BDD4-489C-9C2F-F605D90AE4AC}"/>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7E0CD58D-A297-4771-9996-F9743223D937}"/>
              </a:ext>
            </a:extLst>
          </p:cNvPr>
          <p:cNvSpPr>
            <a:spLocks noGrp="1"/>
          </p:cNvSpPr>
          <p:nvPr>
            <p:ph type="sldNum" sz="quarter" idx="12"/>
          </p:nvPr>
        </p:nvSpPr>
        <p:spPr/>
        <p:txBody>
          <a:bodyPr/>
          <a:lstStyle>
            <a:lvl1pPr eaLnBrk="0" hangingPunct="0">
              <a:defRPr/>
            </a:lvl1pPr>
          </a:lstStyle>
          <a:p>
            <a:fld id="{946CFA4E-67C6-47BF-9425-5E69B29AA0FB}" type="slidenum">
              <a:rPr lang="en-US" altLang="en-US"/>
              <a:pPr/>
              <a:t>‹#›</a:t>
            </a:fld>
            <a:endParaRPr lang="en-US" altLang="en-US"/>
          </a:p>
        </p:txBody>
      </p:sp>
    </p:spTree>
    <p:extLst>
      <p:ext uri="{BB962C8B-B14F-4D97-AF65-F5344CB8AC3E}">
        <p14:creationId xmlns:p14="http://schemas.microsoft.com/office/powerpoint/2010/main" val="270999423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0FC7A8D-5D56-432B-9B44-B0ECAA1F6FC5}"/>
              </a:ext>
            </a:extLst>
          </p:cNvPr>
          <p:cNvSpPr>
            <a:spLocks noGrp="1"/>
          </p:cNvSpPr>
          <p:nvPr>
            <p:ph type="dt" sz="half" idx="10"/>
          </p:nvPr>
        </p:nvSpPr>
        <p:spPr/>
        <p:txBody>
          <a:bodyPr/>
          <a:lstStyle>
            <a:lvl1pPr eaLnBrk="0" hangingPunct="0">
              <a:defRPr/>
            </a:lvl1pPr>
          </a:lstStyle>
          <a:p>
            <a:pPr>
              <a:defRPr/>
            </a:pPr>
            <a:fld id="{A54C3802-BDFA-4EE9-97CD-5442ACF14AFE}" type="datetimeFigureOut">
              <a:rPr lang="en-US"/>
              <a:pPr>
                <a:defRPr/>
              </a:pPr>
              <a:t>10/29/2020</a:t>
            </a:fld>
            <a:endParaRPr lang="en-US"/>
          </a:p>
        </p:txBody>
      </p:sp>
      <p:sp>
        <p:nvSpPr>
          <p:cNvPr id="8" name="Footer Placeholder 4">
            <a:extLst>
              <a:ext uri="{FF2B5EF4-FFF2-40B4-BE49-F238E27FC236}">
                <a16:creationId xmlns:a16="http://schemas.microsoft.com/office/drawing/2014/main" id="{529E20CF-D2CE-438B-BE81-FB572A925BA5}"/>
              </a:ext>
            </a:extLst>
          </p:cNvPr>
          <p:cNvSpPr>
            <a:spLocks noGrp="1"/>
          </p:cNvSpPr>
          <p:nvPr>
            <p:ph type="ftr" sz="quarter" idx="11"/>
          </p:nvPr>
        </p:nvSpPr>
        <p:spPr/>
        <p:txBody>
          <a:bodyPr/>
          <a:lstStyle>
            <a:lvl1pPr eaLnBrk="0" hangingPunct="0">
              <a:defRPr/>
            </a:lvl1pPr>
          </a:lstStyle>
          <a:p>
            <a:pPr>
              <a:defRPr/>
            </a:pPr>
            <a:endParaRPr lang="en-US"/>
          </a:p>
        </p:txBody>
      </p:sp>
      <p:sp>
        <p:nvSpPr>
          <p:cNvPr id="9" name="Slide Number Placeholder 5">
            <a:extLst>
              <a:ext uri="{FF2B5EF4-FFF2-40B4-BE49-F238E27FC236}">
                <a16:creationId xmlns:a16="http://schemas.microsoft.com/office/drawing/2014/main" id="{3B7EDE1F-CA27-44B2-84CA-68E72D1D99A8}"/>
              </a:ext>
            </a:extLst>
          </p:cNvPr>
          <p:cNvSpPr>
            <a:spLocks noGrp="1"/>
          </p:cNvSpPr>
          <p:nvPr>
            <p:ph type="sldNum" sz="quarter" idx="12"/>
          </p:nvPr>
        </p:nvSpPr>
        <p:spPr/>
        <p:txBody>
          <a:bodyPr/>
          <a:lstStyle>
            <a:lvl1pPr eaLnBrk="0" hangingPunct="0">
              <a:defRPr/>
            </a:lvl1pPr>
          </a:lstStyle>
          <a:p>
            <a:fld id="{554F0F54-DF15-4BC7-914F-C84FF0D0A999}" type="slidenum">
              <a:rPr lang="en-US" altLang="en-US"/>
              <a:pPr/>
              <a:t>‹#›</a:t>
            </a:fld>
            <a:endParaRPr lang="en-US" altLang="en-US"/>
          </a:p>
        </p:txBody>
      </p:sp>
    </p:spTree>
    <p:extLst>
      <p:ext uri="{BB962C8B-B14F-4D97-AF65-F5344CB8AC3E}">
        <p14:creationId xmlns:p14="http://schemas.microsoft.com/office/powerpoint/2010/main" val="359410072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C3C8A10-E23C-4AB1-B835-6214B6796560}"/>
              </a:ext>
            </a:extLst>
          </p:cNvPr>
          <p:cNvSpPr>
            <a:spLocks noGrp="1"/>
          </p:cNvSpPr>
          <p:nvPr>
            <p:ph type="dt" sz="half" idx="10"/>
          </p:nvPr>
        </p:nvSpPr>
        <p:spPr/>
        <p:txBody>
          <a:bodyPr/>
          <a:lstStyle>
            <a:lvl1pPr eaLnBrk="0" hangingPunct="0">
              <a:defRPr/>
            </a:lvl1pPr>
          </a:lstStyle>
          <a:p>
            <a:pPr>
              <a:defRPr/>
            </a:pPr>
            <a:fld id="{59FED911-66CA-4C4F-90B5-F45C43F42AFE}" type="datetimeFigureOut">
              <a:rPr lang="en-US"/>
              <a:pPr>
                <a:defRPr/>
              </a:pPr>
              <a:t>10/29/2020</a:t>
            </a:fld>
            <a:endParaRPr lang="en-US"/>
          </a:p>
        </p:txBody>
      </p:sp>
      <p:sp>
        <p:nvSpPr>
          <p:cNvPr id="4" name="Footer Placeholder 4">
            <a:extLst>
              <a:ext uri="{FF2B5EF4-FFF2-40B4-BE49-F238E27FC236}">
                <a16:creationId xmlns:a16="http://schemas.microsoft.com/office/drawing/2014/main" id="{E20D9C0A-5433-418F-A108-35AAC980AA55}"/>
              </a:ext>
            </a:extLst>
          </p:cNvPr>
          <p:cNvSpPr>
            <a:spLocks noGrp="1"/>
          </p:cNvSpPr>
          <p:nvPr>
            <p:ph type="ftr" sz="quarter" idx="11"/>
          </p:nvPr>
        </p:nvSpPr>
        <p:spPr/>
        <p:txBody>
          <a:bodyPr/>
          <a:lstStyle>
            <a:lvl1pPr eaLnBrk="0" hangingPunct="0">
              <a:defRPr/>
            </a:lvl1pPr>
          </a:lstStyle>
          <a:p>
            <a:pPr>
              <a:defRPr/>
            </a:pPr>
            <a:endParaRPr lang="en-US"/>
          </a:p>
        </p:txBody>
      </p:sp>
      <p:sp>
        <p:nvSpPr>
          <p:cNvPr id="5" name="Slide Number Placeholder 5">
            <a:extLst>
              <a:ext uri="{FF2B5EF4-FFF2-40B4-BE49-F238E27FC236}">
                <a16:creationId xmlns:a16="http://schemas.microsoft.com/office/drawing/2014/main" id="{DB347136-D11C-4FAF-918B-C2F5651B09CE}"/>
              </a:ext>
            </a:extLst>
          </p:cNvPr>
          <p:cNvSpPr>
            <a:spLocks noGrp="1"/>
          </p:cNvSpPr>
          <p:nvPr>
            <p:ph type="sldNum" sz="quarter" idx="12"/>
          </p:nvPr>
        </p:nvSpPr>
        <p:spPr/>
        <p:txBody>
          <a:bodyPr/>
          <a:lstStyle>
            <a:lvl1pPr eaLnBrk="0" hangingPunct="0">
              <a:defRPr/>
            </a:lvl1pPr>
          </a:lstStyle>
          <a:p>
            <a:fld id="{BA9EB31D-BC7F-49FC-8904-6A98387E0CDA}" type="slidenum">
              <a:rPr lang="en-US" altLang="en-US"/>
              <a:pPr/>
              <a:t>‹#›</a:t>
            </a:fld>
            <a:endParaRPr lang="en-US" altLang="en-US"/>
          </a:p>
        </p:txBody>
      </p:sp>
    </p:spTree>
    <p:extLst>
      <p:ext uri="{BB962C8B-B14F-4D97-AF65-F5344CB8AC3E}">
        <p14:creationId xmlns:p14="http://schemas.microsoft.com/office/powerpoint/2010/main" val="280971437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4D3F1DE-A732-45FE-8F97-980B18BBCA98}"/>
              </a:ext>
            </a:extLst>
          </p:cNvPr>
          <p:cNvSpPr>
            <a:spLocks noGrp="1"/>
          </p:cNvSpPr>
          <p:nvPr>
            <p:ph type="dt" sz="half" idx="10"/>
          </p:nvPr>
        </p:nvSpPr>
        <p:spPr/>
        <p:txBody>
          <a:bodyPr/>
          <a:lstStyle>
            <a:lvl1pPr eaLnBrk="0" hangingPunct="0">
              <a:defRPr/>
            </a:lvl1pPr>
          </a:lstStyle>
          <a:p>
            <a:pPr>
              <a:defRPr/>
            </a:pPr>
            <a:fld id="{805E73A7-AFFD-4B65-9D53-4887B0682378}" type="datetimeFigureOut">
              <a:rPr lang="en-US"/>
              <a:pPr>
                <a:defRPr/>
              </a:pPr>
              <a:t>10/29/2020</a:t>
            </a:fld>
            <a:endParaRPr lang="en-US"/>
          </a:p>
        </p:txBody>
      </p:sp>
      <p:sp>
        <p:nvSpPr>
          <p:cNvPr id="3" name="Footer Placeholder 4">
            <a:extLst>
              <a:ext uri="{FF2B5EF4-FFF2-40B4-BE49-F238E27FC236}">
                <a16:creationId xmlns:a16="http://schemas.microsoft.com/office/drawing/2014/main" id="{294A0C78-445A-4D90-8F7C-D072E2CEA776}"/>
              </a:ext>
            </a:extLst>
          </p:cNvPr>
          <p:cNvSpPr>
            <a:spLocks noGrp="1"/>
          </p:cNvSpPr>
          <p:nvPr>
            <p:ph type="ftr" sz="quarter" idx="11"/>
          </p:nvPr>
        </p:nvSpPr>
        <p:spPr/>
        <p:txBody>
          <a:bodyPr/>
          <a:lstStyle>
            <a:lvl1pPr eaLnBrk="0" hangingPunct="0">
              <a:defRPr/>
            </a:lvl1pPr>
          </a:lstStyle>
          <a:p>
            <a:pPr>
              <a:defRPr/>
            </a:pPr>
            <a:endParaRPr lang="en-US"/>
          </a:p>
        </p:txBody>
      </p:sp>
      <p:sp>
        <p:nvSpPr>
          <p:cNvPr id="4" name="Slide Number Placeholder 5">
            <a:extLst>
              <a:ext uri="{FF2B5EF4-FFF2-40B4-BE49-F238E27FC236}">
                <a16:creationId xmlns:a16="http://schemas.microsoft.com/office/drawing/2014/main" id="{F2CA8456-E0FF-4270-8ED1-843986CC5AB2}"/>
              </a:ext>
            </a:extLst>
          </p:cNvPr>
          <p:cNvSpPr>
            <a:spLocks noGrp="1"/>
          </p:cNvSpPr>
          <p:nvPr>
            <p:ph type="sldNum" sz="quarter" idx="12"/>
          </p:nvPr>
        </p:nvSpPr>
        <p:spPr/>
        <p:txBody>
          <a:bodyPr/>
          <a:lstStyle>
            <a:lvl1pPr eaLnBrk="0" hangingPunct="0">
              <a:defRPr/>
            </a:lvl1pPr>
          </a:lstStyle>
          <a:p>
            <a:fld id="{F03E2868-196D-4A5A-B57A-FD80D31625C9}" type="slidenum">
              <a:rPr lang="en-US" altLang="en-US"/>
              <a:pPr/>
              <a:t>‹#›</a:t>
            </a:fld>
            <a:endParaRPr lang="en-US" altLang="en-US"/>
          </a:p>
        </p:txBody>
      </p:sp>
    </p:spTree>
    <p:extLst>
      <p:ext uri="{BB962C8B-B14F-4D97-AF65-F5344CB8AC3E}">
        <p14:creationId xmlns:p14="http://schemas.microsoft.com/office/powerpoint/2010/main" val="215990791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0B2D406-E0F3-41E2-BCAD-1363198AA900}"/>
              </a:ext>
            </a:extLst>
          </p:cNvPr>
          <p:cNvSpPr>
            <a:spLocks noGrp="1"/>
          </p:cNvSpPr>
          <p:nvPr>
            <p:ph type="dt" sz="half" idx="10"/>
          </p:nvPr>
        </p:nvSpPr>
        <p:spPr/>
        <p:txBody>
          <a:bodyPr/>
          <a:lstStyle>
            <a:lvl1pPr eaLnBrk="0" hangingPunct="0">
              <a:defRPr/>
            </a:lvl1pPr>
          </a:lstStyle>
          <a:p>
            <a:pPr>
              <a:defRPr/>
            </a:pPr>
            <a:fld id="{8C01C5E4-476A-4BB7-B0E2-3DB20B534E73}" type="datetimeFigureOut">
              <a:rPr lang="en-US"/>
              <a:pPr>
                <a:defRPr/>
              </a:pPr>
              <a:t>10/29/2020</a:t>
            </a:fld>
            <a:endParaRPr lang="en-US"/>
          </a:p>
        </p:txBody>
      </p:sp>
      <p:sp>
        <p:nvSpPr>
          <p:cNvPr id="6" name="Footer Placeholder 4">
            <a:extLst>
              <a:ext uri="{FF2B5EF4-FFF2-40B4-BE49-F238E27FC236}">
                <a16:creationId xmlns:a16="http://schemas.microsoft.com/office/drawing/2014/main" id="{08004E69-430D-4B79-9B62-012D526F8332}"/>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2175EC4A-4285-4054-AF38-474450F45AF6}"/>
              </a:ext>
            </a:extLst>
          </p:cNvPr>
          <p:cNvSpPr>
            <a:spLocks noGrp="1"/>
          </p:cNvSpPr>
          <p:nvPr>
            <p:ph type="sldNum" sz="quarter" idx="12"/>
          </p:nvPr>
        </p:nvSpPr>
        <p:spPr/>
        <p:txBody>
          <a:bodyPr/>
          <a:lstStyle>
            <a:lvl1pPr eaLnBrk="0" hangingPunct="0">
              <a:defRPr/>
            </a:lvl1pPr>
          </a:lstStyle>
          <a:p>
            <a:fld id="{1CD42B02-830E-4BB9-B081-C068107605EB}" type="slidenum">
              <a:rPr lang="en-US" altLang="en-US"/>
              <a:pPr/>
              <a:t>‹#›</a:t>
            </a:fld>
            <a:endParaRPr lang="en-US" altLang="en-US"/>
          </a:p>
        </p:txBody>
      </p:sp>
    </p:spTree>
    <p:extLst>
      <p:ext uri="{BB962C8B-B14F-4D97-AF65-F5344CB8AC3E}">
        <p14:creationId xmlns:p14="http://schemas.microsoft.com/office/powerpoint/2010/main" val="243182170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9CD2CF3-F644-42D5-8D18-00EEC7F7273C}"/>
              </a:ext>
            </a:extLst>
          </p:cNvPr>
          <p:cNvSpPr>
            <a:spLocks noGrp="1"/>
          </p:cNvSpPr>
          <p:nvPr>
            <p:ph type="dt" sz="half" idx="10"/>
          </p:nvPr>
        </p:nvSpPr>
        <p:spPr/>
        <p:txBody>
          <a:bodyPr/>
          <a:lstStyle>
            <a:lvl1pPr eaLnBrk="0" hangingPunct="0">
              <a:defRPr/>
            </a:lvl1pPr>
          </a:lstStyle>
          <a:p>
            <a:pPr>
              <a:defRPr/>
            </a:pPr>
            <a:fld id="{42780D5A-540A-47A4-97A2-0907BAEE54A4}" type="datetimeFigureOut">
              <a:rPr lang="en-US"/>
              <a:pPr>
                <a:defRPr/>
              </a:pPr>
              <a:t>10/29/2020</a:t>
            </a:fld>
            <a:endParaRPr lang="en-US"/>
          </a:p>
        </p:txBody>
      </p:sp>
      <p:sp>
        <p:nvSpPr>
          <p:cNvPr id="6" name="Footer Placeholder 4">
            <a:extLst>
              <a:ext uri="{FF2B5EF4-FFF2-40B4-BE49-F238E27FC236}">
                <a16:creationId xmlns:a16="http://schemas.microsoft.com/office/drawing/2014/main" id="{214F2352-3CD3-449C-885F-345BCC5E3B23}"/>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083DD9A0-F8A6-4C76-8455-95223A82869C}"/>
              </a:ext>
            </a:extLst>
          </p:cNvPr>
          <p:cNvSpPr>
            <a:spLocks noGrp="1"/>
          </p:cNvSpPr>
          <p:nvPr>
            <p:ph type="sldNum" sz="quarter" idx="12"/>
          </p:nvPr>
        </p:nvSpPr>
        <p:spPr/>
        <p:txBody>
          <a:bodyPr/>
          <a:lstStyle>
            <a:lvl1pPr eaLnBrk="0" hangingPunct="0">
              <a:defRPr/>
            </a:lvl1pPr>
          </a:lstStyle>
          <a:p>
            <a:fld id="{95673262-56E2-4123-BD39-A7C5A4606943}" type="slidenum">
              <a:rPr lang="en-US" altLang="en-US"/>
              <a:pPr/>
              <a:t>‹#›</a:t>
            </a:fld>
            <a:endParaRPr lang="en-US" altLang="en-US"/>
          </a:p>
        </p:txBody>
      </p:sp>
    </p:spTree>
    <p:extLst>
      <p:ext uri="{BB962C8B-B14F-4D97-AF65-F5344CB8AC3E}">
        <p14:creationId xmlns:p14="http://schemas.microsoft.com/office/powerpoint/2010/main" val="370805529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81DF45-8A23-4550-8E0F-5175A57F0C43}"/>
              </a:ext>
            </a:extLst>
          </p:cNvPr>
          <p:cNvSpPr>
            <a:spLocks noGrp="1"/>
          </p:cNvSpPr>
          <p:nvPr>
            <p:ph type="dt" sz="half" idx="10"/>
          </p:nvPr>
        </p:nvSpPr>
        <p:spPr/>
        <p:txBody>
          <a:bodyPr/>
          <a:lstStyle>
            <a:lvl1pPr eaLnBrk="0" hangingPunct="0">
              <a:defRPr/>
            </a:lvl1pPr>
          </a:lstStyle>
          <a:p>
            <a:pPr>
              <a:defRPr/>
            </a:pPr>
            <a:fld id="{FC3DCD40-9A06-4858-8CB1-E0B845800E32}" type="datetimeFigureOut">
              <a:rPr lang="en-US"/>
              <a:pPr>
                <a:defRPr/>
              </a:pPr>
              <a:t>10/29/2020</a:t>
            </a:fld>
            <a:endParaRPr lang="en-US"/>
          </a:p>
        </p:txBody>
      </p:sp>
      <p:sp>
        <p:nvSpPr>
          <p:cNvPr id="5" name="Footer Placeholder 4">
            <a:extLst>
              <a:ext uri="{FF2B5EF4-FFF2-40B4-BE49-F238E27FC236}">
                <a16:creationId xmlns:a16="http://schemas.microsoft.com/office/drawing/2014/main" id="{8517DBB7-2760-4E7E-9B44-D568220C4B6B}"/>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96E5B4CF-05FE-4F81-B740-1008B60E2BBB}"/>
              </a:ext>
            </a:extLst>
          </p:cNvPr>
          <p:cNvSpPr>
            <a:spLocks noGrp="1"/>
          </p:cNvSpPr>
          <p:nvPr>
            <p:ph type="sldNum" sz="quarter" idx="12"/>
          </p:nvPr>
        </p:nvSpPr>
        <p:spPr/>
        <p:txBody>
          <a:bodyPr/>
          <a:lstStyle>
            <a:lvl1pPr eaLnBrk="0" hangingPunct="0">
              <a:defRPr/>
            </a:lvl1pPr>
          </a:lstStyle>
          <a:p>
            <a:fld id="{77F5DF84-10FD-489A-B962-00299EB4FC18}" type="slidenum">
              <a:rPr lang="en-US" altLang="en-US"/>
              <a:pPr/>
              <a:t>‹#›</a:t>
            </a:fld>
            <a:endParaRPr lang="en-US" altLang="en-US"/>
          </a:p>
        </p:txBody>
      </p:sp>
    </p:spTree>
    <p:extLst>
      <p:ext uri="{BB962C8B-B14F-4D97-AF65-F5344CB8AC3E}">
        <p14:creationId xmlns:p14="http://schemas.microsoft.com/office/powerpoint/2010/main" val="386334270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B0FC0-E5C8-454F-8930-BD25104F84EF}"/>
              </a:ext>
            </a:extLst>
          </p:cNvPr>
          <p:cNvSpPr>
            <a:spLocks noGrp="1"/>
          </p:cNvSpPr>
          <p:nvPr>
            <p:ph type="dt" sz="half" idx="10"/>
          </p:nvPr>
        </p:nvSpPr>
        <p:spPr/>
        <p:txBody>
          <a:bodyPr/>
          <a:lstStyle>
            <a:lvl1pPr eaLnBrk="0" hangingPunct="0">
              <a:defRPr/>
            </a:lvl1pPr>
          </a:lstStyle>
          <a:p>
            <a:pPr>
              <a:defRPr/>
            </a:pPr>
            <a:fld id="{4E5DE369-CF01-4AC4-B453-D54E7364B5C7}" type="datetimeFigureOut">
              <a:rPr lang="en-US"/>
              <a:pPr>
                <a:defRPr/>
              </a:pPr>
              <a:t>10/29/2020</a:t>
            </a:fld>
            <a:endParaRPr lang="en-US"/>
          </a:p>
        </p:txBody>
      </p:sp>
      <p:sp>
        <p:nvSpPr>
          <p:cNvPr id="5" name="Footer Placeholder 4">
            <a:extLst>
              <a:ext uri="{FF2B5EF4-FFF2-40B4-BE49-F238E27FC236}">
                <a16:creationId xmlns:a16="http://schemas.microsoft.com/office/drawing/2014/main" id="{70C8008B-7C74-4CFA-933D-2F9923EDADA5}"/>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85EBB147-BB04-4424-A151-7A0B0D19DA19}"/>
              </a:ext>
            </a:extLst>
          </p:cNvPr>
          <p:cNvSpPr>
            <a:spLocks noGrp="1"/>
          </p:cNvSpPr>
          <p:nvPr>
            <p:ph type="sldNum" sz="quarter" idx="12"/>
          </p:nvPr>
        </p:nvSpPr>
        <p:spPr/>
        <p:txBody>
          <a:bodyPr/>
          <a:lstStyle>
            <a:lvl1pPr eaLnBrk="0" hangingPunct="0">
              <a:defRPr/>
            </a:lvl1pPr>
          </a:lstStyle>
          <a:p>
            <a:fld id="{B3A99F01-A775-43F3-86C2-7FFA951D3FFF}" type="slidenum">
              <a:rPr lang="en-US" altLang="en-US"/>
              <a:pPr/>
              <a:t>‹#›</a:t>
            </a:fld>
            <a:endParaRPr lang="en-US" altLang="en-US"/>
          </a:p>
        </p:txBody>
      </p:sp>
    </p:spTree>
    <p:extLst>
      <p:ext uri="{BB962C8B-B14F-4D97-AF65-F5344CB8AC3E}">
        <p14:creationId xmlns:p14="http://schemas.microsoft.com/office/powerpoint/2010/main" val="420644958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515D31-CCF3-453D-8032-755CDB8B06E7}" type="slidenum">
              <a:rPr lang="en-US"/>
              <a:pPr>
                <a:defRPr/>
              </a:pPr>
              <a:t>‹#›</a:t>
            </a:fld>
            <a:endParaRPr lang="en-US"/>
          </a:p>
        </p:txBody>
      </p:sp>
    </p:spTree>
    <p:extLst>
      <p:ext uri="{BB962C8B-B14F-4D97-AF65-F5344CB8AC3E}">
        <p14:creationId xmlns:p14="http://schemas.microsoft.com/office/powerpoint/2010/main" val="269889739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202354-98DC-4100-A507-C717A417C87C}" type="slidenum">
              <a:rPr lang="en-US"/>
              <a:pPr>
                <a:defRPr/>
              </a:pPr>
              <a:t>‹#›</a:t>
            </a:fld>
            <a:endParaRPr lang="en-US"/>
          </a:p>
        </p:txBody>
      </p:sp>
    </p:spTree>
    <p:extLst>
      <p:ext uri="{BB962C8B-B14F-4D97-AF65-F5344CB8AC3E}">
        <p14:creationId xmlns:p14="http://schemas.microsoft.com/office/powerpoint/2010/main" val="126390447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D467D8-44BD-4E93-961B-9476C5D0DC6D}" type="slidenum">
              <a:rPr lang="en-US"/>
              <a:pPr>
                <a:defRPr/>
              </a:pPr>
              <a:t>‹#›</a:t>
            </a:fld>
            <a:endParaRPr lang="en-US"/>
          </a:p>
        </p:txBody>
      </p:sp>
    </p:spTree>
    <p:extLst>
      <p:ext uri="{BB962C8B-B14F-4D97-AF65-F5344CB8AC3E}">
        <p14:creationId xmlns:p14="http://schemas.microsoft.com/office/powerpoint/2010/main" val="306729549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ACDB36-4AEC-41CC-9671-A966201E183B}" type="slidenum">
              <a:rPr lang="en-US"/>
              <a:pPr>
                <a:defRPr/>
              </a:pPr>
              <a:t>‹#›</a:t>
            </a:fld>
            <a:endParaRPr lang="en-US"/>
          </a:p>
        </p:txBody>
      </p:sp>
    </p:spTree>
    <p:extLst>
      <p:ext uri="{BB962C8B-B14F-4D97-AF65-F5344CB8AC3E}">
        <p14:creationId xmlns:p14="http://schemas.microsoft.com/office/powerpoint/2010/main" val="79754044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1943F58-0BF2-419E-B101-71A8F15C8772}" type="slidenum">
              <a:rPr lang="en-US"/>
              <a:pPr>
                <a:defRPr/>
              </a:pPr>
              <a:t>‹#›</a:t>
            </a:fld>
            <a:endParaRPr lang="en-US"/>
          </a:p>
        </p:txBody>
      </p:sp>
    </p:spTree>
    <p:extLst>
      <p:ext uri="{BB962C8B-B14F-4D97-AF65-F5344CB8AC3E}">
        <p14:creationId xmlns:p14="http://schemas.microsoft.com/office/powerpoint/2010/main" val="407705965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4B242CB-BB13-482C-8289-9F162E6E9847}" type="slidenum">
              <a:rPr lang="en-US"/>
              <a:pPr>
                <a:defRPr/>
              </a:pPr>
              <a:t>‹#›</a:t>
            </a:fld>
            <a:endParaRPr lang="en-US"/>
          </a:p>
        </p:txBody>
      </p:sp>
    </p:spTree>
    <p:extLst>
      <p:ext uri="{BB962C8B-B14F-4D97-AF65-F5344CB8AC3E}">
        <p14:creationId xmlns:p14="http://schemas.microsoft.com/office/powerpoint/2010/main" val="61070066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FD894CB-C7A0-4C71-9E21-523E29A3F3D0}" type="slidenum">
              <a:rPr lang="en-US"/>
              <a:pPr>
                <a:defRPr/>
              </a:pPr>
              <a:t>‹#›</a:t>
            </a:fld>
            <a:endParaRPr lang="en-US"/>
          </a:p>
        </p:txBody>
      </p:sp>
    </p:spTree>
    <p:extLst>
      <p:ext uri="{BB962C8B-B14F-4D97-AF65-F5344CB8AC3E}">
        <p14:creationId xmlns:p14="http://schemas.microsoft.com/office/powerpoint/2010/main" val="232850349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D89DE9-553B-4A35-8779-EFF62708956A}" type="slidenum">
              <a:rPr lang="en-US"/>
              <a:pPr>
                <a:defRPr/>
              </a:pPr>
              <a:t>‹#›</a:t>
            </a:fld>
            <a:endParaRPr lang="en-US"/>
          </a:p>
        </p:txBody>
      </p:sp>
    </p:spTree>
    <p:extLst>
      <p:ext uri="{BB962C8B-B14F-4D97-AF65-F5344CB8AC3E}">
        <p14:creationId xmlns:p14="http://schemas.microsoft.com/office/powerpoint/2010/main" val="167272158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1E10E2-F525-4944-8C4C-6B2F672376F0}" type="slidenum">
              <a:rPr lang="en-US"/>
              <a:pPr>
                <a:defRPr/>
              </a:pPr>
              <a:t>‹#›</a:t>
            </a:fld>
            <a:endParaRPr lang="en-US"/>
          </a:p>
        </p:txBody>
      </p:sp>
    </p:spTree>
    <p:extLst>
      <p:ext uri="{BB962C8B-B14F-4D97-AF65-F5344CB8AC3E}">
        <p14:creationId xmlns:p14="http://schemas.microsoft.com/office/powerpoint/2010/main" val="228512372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30A500-4947-4273-9112-FDD774AAAEF4}" type="slidenum">
              <a:rPr lang="en-US"/>
              <a:pPr>
                <a:defRPr/>
              </a:pPr>
              <a:t>‹#›</a:t>
            </a:fld>
            <a:endParaRPr lang="en-US"/>
          </a:p>
        </p:txBody>
      </p:sp>
    </p:spTree>
    <p:extLst>
      <p:ext uri="{BB962C8B-B14F-4D97-AF65-F5344CB8AC3E}">
        <p14:creationId xmlns:p14="http://schemas.microsoft.com/office/powerpoint/2010/main" val="243652075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C3C2D6-BCB4-467F-9316-12888BF836B7}" type="slidenum">
              <a:rPr lang="en-US"/>
              <a:pPr>
                <a:defRPr/>
              </a:pPr>
              <a:t>‹#›</a:t>
            </a:fld>
            <a:endParaRPr lang="en-US"/>
          </a:p>
        </p:txBody>
      </p:sp>
    </p:spTree>
    <p:extLst>
      <p:ext uri="{BB962C8B-B14F-4D97-AF65-F5344CB8AC3E}">
        <p14:creationId xmlns:p14="http://schemas.microsoft.com/office/powerpoint/2010/main" val="231700114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2F8C45-E88F-4A17-AEA8-EC155AC93F13}" type="slidenum">
              <a:rPr lang="en-US"/>
              <a:pPr>
                <a:defRPr/>
              </a:pPr>
              <a:t>‹#›</a:t>
            </a:fld>
            <a:endParaRPr lang="en-US"/>
          </a:p>
        </p:txBody>
      </p:sp>
    </p:spTree>
    <p:extLst>
      <p:ext uri="{BB962C8B-B14F-4D97-AF65-F5344CB8AC3E}">
        <p14:creationId xmlns:p14="http://schemas.microsoft.com/office/powerpoint/2010/main" val="172885392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0B32FF3-879A-481A-A8AF-A21D507EFBE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0104652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94DBBB7-76DD-4887-BB08-BEEB1128C3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557282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E8DB49-EEF7-4207-AB71-5E7DB2A668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686516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2CD2DC9-3015-438E-A7DB-A9C4D17F58F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4514528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667325A-A347-4D59-8017-B91D118A399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474149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8C903BC-37BD-4735-8822-53067917981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369208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40192BB-F8B4-4D55-99FF-6AB22AF607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461254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D827C9F-2306-4881-B2C0-7C9EBA59A4F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517826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B2692DD-E0C4-4C92-A777-1E7E33CBB5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867771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E1779F-15DE-4637-816F-EC32D820993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545713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5493D6-1198-4CFD-915A-94E094CAE69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689231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A1F28E3-A3A1-46CB-B383-222EB18FB2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460323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515D31-CCF3-453D-8032-755CDB8B06E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914340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202354-98DC-4100-A507-C717A417C87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33933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D467D8-44BD-4E93-961B-9476C5D0DC6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822610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AACDB36-4AEC-41CC-9671-A966201E183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94161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1943F58-0BF2-419E-B101-71A8F15C877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600443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B242CB-BB13-482C-8289-9F162E6E984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37816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FD894CB-C7A0-4C71-9E21-523E29A3F3D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389686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2D89DE9-553B-4A35-8779-EFF6270895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245475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11E10E2-F525-4944-8C4C-6B2F672376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438361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C30A500-4947-4273-9112-FDD774AAAE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319887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C3C2D6-BCB4-467F-9316-12888BF836B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282319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2F8C45-E88F-4A17-AEA8-EC155AC93F1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588895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9AD65879-1847-41E4-94A3-BD579D1361DF}"/>
              </a:ext>
            </a:extLst>
          </p:cNvPr>
          <p:cNvSpPr>
            <a:spLocks noGrp="1"/>
          </p:cNvSpPr>
          <p:nvPr>
            <p:ph type="dt" sz="half" idx="10"/>
          </p:nvPr>
        </p:nvSpPr>
        <p:spPr/>
        <p:txBody>
          <a:bodyPr/>
          <a:lstStyle>
            <a:lvl1pPr eaLnBrk="0" hangingPunct="0">
              <a:defRPr b="1">
                <a:cs typeface="Arial" charset="0"/>
              </a:defRPr>
            </a:lvl1pPr>
          </a:lstStyle>
          <a:p>
            <a:pPr>
              <a:defRPr/>
            </a:pPr>
            <a:fld id="{4184554F-1DF2-4DC7-BB59-5C12AED69B8A}" type="datetimeFigureOut">
              <a:rPr lang="en-US"/>
              <a:pPr>
                <a:defRPr/>
              </a:pPr>
              <a:t>10/29/2020</a:t>
            </a:fld>
            <a:endParaRPr lang="en-US"/>
          </a:p>
        </p:txBody>
      </p:sp>
      <p:sp>
        <p:nvSpPr>
          <p:cNvPr id="5" name="Footer Placeholder 4">
            <a:extLst>
              <a:ext uri="{FF2B5EF4-FFF2-40B4-BE49-F238E27FC236}">
                <a16:creationId xmlns:a16="http://schemas.microsoft.com/office/drawing/2014/main" id="{C60B9849-1D53-4088-B78F-680360EA1750}"/>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F410CE5B-3007-47DC-B0DD-AA047F6AB82D}"/>
              </a:ext>
            </a:extLst>
          </p:cNvPr>
          <p:cNvSpPr>
            <a:spLocks noGrp="1"/>
          </p:cNvSpPr>
          <p:nvPr>
            <p:ph type="sldNum" sz="quarter" idx="12"/>
          </p:nvPr>
        </p:nvSpPr>
        <p:spPr/>
        <p:txBody>
          <a:bodyPr/>
          <a:lstStyle>
            <a:lvl1pPr eaLnBrk="0" hangingPunct="0">
              <a:defRPr b="1"/>
            </a:lvl1pPr>
          </a:lstStyle>
          <a:p>
            <a:fld id="{07866946-6151-4639-BB92-82C54800E89B}" type="slidenum">
              <a:rPr lang="en-US" altLang="en-US"/>
              <a:pPr/>
              <a:t>‹#›</a:t>
            </a:fld>
            <a:endParaRPr lang="en-US" altLang="en-US"/>
          </a:p>
        </p:txBody>
      </p:sp>
    </p:spTree>
    <p:extLst>
      <p:ext uri="{BB962C8B-B14F-4D97-AF65-F5344CB8AC3E}">
        <p14:creationId xmlns:p14="http://schemas.microsoft.com/office/powerpoint/2010/main" val="324725290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93CCC50-FF2A-45B7-AC6E-EF40A197A793}"/>
              </a:ext>
            </a:extLst>
          </p:cNvPr>
          <p:cNvSpPr>
            <a:spLocks noGrp="1"/>
          </p:cNvSpPr>
          <p:nvPr>
            <p:ph type="dt" sz="half" idx="10"/>
          </p:nvPr>
        </p:nvSpPr>
        <p:spPr/>
        <p:txBody>
          <a:bodyPr/>
          <a:lstStyle>
            <a:lvl1pPr eaLnBrk="0" hangingPunct="0">
              <a:defRPr b="1">
                <a:cs typeface="Arial" charset="0"/>
              </a:defRPr>
            </a:lvl1pPr>
          </a:lstStyle>
          <a:p>
            <a:pPr>
              <a:defRPr/>
            </a:pPr>
            <a:fld id="{FBCDB0F4-2E58-40EE-9428-BBA4E96BEA20}" type="datetimeFigureOut">
              <a:rPr lang="en-US"/>
              <a:pPr>
                <a:defRPr/>
              </a:pPr>
              <a:t>10/29/2020</a:t>
            </a:fld>
            <a:endParaRPr lang="en-US"/>
          </a:p>
        </p:txBody>
      </p:sp>
      <p:sp>
        <p:nvSpPr>
          <p:cNvPr id="5" name="Footer Placeholder 4">
            <a:extLst>
              <a:ext uri="{FF2B5EF4-FFF2-40B4-BE49-F238E27FC236}">
                <a16:creationId xmlns:a16="http://schemas.microsoft.com/office/drawing/2014/main" id="{48F76572-3586-4329-914C-1ED58883E3F2}"/>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225D5F3B-57B2-42A6-8B63-3F1ECAF766FC}"/>
              </a:ext>
            </a:extLst>
          </p:cNvPr>
          <p:cNvSpPr>
            <a:spLocks noGrp="1"/>
          </p:cNvSpPr>
          <p:nvPr>
            <p:ph type="sldNum" sz="quarter" idx="12"/>
          </p:nvPr>
        </p:nvSpPr>
        <p:spPr/>
        <p:txBody>
          <a:bodyPr/>
          <a:lstStyle>
            <a:lvl1pPr eaLnBrk="0" hangingPunct="0">
              <a:defRPr b="1"/>
            </a:lvl1pPr>
          </a:lstStyle>
          <a:p>
            <a:fld id="{B925AA4A-1E27-4C2D-A8FD-AE550B6C5AA0}" type="slidenum">
              <a:rPr lang="en-US" altLang="en-US"/>
              <a:pPr/>
              <a:t>‹#›</a:t>
            </a:fld>
            <a:endParaRPr lang="en-US" altLang="en-US"/>
          </a:p>
        </p:txBody>
      </p:sp>
    </p:spTree>
    <p:extLst>
      <p:ext uri="{BB962C8B-B14F-4D97-AF65-F5344CB8AC3E}">
        <p14:creationId xmlns:p14="http://schemas.microsoft.com/office/powerpoint/2010/main" val="348772796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03146C-4B0A-45E2-A19C-7C59556BD7C5}"/>
              </a:ext>
            </a:extLst>
          </p:cNvPr>
          <p:cNvSpPr>
            <a:spLocks noGrp="1"/>
          </p:cNvSpPr>
          <p:nvPr>
            <p:ph type="dt" sz="half" idx="10"/>
          </p:nvPr>
        </p:nvSpPr>
        <p:spPr/>
        <p:txBody>
          <a:bodyPr/>
          <a:lstStyle>
            <a:lvl1pPr eaLnBrk="0" hangingPunct="0">
              <a:defRPr b="1">
                <a:cs typeface="Arial" charset="0"/>
              </a:defRPr>
            </a:lvl1pPr>
          </a:lstStyle>
          <a:p>
            <a:pPr>
              <a:defRPr/>
            </a:pPr>
            <a:fld id="{3FC01C0F-2DE4-4D7D-98D1-90ACEB0BF23F}" type="datetimeFigureOut">
              <a:rPr lang="en-US"/>
              <a:pPr>
                <a:defRPr/>
              </a:pPr>
              <a:t>10/29/2020</a:t>
            </a:fld>
            <a:endParaRPr lang="en-US"/>
          </a:p>
        </p:txBody>
      </p:sp>
      <p:sp>
        <p:nvSpPr>
          <p:cNvPr id="5" name="Footer Placeholder 4">
            <a:extLst>
              <a:ext uri="{FF2B5EF4-FFF2-40B4-BE49-F238E27FC236}">
                <a16:creationId xmlns:a16="http://schemas.microsoft.com/office/drawing/2014/main" id="{2955C1A4-EAA9-4AA8-8AA1-E04F47359C29}"/>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F3C64F30-5170-4DFD-895F-B2B9FCDA10BC}"/>
              </a:ext>
            </a:extLst>
          </p:cNvPr>
          <p:cNvSpPr>
            <a:spLocks noGrp="1"/>
          </p:cNvSpPr>
          <p:nvPr>
            <p:ph type="sldNum" sz="quarter" idx="12"/>
          </p:nvPr>
        </p:nvSpPr>
        <p:spPr/>
        <p:txBody>
          <a:bodyPr/>
          <a:lstStyle>
            <a:lvl1pPr eaLnBrk="0" hangingPunct="0">
              <a:defRPr b="1"/>
            </a:lvl1pPr>
          </a:lstStyle>
          <a:p>
            <a:fld id="{7315AECB-81F1-4C7E-8E3F-1555C142BA32}" type="slidenum">
              <a:rPr lang="en-US" altLang="en-US"/>
              <a:pPr/>
              <a:t>‹#›</a:t>
            </a:fld>
            <a:endParaRPr lang="en-US" altLang="en-US"/>
          </a:p>
        </p:txBody>
      </p:sp>
    </p:spTree>
    <p:extLst>
      <p:ext uri="{BB962C8B-B14F-4D97-AF65-F5344CB8AC3E}">
        <p14:creationId xmlns:p14="http://schemas.microsoft.com/office/powerpoint/2010/main" val="120520864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F060606-9423-4D26-9406-31E898821E2B}"/>
              </a:ext>
            </a:extLst>
          </p:cNvPr>
          <p:cNvSpPr>
            <a:spLocks noGrp="1"/>
          </p:cNvSpPr>
          <p:nvPr>
            <p:ph type="dt" sz="half" idx="10"/>
          </p:nvPr>
        </p:nvSpPr>
        <p:spPr/>
        <p:txBody>
          <a:bodyPr/>
          <a:lstStyle>
            <a:lvl1pPr eaLnBrk="0" hangingPunct="0">
              <a:defRPr b="1">
                <a:cs typeface="Arial" charset="0"/>
              </a:defRPr>
            </a:lvl1pPr>
          </a:lstStyle>
          <a:p>
            <a:pPr>
              <a:defRPr/>
            </a:pPr>
            <a:fld id="{25E91A77-D795-4398-B342-79F3237B0354}" type="datetimeFigureOut">
              <a:rPr lang="en-US"/>
              <a:pPr>
                <a:defRPr/>
              </a:pPr>
              <a:t>10/29/2020</a:t>
            </a:fld>
            <a:endParaRPr lang="en-US"/>
          </a:p>
        </p:txBody>
      </p:sp>
      <p:sp>
        <p:nvSpPr>
          <p:cNvPr id="6" name="Footer Placeholder 4">
            <a:extLst>
              <a:ext uri="{FF2B5EF4-FFF2-40B4-BE49-F238E27FC236}">
                <a16:creationId xmlns:a16="http://schemas.microsoft.com/office/drawing/2014/main" id="{BDAF8D60-C8FD-4A59-AF8A-A86085F940EF}"/>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7" name="Slide Number Placeholder 5">
            <a:extLst>
              <a:ext uri="{FF2B5EF4-FFF2-40B4-BE49-F238E27FC236}">
                <a16:creationId xmlns:a16="http://schemas.microsoft.com/office/drawing/2014/main" id="{C6293FFB-89E8-432A-A78F-4CA31B862A97}"/>
              </a:ext>
            </a:extLst>
          </p:cNvPr>
          <p:cNvSpPr>
            <a:spLocks noGrp="1"/>
          </p:cNvSpPr>
          <p:nvPr>
            <p:ph type="sldNum" sz="quarter" idx="12"/>
          </p:nvPr>
        </p:nvSpPr>
        <p:spPr/>
        <p:txBody>
          <a:bodyPr/>
          <a:lstStyle>
            <a:lvl1pPr eaLnBrk="0" hangingPunct="0">
              <a:defRPr b="1"/>
            </a:lvl1pPr>
          </a:lstStyle>
          <a:p>
            <a:fld id="{B961A9E4-A814-4CB8-B92B-FBA00B9AC6D8}" type="slidenum">
              <a:rPr lang="en-US" altLang="en-US"/>
              <a:pPr/>
              <a:t>‹#›</a:t>
            </a:fld>
            <a:endParaRPr lang="en-US" altLang="en-US"/>
          </a:p>
        </p:txBody>
      </p:sp>
    </p:spTree>
    <p:extLst>
      <p:ext uri="{BB962C8B-B14F-4D97-AF65-F5344CB8AC3E}">
        <p14:creationId xmlns:p14="http://schemas.microsoft.com/office/powerpoint/2010/main" val="412650128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6171C0B-8125-4E97-AEB5-30B562B95476}"/>
              </a:ext>
            </a:extLst>
          </p:cNvPr>
          <p:cNvSpPr>
            <a:spLocks noGrp="1"/>
          </p:cNvSpPr>
          <p:nvPr>
            <p:ph type="dt" sz="half" idx="10"/>
          </p:nvPr>
        </p:nvSpPr>
        <p:spPr/>
        <p:txBody>
          <a:bodyPr/>
          <a:lstStyle>
            <a:lvl1pPr eaLnBrk="0" hangingPunct="0">
              <a:defRPr b="1">
                <a:cs typeface="Arial" charset="0"/>
              </a:defRPr>
            </a:lvl1pPr>
          </a:lstStyle>
          <a:p>
            <a:pPr>
              <a:defRPr/>
            </a:pPr>
            <a:fld id="{40DCE738-BA68-48A2-AF64-E633CBCDAE71}" type="datetimeFigureOut">
              <a:rPr lang="en-US"/>
              <a:pPr>
                <a:defRPr/>
              </a:pPr>
              <a:t>10/29/2020</a:t>
            </a:fld>
            <a:endParaRPr lang="en-US"/>
          </a:p>
        </p:txBody>
      </p:sp>
      <p:sp>
        <p:nvSpPr>
          <p:cNvPr id="8" name="Footer Placeholder 4">
            <a:extLst>
              <a:ext uri="{FF2B5EF4-FFF2-40B4-BE49-F238E27FC236}">
                <a16:creationId xmlns:a16="http://schemas.microsoft.com/office/drawing/2014/main" id="{8236451E-ADD0-4550-AC06-A7721F08A017}"/>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9" name="Slide Number Placeholder 5">
            <a:extLst>
              <a:ext uri="{FF2B5EF4-FFF2-40B4-BE49-F238E27FC236}">
                <a16:creationId xmlns:a16="http://schemas.microsoft.com/office/drawing/2014/main" id="{82A30C41-FF99-4F2E-9C70-32E11FAEF86F}"/>
              </a:ext>
            </a:extLst>
          </p:cNvPr>
          <p:cNvSpPr>
            <a:spLocks noGrp="1"/>
          </p:cNvSpPr>
          <p:nvPr>
            <p:ph type="sldNum" sz="quarter" idx="12"/>
          </p:nvPr>
        </p:nvSpPr>
        <p:spPr/>
        <p:txBody>
          <a:bodyPr/>
          <a:lstStyle>
            <a:lvl1pPr eaLnBrk="0" hangingPunct="0">
              <a:defRPr b="1"/>
            </a:lvl1pPr>
          </a:lstStyle>
          <a:p>
            <a:fld id="{337ACE87-6D92-4AA9-8062-307A90710C51}" type="slidenum">
              <a:rPr lang="en-US" altLang="en-US"/>
              <a:pPr/>
              <a:t>‹#›</a:t>
            </a:fld>
            <a:endParaRPr lang="en-US" altLang="en-US"/>
          </a:p>
        </p:txBody>
      </p:sp>
    </p:spTree>
    <p:extLst>
      <p:ext uri="{BB962C8B-B14F-4D97-AF65-F5344CB8AC3E}">
        <p14:creationId xmlns:p14="http://schemas.microsoft.com/office/powerpoint/2010/main" val="402261915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95B0FDB1-B9E9-4F76-88DF-6E4484A06E13}"/>
              </a:ext>
            </a:extLst>
          </p:cNvPr>
          <p:cNvSpPr>
            <a:spLocks noGrp="1"/>
          </p:cNvSpPr>
          <p:nvPr>
            <p:ph type="dt" sz="half" idx="10"/>
          </p:nvPr>
        </p:nvSpPr>
        <p:spPr/>
        <p:txBody>
          <a:bodyPr/>
          <a:lstStyle>
            <a:lvl1pPr eaLnBrk="0" hangingPunct="0">
              <a:defRPr b="1">
                <a:cs typeface="Arial" charset="0"/>
              </a:defRPr>
            </a:lvl1pPr>
          </a:lstStyle>
          <a:p>
            <a:pPr>
              <a:defRPr/>
            </a:pPr>
            <a:fld id="{1DAAE1B2-67FF-4288-AEA1-2DF7B49BB63C}" type="datetimeFigureOut">
              <a:rPr lang="en-US"/>
              <a:pPr>
                <a:defRPr/>
              </a:pPr>
              <a:t>10/29/2020</a:t>
            </a:fld>
            <a:endParaRPr lang="en-US"/>
          </a:p>
        </p:txBody>
      </p:sp>
      <p:sp>
        <p:nvSpPr>
          <p:cNvPr id="4" name="Footer Placeholder 4">
            <a:extLst>
              <a:ext uri="{FF2B5EF4-FFF2-40B4-BE49-F238E27FC236}">
                <a16:creationId xmlns:a16="http://schemas.microsoft.com/office/drawing/2014/main" id="{83C72121-A3D7-4626-B057-354D1A00665B}"/>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5" name="Slide Number Placeholder 5">
            <a:extLst>
              <a:ext uri="{FF2B5EF4-FFF2-40B4-BE49-F238E27FC236}">
                <a16:creationId xmlns:a16="http://schemas.microsoft.com/office/drawing/2014/main" id="{09E62FA3-A816-4ACF-B4AC-7775F81C1912}"/>
              </a:ext>
            </a:extLst>
          </p:cNvPr>
          <p:cNvSpPr>
            <a:spLocks noGrp="1"/>
          </p:cNvSpPr>
          <p:nvPr>
            <p:ph type="sldNum" sz="quarter" idx="12"/>
          </p:nvPr>
        </p:nvSpPr>
        <p:spPr/>
        <p:txBody>
          <a:bodyPr/>
          <a:lstStyle>
            <a:lvl1pPr eaLnBrk="0" hangingPunct="0">
              <a:defRPr b="1"/>
            </a:lvl1pPr>
          </a:lstStyle>
          <a:p>
            <a:fld id="{9A490732-2700-4437-B93B-168C2E2A24B6}" type="slidenum">
              <a:rPr lang="en-US" altLang="en-US"/>
              <a:pPr/>
              <a:t>‹#›</a:t>
            </a:fld>
            <a:endParaRPr lang="en-US" altLang="en-US"/>
          </a:p>
        </p:txBody>
      </p:sp>
    </p:spTree>
    <p:extLst>
      <p:ext uri="{BB962C8B-B14F-4D97-AF65-F5344CB8AC3E}">
        <p14:creationId xmlns:p14="http://schemas.microsoft.com/office/powerpoint/2010/main" val="176096563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203A8D3-C083-437D-8D52-9C377246744B}"/>
              </a:ext>
            </a:extLst>
          </p:cNvPr>
          <p:cNvSpPr>
            <a:spLocks noGrp="1"/>
          </p:cNvSpPr>
          <p:nvPr>
            <p:ph type="dt" sz="half" idx="10"/>
          </p:nvPr>
        </p:nvSpPr>
        <p:spPr/>
        <p:txBody>
          <a:bodyPr/>
          <a:lstStyle>
            <a:lvl1pPr eaLnBrk="0" hangingPunct="0">
              <a:defRPr b="1">
                <a:cs typeface="Arial" charset="0"/>
              </a:defRPr>
            </a:lvl1pPr>
          </a:lstStyle>
          <a:p>
            <a:pPr>
              <a:defRPr/>
            </a:pPr>
            <a:fld id="{18B7D520-9467-42D9-9DD1-724559623132}" type="datetimeFigureOut">
              <a:rPr lang="en-US"/>
              <a:pPr>
                <a:defRPr/>
              </a:pPr>
              <a:t>10/29/2020</a:t>
            </a:fld>
            <a:endParaRPr lang="en-US"/>
          </a:p>
        </p:txBody>
      </p:sp>
      <p:sp>
        <p:nvSpPr>
          <p:cNvPr id="3" name="Footer Placeholder 4">
            <a:extLst>
              <a:ext uri="{FF2B5EF4-FFF2-40B4-BE49-F238E27FC236}">
                <a16:creationId xmlns:a16="http://schemas.microsoft.com/office/drawing/2014/main" id="{C0A70A82-A720-467F-9D09-AE4814E43057}"/>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4" name="Slide Number Placeholder 5">
            <a:extLst>
              <a:ext uri="{FF2B5EF4-FFF2-40B4-BE49-F238E27FC236}">
                <a16:creationId xmlns:a16="http://schemas.microsoft.com/office/drawing/2014/main" id="{17FD0ADD-A8DE-47DD-96DC-F499BAEF7F2D}"/>
              </a:ext>
            </a:extLst>
          </p:cNvPr>
          <p:cNvSpPr>
            <a:spLocks noGrp="1"/>
          </p:cNvSpPr>
          <p:nvPr>
            <p:ph type="sldNum" sz="quarter" idx="12"/>
          </p:nvPr>
        </p:nvSpPr>
        <p:spPr/>
        <p:txBody>
          <a:bodyPr/>
          <a:lstStyle>
            <a:lvl1pPr eaLnBrk="0" hangingPunct="0">
              <a:defRPr b="1"/>
            </a:lvl1pPr>
          </a:lstStyle>
          <a:p>
            <a:fld id="{AA5BBC46-1E77-4733-9ECB-24FD382CC910}" type="slidenum">
              <a:rPr lang="en-US" altLang="en-US"/>
              <a:pPr/>
              <a:t>‹#›</a:t>
            </a:fld>
            <a:endParaRPr lang="en-US" altLang="en-US"/>
          </a:p>
        </p:txBody>
      </p:sp>
    </p:spTree>
    <p:extLst>
      <p:ext uri="{BB962C8B-B14F-4D97-AF65-F5344CB8AC3E}">
        <p14:creationId xmlns:p14="http://schemas.microsoft.com/office/powerpoint/2010/main" val="125222810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2EAB956-E12D-4389-AC75-443956FD2B9F}"/>
              </a:ext>
            </a:extLst>
          </p:cNvPr>
          <p:cNvSpPr>
            <a:spLocks noGrp="1"/>
          </p:cNvSpPr>
          <p:nvPr>
            <p:ph type="dt" sz="half" idx="10"/>
          </p:nvPr>
        </p:nvSpPr>
        <p:spPr/>
        <p:txBody>
          <a:bodyPr/>
          <a:lstStyle>
            <a:lvl1pPr eaLnBrk="0" hangingPunct="0">
              <a:defRPr b="1">
                <a:cs typeface="Arial" charset="0"/>
              </a:defRPr>
            </a:lvl1pPr>
          </a:lstStyle>
          <a:p>
            <a:pPr>
              <a:defRPr/>
            </a:pPr>
            <a:fld id="{E2EA0ACE-B6E1-4B1F-B101-3FA5569FA605}" type="datetimeFigureOut">
              <a:rPr lang="en-US"/>
              <a:pPr>
                <a:defRPr/>
              </a:pPr>
              <a:t>10/29/2020</a:t>
            </a:fld>
            <a:endParaRPr lang="en-US"/>
          </a:p>
        </p:txBody>
      </p:sp>
      <p:sp>
        <p:nvSpPr>
          <p:cNvPr id="6" name="Footer Placeholder 4">
            <a:extLst>
              <a:ext uri="{FF2B5EF4-FFF2-40B4-BE49-F238E27FC236}">
                <a16:creationId xmlns:a16="http://schemas.microsoft.com/office/drawing/2014/main" id="{7D3561FD-1FDF-4D3A-9593-F711DA9D0CA3}"/>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7" name="Slide Number Placeholder 5">
            <a:extLst>
              <a:ext uri="{FF2B5EF4-FFF2-40B4-BE49-F238E27FC236}">
                <a16:creationId xmlns:a16="http://schemas.microsoft.com/office/drawing/2014/main" id="{C35A3A13-D802-4A8A-B250-11B74B5E1619}"/>
              </a:ext>
            </a:extLst>
          </p:cNvPr>
          <p:cNvSpPr>
            <a:spLocks noGrp="1"/>
          </p:cNvSpPr>
          <p:nvPr>
            <p:ph type="sldNum" sz="quarter" idx="12"/>
          </p:nvPr>
        </p:nvSpPr>
        <p:spPr/>
        <p:txBody>
          <a:bodyPr/>
          <a:lstStyle>
            <a:lvl1pPr eaLnBrk="0" hangingPunct="0">
              <a:defRPr b="1"/>
            </a:lvl1pPr>
          </a:lstStyle>
          <a:p>
            <a:fld id="{D9322DD5-96F9-4D70-8E67-7EE6004DE540}" type="slidenum">
              <a:rPr lang="en-US" altLang="en-US"/>
              <a:pPr/>
              <a:t>‹#›</a:t>
            </a:fld>
            <a:endParaRPr lang="en-US" altLang="en-US"/>
          </a:p>
        </p:txBody>
      </p:sp>
    </p:spTree>
    <p:extLst>
      <p:ext uri="{BB962C8B-B14F-4D97-AF65-F5344CB8AC3E}">
        <p14:creationId xmlns:p14="http://schemas.microsoft.com/office/powerpoint/2010/main" val="374345456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CB9E595-69D3-4C81-B2F7-55B19A57DC76}"/>
              </a:ext>
            </a:extLst>
          </p:cNvPr>
          <p:cNvSpPr>
            <a:spLocks noGrp="1"/>
          </p:cNvSpPr>
          <p:nvPr>
            <p:ph type="dt" sz="half" idx="10"/>
          </p:nvPr>
        </p:nvSpPr>
        <p:spPr/>
        <p:txBody>
          <a:bodyPr/>
          <a:lstStyle>
            <a:lvl1pPr eaLnBrk="0" hangingPunct="0">
              <a:defRPr b="1">
                <a:cs typeface="Arial" charset="0"/>
              </a:defRPr>
            </a:lvl1pPr>
          </a:lstStyle>
          <a:p>
            <a:pPr>
              <a:defRPr/>
            </a:pPr>
            <a:fld id="{16071C35-8280-4808-867F-EF6E2B009796}" type="datetimeFigureOut">
              <a:rPr lang="en-US"/>
              <a:pPr>
                <a:defRPr/>
              </a:pPr>
              <a:t>10/29/2020</a:t>
            </a:fld>
            <a:endParaRPr lang="en-US"/>
          </a:p>
        </p:txBody>
      </p:sp>
      <p:sp>
        <p:nvSpPr>
          <p:cNvPr id="6" name="Footer Placeholder 4">
            <a:extLst>
              <a:ext uri="{FF2B5EF4-FFF2-40B4-BE49-F238E27FC236}">
                <a16:creationId xmlns:a16="http://schemas.microsoft.com/office/drawing/2014/main" id="{276D0EC0-7393-4DEA-AB12-5C79591F0AC4}"/>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7" name="Slide Number Placeholder 5">
            <a:extLst>
              <a:ext uri="{FF2B5EF4-FFF2-40B4-BE49-F238E27FC236}">
                <a16:creationId xmlns:a16="http://schemas.microsoft.com/office/drawing/2014/main" id="{BD081729-DFA2-4896-92D1-D855105E0941}"/>
              </a:ext>
            </a:extLst>
          </p:cNvPr>
          <p:cNvSpPr>
            <a:spLocks noGrp="1"/>
          </p:cNvSpPr>
          <p:nvPr>
            <p:ph type="sldNum" sz="quarter" idx="12"/>
          </p:nvPr>
        </p:nvSpPr>
        <p:spPr/>
        <p:txBody>
          <a:bodyPr/>
          <a:lstStyle>
            <a:lvl1pPr eaLnBrk="0" hangingPunct="0">
              <a:defRPr b="1"/>
            </a:lvl1pPr>
          </a:lstStyle>
          <a:p>
            <a:fld id="{915E6419-2C8F-4D88-A536-DD76A100FA9E}" type="slidenum">
              <a:rPr lang="en-US" altLang="en-US"/>
              <a:pPr/>
              <a:t>‹#›</a:t>
            </a:fld>
            <a:endParaRPr lang="en-US" altLang="en-US"/>
          </a:p>
        </p:txBody>
      </p:sp>
    </p:spTree>
    <p:extLst>
      <p:ext uri="{BB962C8B-B14F-4D97-AF65-F5344CB8AC3E}">
        <p14:creationId xmlns:p14="http://schemas.microsoft.com/office/powerpoint/2010/main" val="392783234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8708BF-8A5E-4AFA-86CC-79C0BBB3AED5}"/>
              </a:ext>
            </a:extLst>
          </p:cNvPr>
          <p:cNvSpPr>
            <a:spLocks noGrp="1"/>
          </p:cNvSpPr>
          <p:nvPr>
            <p:ph type="dt" sz="half" idx="10"/>
          </p:nvPr>
        </p:nvSpPr>
        <p:spPr/>
        <p:txBody>
          <a:bodyPr/>
          <a:lstStyle>
            <a:lvl1pPr eaLnBrk="0" hangingPunct="0">
              <a:defRPr b="1">
                <a:cs typeface="Arial" charset="0"/>
              </a:defRPr>
            </a:lvl1pPr>
          </a:lstStyle>
          <a:p>
            <a:pPr>
              <a:defRPr/>
            </a:pPr>
            <a:fld id="{4CF957A0-6DE5-4721-9055-1614F1B1CCC3}" type="datetimeFigureOut">
              <a:rPr lang="en-US"/>
              <a:pPr>
                <a:defRPr/>
              </a:pPr>
              <a:t>10/29/2020</a:t>
            </a:fld>
            <a:endParaRPr lang="en-US"/>
          </a:p>
        </p:txBody>
      </p:sp>
      <p:sp>
        <p:nvSpPr>
          <p:cNvPr id="5" name="Footer Placeholder 4">
            <a:extLst>
              <a:ext uri="{FF2B5EF4-FFF2-40B4-BE49-F238E27FC236}">
                <a16:creationId xmlns:a16="http://schemas.microsoft.com/office/drawing/2014/main" id="{094657D7-311A-44CD-86C5-930A9DBD2A66}"/>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8F16CC89-FC54-4D50-B71C-C77B175DDA95}"/>
              </a:ext>
            </a:extLst>
          </p:cNvPr>
          <p:cNvSpPr>
            <a:spLocks noGrp="1"/>
          </p:cNvSpPr>
          <p:nvPr>
            <p:ph type="sldNum" sz="quarter" idx="12"/>
          </p:nvPr>
        </p:nvSpPr>
        <p:spPr/>
        <p:txBody>
          <a:bodyPr/>
          <a:lstStyle>
            <a:lvl1pPr eaLnBrk="0" hangingPunct="0">
              <a:defRPr b="1"/>
            </a:lvl1pPr>
          </a:lstStyle>
          <a:p>
            <a:fld id="{EAC93928-EFFC-4375-B167-10463FC71DD4}" type="slidenum">
              <a:rPr lang="en-US" altLang="en-US"/>
              <a:pPr/>
              <a:t>‹#›</a:t>
            </a:fld>
            <a:endParaRPr lang="en-US" altLang="en-US"/>
          </a:p>
        </p:txBody>
      </p:sp>
    </p:spTree>
    <p:extLst>
      <p:ext uri="{BB962C8B-B14F-4D97-AF65-F5344CB8AC3E}">
        <p14:creationId xmlns:p14="http://schemas.microsoft.com/office/powerpoint/2010/main" val="183012925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9FDDC8-478C-47D5-BA1C-47115ED23497}"/>
              </a:ext>
            </a:extLst>
          </p:cNvPr>
          <p:cNvSpPr>
            <a:spLocks noGrp="1"/>
          </p:cNvSpPr>
          <p:nvPr>
            <p:ph type="dt" sz="half" idx="10"/>
          </p:nvPr>
        </p:nvSpPr>
        <p:spPr/>
        <p:txBody>
          <a:bodyPr/>
          <a:lstStyle>
            <a:lvl1pPr eaLnBrk="0" hangingPunct="0">
              <a:defRPr b="1">
                <a:cs typeface="Arial" charset="0"/>
              </a:defRPr>
            </a:lvl1pPr>
          </a:lstStyle>
          <a:p>
            <a:pPr>
              <a:defRPr/>
            </a:pPr>
            <a:fld id="{859E776C-30FD-4A3E-845E-747372339DE2}" type="datetimeFigureOut">
              <a:rPr lang="en-US"/>
              <a:pPr>
                <a:defRPr/>
              </a:pPr>
              <a:t>10/29/2020</a:t>
            </a:fld>
            <a:endParaRPr lang="en-US"/>
          </a:p>
        </p:txBody>
      </p:sp>
      <p:sp>
        <p:nvSpPr>
          <p:cNvPr id="5" name="Footer Placeholder 4">
            <a:extLst>
              <a:ext uri="{FF2B5EF4-FFF2-40B4-BE49-F238E27FC236}">
                <a16:creationId xmlns:a16="http://schemas.microsoft.com/office/drawing/2014/main" id="{B7AEAD3E-C1D7-4473-8963-1228E4F8674B}"/>
              </a:ext>
            </a:extLst>
          </p:cNvPr>
          <p:cNvSpPr>
            <a:spLocks noGrp="1"/>
          </p:cNvSpPr>
          <p:nvPr>
            <p:ph type="ftr" sz="quarter" idx="11"/>
          </p:nvPr>
        </p:nvSpPr>
        <p:spPr/>
        <p:txBody>
          <a:bodyPr/>
          <a:lstStyle>
            <a:lvl1pPr eaLnBrk="0" hangingPunct="0">
              <a:defRPr b="1">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087A783-76E2-438C-8287-2F6B6B6BFB32}"/>
              </a:ext>
            </a:extLst>
          </p:cNvPr>
          <p:cNvSpPr>
            <a:spLocks noGrp="1"/>
          </p:cNvSpPr>
          <p:nvPr>
            <p:ph type="sldNum" sz="quarter" idx="12"/>
          </p:nvPr>
        </p:nvSpPr>
        <p:spPr/>
        <p:txBody>
          <a:bodyPr/>
          <a:lstStyle>
            <a:lvl1pPr eaLnBrk="0" hangingPunct="0">
              <a:defRPr b="1"/>
            </a:lvl1pPr>
          </a:lstStyle>
          <a:p>
            <a:fld id="{71EE7F51-86A8-4CA6-89F5-AE3A19D0FD75}" type="slidenum">
              <a:rPr lang="en-US" altLang="en-US"/>
              <a:pPr/>
              <a:t>‹#›</a:t>
            </a:fld>
            <a:endParaRPr lang="en-US" altLang="en-US"/>
          </a:p>
        </p:txBody>
      </p:sp>
    </p:spTree>
    <p:extLst>
      <p:ext uri="{BB962C8B-B14F-4D97-AF65-F5344CB8AC3E}">
        <p14:creationId xmlns:p14="http://schemas.microsoft.com/office/powerpoint/2010/main" val="374583583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010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11.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2.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theme" Target="../theme/theme13.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theme" Target="../theme/theme14.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5.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theme" Target="../theme/theme16.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7.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18.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19.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FBE781-0898-45C0-8A9D-AE6C3F1D65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05A63A-B71A-40F5-94CC-337D46BD4A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2A1F7-465E-4B62-BB55-AAC251AD7C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A2488A-B5AB-470F-8D91-D34908B40F6C}" type="datetimeFigureOut">
              <a:rPr lang="en-US" smtClean="0"/>
              <a:t>10/29/2020</a:t>
            </a:fld>
            <a:endParaRPr lang="en-US"/>
          </a:p>
        </p:txBody>
      </p:sp>
      <p:sp>
        <p:nvSpPr>
          <p:cNvPr id="5" name="Footer Placeholder 4">
            <a:extLst>
              <a:ext uri="{FF2B5EF4-FFF2-40B4-BE49-F238E27FC236}">
                <a16:creationId xmlns:a16="http://schemas.microsoft.com/office/drawing/2014/main" id="{8CE7AB1E-28C0-4425-A979-FD0391CA95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1BB071-9AC0-430C-9B31-F6CB9C23ED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9FCE49-808E-4E97-B69B-D606EB1A3427}" type="slidenum">
              <a:rPr lang="en-US" smtClean="0"/>
              <a:t>‹#›</a:t>
            </a:fld>
            <a:endParaRPr lang="en-US"/>
          </a:p>
        </p:txBody>
      </p:sp>
    </p:spTree>
    <p:extLst>
      <p:ext uri="{BB962C8B-B14F-4D97-AF65-F5344CB8AC3E}">
        <p14:creationId xmlns:p14="http://schemas.microsoft.com/office/powerpoint/2010/main" val="1265847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E627A6C-5EF8-4320-A104-4892CEE791C3}"/>
              </a:ext>
            </a:extLst>
          </p:cNvPr>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5E20853-FD7D-4A26-8BA0-0E3041E4D19E}"/>
              </a:ext>
            </a:extLst>
          </p:cNvPr>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a:extLst>
              <a:ext uri="{FF2B5EF4-FFF2-40B4-BE49-F238E27FC236}">
                <a16:creationId xmlns:a16="http://schemas.microsoft.com/office/drawing/2014/main" id="{26BED120-5321-46C3-87CD-9A0474C5AF79}"/>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Arial" charset="0"/>
              </a:defRPr>
            </a:lvl1pPr>
          </a:lstStyle>
          <a:p>
            <a:pPr>
              <a:defRPr/>
            </a:pPr>
            <a:endParaRPr lang="en-US"/>
          </a:p>
        </p:txBody>
      </p:sp>
      <p:sp>
        <p:nvSpPr>
          <p:cNvPr id="9221" name="Rectangle 5">
            <a:extLst>
              <a:ext uri="{FF2B5EF4-FFF2-40B4-BE49-F238E27FC236}">
                <a16:creationId xmlns:a16="http://schemas.microsoft.com/office/drawing/2014/main" id="{349939E0-64A1-44F9-9B70-9A2D398BD2F1}"/>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cs typeface="Arial" charset="0"/>
              </a:defRPr>
            </a:lvl1pPr>
          </a:lstStyle>
          <a:p>
            <a:pPr>
              <a:defRPr/>
            </a:pPr>
            <a:endParaRPr lang="en-US"/>
          </a:p>
        </p:txBody>
      </p:sp>
      <p:sp>
        <p:nvSpPr>
          <p:cNvPr id="9222" name="Rectangle 6">
            <a:extLst>
              <a:ext uri="{FF2B5EF4-FFF2-40B4-BE49-F238E27FC236}">
                <a16:creationId xmlns:a16="http://schemas.microsoft.com/office/drawing/2014/main" id="{4E235974-CBF4-4B4F-A55C-61D18CC0B4EA}"/>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332877FB-D74D-449F-AC42-FFB20B051497}" type="slidenum">
              <a:rPr lang="en-US" altLang="en-US"/>
              <a:pPr/>
              <a:t>‹#›</a:t>
            </a:fld>
            <a:endParaRPr lang="en-US" altLang="en-US"/>
          </a:p>
        </p:txBody>
      </p:sp>
      <p:sp>
        <p:nvSpPr>
          <p:cNvPr id="9223" name="Line 7">
            <a:extLst>
              <a:ext uri="{FF2B5EF4-FFF2-40B4-BE49-F238E27FC236}">
                <a16:creationId xmlns:a16="http://schemas.microsoft.com/office/drawing/2014/main" id="{74E75A2A-60A4-4DD8-ACC5-6DD037F9B279}"/>
              </a:ext>
            </a:extLst>
          </p:cNvPr>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800">
              <a:latin typeface="Arial" charset="0"/>
              <a:cs typeface="Arial" charset="0"/>
            </a:endParaRPr>
          </a:p>
        </p:txBody>
      </p:sp>
    </p:spTree>
    <p:extLst>
      <p:ext uri="{BB962C8B-B14F-4D97-AF65-F5344CB8AC3E}">
        <p14:creationId xmlns:p14="http://schemas.microsoft.com/office/powerpoint/2010/main" val="1305836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609600" y="0"/>
            <a:ext cx="109728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609600" y="1066800"/>
            <a:ext cx="109728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10/29/2020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23348038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668C144-0018-48EA-9CE6-30D86743017A}"/>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a:extLst>
              <a:ext uri="{FF2B5EF4-FFF2-40B4-BE49-F238E27FC236}">
                <a16:creationId xmlns:a16="http://schemas.microsoft.com/office/drawing/2014/main" id="{580FE51E-6805-4FDF-91F2-3D34F1FAFD29}"/>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BA3D1C7-E706-4C2A-B4F4-508F4E48104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a:extLst>
              <a:ext uri="{FF2B5EF4-FFF2-40B4-BE49-F238E27FC236}">
                <a16:creationId xmlns:a16="http://schemas.microsoft.com/office/drawing/2014/main" id="{E7971A47-0842-4DF6-AA1C-A13023575763}"/>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a:extLst>
              <a:ext uri="{FF2B5EF4-FFF2-40B4-BE49-F238E27FC236}">
                <a16:creationId xmlns:a16="http://schemas.microsoft.com/office/drawing/2014/main" id="{CE479D5D-38D8-4700-B608-207AC013CBB7}"/>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5003427A-2EC6-4BA7-BF4E-EB39DBFE0297}" type="slidenum">
              <a:rPr lang="en-US" altLang="en-US"/>
              <a:pPr/>
              <a:t>‹#›</a:t>
            </a:fld>
            <a:endParaRPr lang="en-US" altLang="en-US"/>
          </a:p>
        </p:txBody>
      </p:sp>
    </p:spTree>
    <p:extLst>
      <p:ext uri="{BB962C8B-B14F-4D97-AF65-F5344CB8AC3E}">
        <p14:creationId xmlns:p14="http://schemas.microsoft.com/office/powerpoint/2010/main" val="126505963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FD2E676-C1DC-4EE1-82CB-9901F50C91A4}"/>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C2FD2DFA-A8A0-4128-8010-0D8494613BD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A5AEAAC-F637-4D78-A18A-7D545485BC76}"/>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a:extLst>
              <a:ext uri="{FF2B5EF4-FFF2-40B4-BE49-F238E27FC236}">
                <a16:creationId xmlns:a16="http://schemas.microsoft.com/office/drawing/2014/main" id="{DAE1D9DC-E722-47DE-A677-2BD36C2271E3}"/>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a:extLst>
              <a:ext uri="{FF2B5EF4-FFF2-40B4-BE49-F238E27FC236}">
                <a16:creationId xmlns:a16="http://schemas.microsoft.com/office/drawing/2014/main" id="{A1CF912A-0579-4732-8B76-2C2E5D334B22}"/>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EE39378A-AC4A-40AE-B2A9-33023BDEE0C6}" type="slidenum">
              <a:rPr lang="en-US" altLang="en-US"/>
              <a:pPr/>
              <a:t>‹#›</a:t>
            </a:fld>
            <a:endParaRPr lang="en-US" altLang="en-US"/>
          </a:p>
        </p:txBody>
      </p:sp>
    </p:spTree>
    <p:extLst>
      <p:ext uri="{BB962C8B-B14F-4D97-AF65-F5344CB8AC3E}">
        <p14:creationId xmlns:p14="http://schemas.microsoft.com/office/powerpoint/2010/main" val="5003503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8222D08-B51F-4621-B9BF-7C3215FC460F}"/>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94E3D696-6EC5-483C-8295-B4D7FC73B7EE}"/>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6B45360-0473-4E3F-873A-02AC9C8E23C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a:extLst>
              <a:ext uri="{FF2B5EF4-FFF2-40B4-BE49-F238E27FC236}">
                <a16:creationId xmlns:a16="http://schemas.microsoft.com/office/drawing/2014/main" id="{C929622F-4261-40FD-8BAE-55DFD602352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a:extLst>
              <a:ext uri="{FF2B5EF4-FFF2-40B4-BE49-F238E27FC236}">
                <a16:creationId xmlns:a16="http://schemas.microsoft.com/office/drawing/2014/main" id="{FFDDB1F8-264C-4197-9CE5-6FC9CF8B38E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8FAC262D-D000-4E0F-97C2-FE3BF3F931B6}" type="slidenum">
              <a:rPr lang="en-US" altLang="en-US"/>
              <a:pPr/>
              <a:t>‹#›</a:t>
            </a:fld>
            <a:endParaRPr lang="en-US" altLang="en-US"/>
          </a:p>
        </p:txBody>
      </p:sp>
    </p:spTree>
    <p:extLst>
      <p:ext uri="{BB962C8B-B14F-4D97-AF65-F5344CB8AC3E}">
        <p14:creationId xmlns:p14="http://schemas.microsoft.com/office/powerpoint/2010/main" val="130050765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026"/>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1027"/>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55332" name="Rectangle 1028"/>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defRPr>
            </a:lvl1pPr>
          </a:lstStyle>
          <a:p>
            <a:pPr>
              <a:defRPr/>
            </a:pPr>
            <a:endParaRPr lang="en-US"/>
          </a:p>
        </p:txBody>
      </p:sp>
      <p:sp>
        <p:nvSpPr>
          <p:cNvPr id="355333" name="Rectangle 1029"/>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defRPr>
            </a:lvl1pPr>
          </a:lstStyle>
          <a:p>
            <a:pPr>
              <a:defRPr/>
            </a:pPr>
            <a:endParaRPr lang="en-US"/>
          </a:p>
        </p:txBody>
      </p:sp>
      <p:sp>
        <p:nvSpPr>
          <p:cNvPr id="355334" name="Rectangle 1030"/>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smtClean="0">
                <a:solidFill>
                  <a:srgbClr val="000000"/>
                </a:solidFill>
                <a:latin typeface="Times New Roman" panose="02020603050405020304" pitchFamily="18" charset="0"/>
              </a:defRPr>
            </a:lvl1pPr>
          </a:lstStyle>
          <a:p>
            <a:pPr>
              <a:defRPr/>
            </a:pPr>
            <a:fld id="{73329479-F985-4906-8FE3-3507516F468A}" type="slidenum">
              <a:rPr lang="en-US" altLang="en-US"/>
              <a:pPr>
                <a:defRPr/>
              </a:pPr>
              <a:t>‹#›</a:t>
            </a:fld>
            <a:endParaRPr lang="en-US" altLang="en-US"/>
          </a:p>
        </p:txBody>
      </p:sp>
      <p:sp>
        <p:nvSpPr>
          <p:cNvPr id="2055" name="Line 1031"/>
          <p:cNvSpPr>
            <a:spLocks noChangeShapeType="1"/>
          </p:cNvSpPr>
          <p:nvPr/>
        </p:nvSpPr>
        <p:spPr bwMode="auto">
          <a:xfrm>
            <a:off x="914400" y="838200"/>
            <a:ext cx="10363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33104534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le Placeholder 1">
            <a:extLst>
              <a:ext uri="{FF2B5EF4-FFF2-40B4-BE49-F238E27FC236}">
                <a16:creationId xmlns:a16="http://schemas.microsoft.com/office/drawing/2014/main" id="{F3F46A5D-36D3-4DF4-9691-BA06A5DF729F}"/>
              </a:ext>
            </a:extLst>
          </p:cNvPr>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Text Placeholder 2">
            <a:extLst>
              <a:ext uri="{FF2B5EF4-FFF2-40B4-BE49-F238E27FC236}">
                <a16:creationId xmlns:a16="http://schemas.microsoft.com/office/drawing/2014/main" id="{356543AC-3ADB-45BB-A327-4844E64783C1}"/>
              </a:ext>
            </a:extLst>
          </p:cNvPr>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EF89A41-0506-4BBE-AE01-14337880A4B4}"/>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06F01A62-936F-499A-AD35-4499A45D93DB}" type="datetimeFigureOut">
              <a:rPr lang="en-US"/>
              <a:pPr>
                <a:defRPr/>
              </a:pPr>
              <a:t>10/29/2020</a:t>
            </a:fld>
            <a:endParaRPr lang="en-US"/>
          </a:p>
        </p:txBody>
      </p:sp>
      <p:sp>
        <p:nvSpPr>
          <p:cNvPr id="5" name="Footer Placeholder 4">
            <a:extLst>
              <a:ext uri="{FF2B5EF4-FFF2-40B4-BE49-F238E27FC236}">
                <a16:creationId xmlns:a16="http://schemas.microsoft.com/office/drawing/2014/main" id="{7C428C39-40E5-4E5E-8723-0243B7529DD6}"/>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E6169BF-08CC-42A8-85AD-7CE0CAC475E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0FC5DD83-8B9A-41DA-A9E1-F6BCE5A7F20C}" type="slidenum">
              <a:rPr lang="en-US" altLang="en-US"/>
              <a:pPr/>
              <a:t>‹#›</a:t>
            </a:fld>
            <a:endParaRPr lang="en-US" altLang="en-US"/>
          </a:p>
        </p:txBody>
      </p:sp>
    </p:spTree>
    <p:extLst>
      <p:ext uri="{BB962C8B-B14F-4D97-AF65-F5344CB8AC3E}">
        <p14:creationId xmlns:p14="http://schemas.microsoft.com/office/powerpoint/2010/main" val="301921431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1026">
            <a:extLst>
              <a:ext uri="{FF2B5EF4-FFF2-40B4-BE49-F238E27FC236}">
                <a16:creationId xmlns:a16="http://schemas.microsoft.com/office/drawing/2014/main" id="{6B3B0FA2-85BE-498E-BC31-FD789D523C7C}"/>
              </a:ext>
            </a:extLst>
          </p:cNvPr>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1027">
            <a:extLst>
              <a:ext uri="{FF2B5EF4-FFF2-40B4-BE49-F238E27FC236}">
                <a16:creationId xmlns:a16="http://schemas.microsoft.com/office/drawing/2014/main" id="{C535901A-9644-4CD8-8CF4-A9A16B7AB1BB}"/>
              </a:ext>
            </a:extLst>
          </p:cNvPr>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55332" name="Rectangle 1028">
            <a:extLst>
              <a:ext uri="{FF2B5EF4-FFF2-40B4-BE49-F238E27FC236}">
                <a16:creationId xmlns:a16="http://schemas.microsoft.com/office/drawing/2014/main" id="{38A655B4-6355-4DD3-A11A-4E4C53E39B90}"/>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defRPr>
            </a:lvl1pPr>
          </a:lstStyle>
          <a:p>
            <a:pPr>
              <a:defRPr/>
            </a:pPr>
            <a:endParaRPr lang="en-US"/>
          </a:p>
        </p:txBody>
      </p:sp>
      <p:sp>
        <p:nvSpPr>
          <p:cNvPr id="355333" name="Rectangle 1029">
            <a:extLst>
              <a:ext uri="{FF2B5EF4-FFF2-40B4-BE49-F238E27FC236}">
                <a16:creationId xmlns:a16="http://schemas.microsoft.com/office/drawing/2014/main" id="{CAF4D998-3BAD-4030-A9F1-BEBA4B12E04F}"/>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defRPr>
            </a:lvl1pPr>
          </a:lstStyle>
          <a:p>
            <a:pPr>
              <a:defRPr/>
            </a:pPr>
            <a:endParaRPr lang="en-US"/>
          </a:p>
        </p:txBody>
      </p:sp>
      <p:sp>
        <p:nvSpPr>
          <p:cNvPr id="355334" name="Rectangle 1030">
            <a:extLst>
              <a:ext uri="{FF2B5EF4-FFF2-40B4-BE49-F238E27FC236}">
                <a16:creationId xmlns:a16="http://schemas.microsoft.com/office/drawing/2014/main" id="{88C3D6CC-118C-4B20-863E-21871D2BAB87}"/>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fld id="{10011C9B-9FD9-4F27-9FF6-4D5A634FA31D}" type="slidenum">
              <a:rPr lang="en-US" altLang="en-US"/>
              <a:pPr/>
              <a:t>‹#›</a:t>
            </a:fld>
            <a:endParaRPr lang="en-US" altLang="en-US"/>
          </a:p>
        </p:txBody>
      </p:sp>
      <p:sp>
        <p:nvSpPr>
          <p:cNvPr id="10247" name="Line 1031">
            <a:extLst>
              <a:ext uri="{FF2B5EF4-FFF2-40B4-BE49-F238E27FC236}">
                <a16:creationId xmlns:a16="http://schemas.microsoft.com/office/drawing/2014/main" id="{7F36961F-23E4-438C-91E7-17204E30E771}"/>
              </a:ext>
            </a:extLst>
          </p:cNvPr>
          <p:cNvSpPr>
            <a:spLocks noChangeShapeType="1"/>
          </p:cNvSpPr>
          <p:nvPr/>
        </p:nvSpPr>
        <p:spPr bwMode="auto">
          <a:xfrm>
            <a:off x="914400" y="838200"/>
            <a:ext cx="10363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Tree>
    <p:extLst>
      <p:ext uri="{BB962C8B-B14F-4D97-AF65-F5344CB8AC3E}">
        <p14:creationId xmlns:p14="http://schemas.microsoft.com/office/powerpoint/2010/main" val="3083844475"/>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AB7F9C9-241D-4155-896F-83429DF7FBB6}"/>
              </a:ext>
            </a:extLst>
          </p:cNvPr>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FB98ED21-A47E-4AF5-983E-571ABD813C49}"/>
              </a:ext>
            </a:extLst>
          </p:cNvPr>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6838777-CC6A-4D68-B697-88BE0F8FB049}"/>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7C0D9257-DA37-4527-B452-DE6567AEEECC}"/>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AB8B3CBF-8A5F-403F-831E-7C71D4A2DF50}"/>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5C4F6BA-A5E9-4645-BCCF-79C67D64E1AF}" type="slidenum">
              <a:rPr lang="en-US" altLang="en-US"/>
              <a:pPr/>
              <a:t>‹#›</a:t>
            </a:fld>
            <a:endParaRPr lang="en-US" altLang="en-US"/>
          </a:p>
        </p:txBody>
      </p:sp>
      <p:sp>
        <p:nvSpPr>
          <p:cNvPr id="1031" name="Line 7">
            <a:extLst>
              <a:ext uri="{FF2B5EF4-FFF2-40B4-BE49-F238E27FC236}">
                <a16:creationId xmlns:a16="http://schemas.microsoft.com/office/drawing/2014/main" id="{7F521C8F-2EA9-4029-83B7-4F613C5BAD4A}"/>
              </a:ext>
            </a:extLst>
          </p:cNvPr>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800"/>
          </a:p>
        </p:txBody>
      </p:sp>
    </p:spTree>
    <p:extLst>
      <p:ext uri="{BB962C8B-B14F-4D97-AF65-F5344CB8AC3E}">
        <p14:creationId xmlns:p14="http://schemas.microsoft.com/office/powerpoint/2010/main" val="148173649"/>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le Placeholder 1">
            <a:extLst>
              <a:ext uri="{FF2B5EF4-FFF2-40B4-BE49-F238E27FC236}">
                <a16:creationId xmlns:a16="http://schemas.microsoft.com/office/drawing/2014/main" id="{948F91F5-CBC1-400F-9F33-490D3AD613FB}"/>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Text Placeholder 2">
            <a:extLst>
              <a:ext uri="{FF2B5EF4-FFF2-40B4-BE49-F238E27FC236}">
                <a16:creationId xmlns:a16="http://schemas.microsoft.com/office/drawing/2014/main" id="{CD1C5779-6A59-4367-A9F4-2D729993543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91EF35E-850A-4949-8742-E25B09A08340}"/>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AB7A8E0C-A0FC-4884-A46B-750BBFD16924}" type="datetimeFigureOut">
              <a:rPr lang="en-US"/>
              <a:pPr>
                <a:defRPr/>
              </a:pPr>
              <a:t>10/29/2020</a:t>
            </a:fld>
            <a:endParaRPr lang="en-US"/>
          </a:p>
        </p:txBody>
      </p:sp>
      <p:sp>
        <p:nvSpPr>
          <p:cNvPr id="5" name="Footer Placeholder 4">
            <a:extLst>
              <a:ext uri="{FF2B5EF4-FFF2-40B4-BE49-F238E27FC236}">
                <a16:creationId xmlns:a16="http://schemas.microsoft.com/office/drawing/2014/main" id="{926220A6-3664-4A36-94F3-198F2835B1DE}"/>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967DAD86-01C5-4529-A66D-832D1E65DC2A}"/>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33545E71-1648-45FE-83C9-560440B18F5D}" type="slidenum">
              <a:rPr lang="en-US" altLang="en-US"/>
              <a:pPr/>
              <a:t>‹#›</a:t>
            </a:fld>
            <a:endParaRPr lang="en-US" altLang="en-US"/>
          </a:p>
        </p:txBody>
      </p:sp>
    </p:spTree>
    <p:extLst>
      <p:ext uri="{BB962C8B-B14F-4D97-AF65-F5344CB8AC3E}">
        <p14:creationId xmlns:p14="http://schemas.microsoft.com/office/powerpoint/2010/main" val="3660917592"/>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82A63204-0951-43EB-9B64-27CAAFDE74DB}"/>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Rectangle 3">
            <a:extLst>
              <a:ext uri="{FF2B5EF4-FFF2-40B4-BE49-F238E27FC236}">
                <a16:creationId xmlns:a16="http://schemas.microsoft.com/office/drawing/2014/main" id="{FFBA2A20-DB28-4A24-B66C-24631B266DB4}"/>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5E43DD3-3701-4454-BD95-B0847C9C2A5C}"/>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p>
        </p:txBody>
      </p:sp>
      <p:sp>
        <p:nvSpPr>
          <p:cNvPr id="1029" name="Rectangle 5">
            <a:extLst>
              <a:ext uri="{FF2B5EF4-FFF2-40B4-BE49-F238E27FC236}">
                <a16:creationId xmlns:a16="http://schemas.microsoft.com/office/drawing/2014/main" id="{DC64AD93-726E-4EB5-896C-4E8A5D41A092}"/>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p>
        </p:txBody>
      </p:sp>
      <p:sp>
        <p:nvSpPr>
          <p:cNvPr id="1030" name="Rectangle 6">
            <a:extLst>
              <a:ext uri="{FF2B5EF4-FFF2-40B4-BE49-F238E27FC236}">
                <a16:creationId xmlns:a16="http://schemas.microsoft.com/office/drawing/2014/main" id="{5294B043-665B-4CB4-BF46-CBB386159D5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panose="020B0604020202020204" pitchFamily="34" charset="0"/>
              </a:defRPr>
            </a:lvl1pPr>
          </a:lstStyle>
          <a:p>
            <a:fld id="{9B9A24DB-AC6C-425E-993F-0E66675A21BE}" type="slidenum">
              <a:rPr lang="en-US" altLang="en-US"/>
              <a:pPr/>
              <a:t>‹#›</a:t>
            </a:fld>
            <a:endParaRPr lang="en-US" altLang="en-US"/>
          </a:p>
        </p:txBody>
      </p:sp>
    </p:spTree>
    <p:extLst>
      <p:ext uri="{BB962C8B-B14F-4D97-AF65-F5344CB8AC3E}">
        <p14:creationId xmlns:p14="http://schemas.microsoft.com/office/powerpoint/2010/main" val="2714404207"/>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62214A0-D734-4A31-A109-5133C2E23798}"/>
              </a:ext>
            </a:extLst>
          </p:cNvPr>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Rectangle 3">
            <a:extLst>
              <a:ext uri="{FF2B5EF4-FFF2-40B4-BE49-F238E27FC236}">
                <a16:creationId xmlns:a16="http://schemas.microsoft.com/office/drawing/2014/main" id="{1EAA4F36-C164-458B-8F41-A1E4EF007B0A}"/>
              </a:ext>
            </a:extLst>
          </p:cNvPr>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E1FA079-DEAA-4200-877E-1F58723E3764}"/>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defRPr/>
            </a:pPr>
            <a:endParaRPr lang="en-US"/>
          </a:p>
        </p:txBody>
      </p:sp>
      <p:sp>
        <p:nvSpPr>
          <p:cNvPr id="1029" name="Rectangle 5">
            <a:extLst>
              <a:ext uri="{FF2B5EF4-FFF2-40B4-BE49-F238E27FC236}">
                <a16:creationId xmlns:a16="http://schemas.microsoft.com/office/drawing/2014/main" id="{D5B465B5-61C1-4E91-AEC3-A7BBDAE78DE5}"/>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a:defRPr/>
            </a:pPr>
            <a:endParaRPr lang="en-US"/>
          </a:p>
        </p:txBody>
      </p:sp>
      <p:sp>
        <p:nvSpPr>
          <p:cNvPr id="1030" name="Rectangle 6">
            <a:extLst>
              <a:ext uri="{FF2B5EF4-FFF2-40B4-BE49-F238E27FC236}">
                <a16:creationId xmlns:a16="http://schemas.microsoft.com/office/drawing/2014/main" id="{33A5B99C-49E1-40DC-A1C3-795C70A753CC}"/>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BB5C4F76-C02E-40CA-B3F7-4D61AF730EF7}" type="slidenum">
              <a:rPr lang="en-US" altLang="en-US"/>
              <a:pPr/>
              <a:t>‹#›</a:t>
            </a:fld>
            <a:endParaRPr lang="en-US" altLang="en-US"/>
          </a:p>
        </p:txBody>
      </p:sp>
      <p:sp>
        <p:nvSpPr>
          <p:cNvPr id="1031" name="Line 7">
            <a:extLst>
              <a:ext uri="{FF2B5EF4-FFF2-40B4-BE49-F238E27FC236}">
                <a16:creationId xmlns:a16="http://schemas.microsoft.com/office/drawing/2014/main" id="{158F505D-EBED-4B53-A8EE-C3D74ADF132A}"/>
              </a:ext>
            </a:extLst>
          </p:cNvPr>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800">
              <a:solidFill>
                <a:srgbClr val="000000"/>
              </a:solidFill>
            </a:endParaRPr>
          </a:p>
        </p:txBody>
      </p:sp>
    </p:spTree>
    <p:extLst>
      <p:ext uri="{BB962C8B-B14F-4D97-AF65-F5344CB8AC3E}">
        <p14:creationId xmlns:p14="http://schemas.microsoft.com/office/powerpoint/2010/main" val="333452345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8C81F6B-2C09-4E3F-881B-A2ACF995B3FE}"/>
              </a:ext>
            </a:extLst>
          </p:cNvPr>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6387" name="Rectangle 3">
            <a:extLst>
              <a:ext uri="{FF2B5EF4-FFF2-40B4-BE49-F238E27FC236}">
                <a16:creationId xmlns:a16="http://schemas.microsoft.com/office/drawing/2014/main" id="{8B63E3CD-6F11-488C-8A77-9ACC3F8003EF}"/>
              </a:ext>
            </a:extLst>
          </p:cNvPr>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2EF8A21-DC74-4FA0-9B9E-C6319942FEA0}"/>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defRPr>
            </a:lvl1pPr>
          </a:lstStyle>
          <a:p>
            <a:pPr>
              <a:defRPr/>
            </a:pPr>
            <a:endParaRPr lang="en-US"/>
          </a:p>
        </p:txBody>
      </p:sp>
      <p:sp>
        <p:nvSpPr>
          <p:cNvPr id="1029" name="Rectangle 5">
            <a:extLst>
              <a:ext uri="{FF2B5EF4-FFF2-40B4-BE49-F238E27FC236}">
                <a16:creationId xmlns:a16="http://schemas.microsoft.com/office/drawing/2014/main" id="{A095A08C-760B-4DC3-878A-6A09B25D4507}"/>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defRPr>
            </a:lvl1pPr>
          </a:lstStyle>
          <a:p>
            <a:pPr>
              <a:defRPr/>
            </a:pPr>
            <a:endParaRPr lang="en-US"/>
          </a:p>
        </p:txBody>
      </p:sp>
      <p:sp>
        <p:nvSpPr>
          <p:cNvPr id="1030" name="Rectangle 6">
            <a:extLst>
              <a:ext uri="{FF2B5EF4-FFF2-40B4-BE49-F238E27FC236}">
                <a16:creationId xmlns:a16="http://schemas.microsoft.com/office/drawing/2014/main" id="{58E3ACE3-6FC5-4FC2-8290-3AC95AD74613}"/>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BF33597E-7D01-41A2-BB98-49E2D3C38F5E}" type="slidenum">
              <a:rPr lang="en-US" altLang="en-US"/>
              <a:pPr/>
              <a:t>‹#›</a:t>
            </a:fld>
            <a:endParaRPr lang="en-US" altLang="en-US"/>
          </a:p>
        </p:txBody>
      </p:sp>
      <p:sp>
        <p:nvSpPr>
          <p:cNvPr id="1031" name="Line 7">
            <a:extLst>
              <a:ext uri="{FF2B5EF4-FFF2-40B4-BE49-F238E27FC236}">
                <a16:creationId xmlns:a16="http://schemas.microsoft.com/office/drawing/2014/main" id="{EC94FF71-01B6-46A2-8BA3-DA035AAC4AC6}"/>
              </a:ext>
            </a:extLst>
          </p:cNvPr>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800">
              <a:solidFill>
                <a:srgbClr val="000000"/>
              </a:solidFill>
            </a:endParaRPr>
          </a:p>
        </p:txBody>
      </p:sp>
    </p:spTree>
    <p:extLst>
      <p:ext uri="{BB962C8B-B14F-4D97-AF65-F5344CB8AC3E}">
        <p14:creationId xmlns:p14="http://schemas.microsoft.com/office/powerpoint/2010/main" val="273770016"/>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Title Placeholder 1">
            <a:extLst>
              <a:ext uri="{FF2B5EF4-FFF2-40B4-BE49-F238E27FC236}">
                <a16:creationId xmlns:a16="http://schemas.microsoft.com/office/drawing/2014/main" id="{20434E87-D744-4C4F-AC95-A8FE3875A58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11" name="Text Placeholder 2">
            <a:extLst>
              <a:ext uri="{FF2B5EF4-FFF2-40B4-BE49-F238E27FC236}">
                <a16:creationId xmlns:a16="http://schemas.microsoft.com/office/drawing/2014/main" id="{CFA5CF9D-DA67-49DD-87C0-F835EFCD60C4}"/>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2986C104-EA8F-4F67-BD34-7569D75D595C}"/>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C3CDE5AE-C412-45F3-AD4A-6526C14AA33D}" type="datetimeFigureOut">
              <a:rPr lang="en-US"/>
              <a:pPr>
                <a:defRPr/>
              </a:pPr>
              <a:t>10/29/2020</a:t>
            </a:fld>
            <a:endParaRPr lang="en-US"/>
          </a:p>
        </p:txBody>
      </p:sp>
      <p:sp>
        <p:nvSpPr>
          <p:cNvPr id="5" name="Footer Placeholder 4">
            <a:extLst>
              <a:ext uri="{FF2B5EF4-FFF2-40B4-BE49-F238E27FC236}">
                <a16:creationId xmlns:a16="http://schemas.microsoft.com/office/drawing/2014/main" id="{9965A67B-357B-420A-A0AA-20D499A012B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a:extLst>
              <a:ext uri="{FF2B5EF4-FFF2-40B4-BE49-F238E27FC236}">
                <a16:creationId xmlns:a16="http://schemas.microsoft.com/office/drawing/2014/main" id="{D330A008-4B6D-4DD4-B1C6-C285C03187ED}"/>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2E7269FC-3621-4002-BE3E-6C4E2136E771}" type="slidenum">
              <a:rPr lang="en-US" altLang="en-US"/>
              <a:pPr/>
              <a:t>‹#›</a:t>
            </a:fld>
            <a:endParaRPr lang="en-US" altLang="en-US"/>
          </a:p>
        </p:txBody>
      </p:sp>
    </p:spTree>
    <p:extLst>
      <p:ext uri="{BB962C8B-B14F-4D97-AF65-F5344CB8AC3E}">
        <p14:creationId xmlns:p14="http://schemas.microsoft.com/office/powerpoint/2010/main" val="10779600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C5B1B92F-7600-4B7A-B167-11628FDAFB05}" type="slidenum">
              <a:rPr lang="en-US"/>
              <a:pPr>
                <a:defRPr/>
              </a:pPr>
              <a:t>‹#›</a:t>
            </a:fld>
            <a:endParaRPr lang="en-US"/>
          </a:p>
        </p:txBody>
      </p:sp>
      <p:sp>
        <p:nvSpPr>
          <p:cNvPr id="1031" name="Line 7"/>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800"/>
          </a:p>
        </p:txBody>
      </p:sp>
    </p:spTree>
    <p:extLst>
      <p:ext uri="{BB962C8B-B14F-4D97-AF65-F5344CB8AC3E}">
        <p14:creationId xmlns:p14="http://schemas.microsoft.com/office/powerpoint/2010/main" val="1320394285"/>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eaLnBrk="0" fontAlgn="base" hangingPunct="0">
              <a:spcBef>
                <a:spcPct val="0"/>
              </a:spcBef>
              <a:spcAft>
                <a:spcPct val="0"/>
              </a:spcAft>
              <a:defRPr/>
            </a:pPr>
            <a:fld id="{EEF84CAA-8ECB-4762-9AF5-997723812F3C}" type="slidenum">
              <a:rPr lang="en-US">
                <a:solidFill>
                  <a:srgbClr val="000000"/>
                </a:solidFill>
                <a:latin typeface="Times New Roman" pitchFamily="18" charset="0"/>
              </a:rPr>
              <a:pPr eaLnBrk="0" fontAlgn="base" hangingPunct="0">
                <a:spcBef>
                  <a:spcPct val="0"/>
                </a:spcBef>
                <a:spcAft>
                  <a:spcPct val="0"/>
                </a:spcAft>
                <a:defRPr/>
              </a:pPr>
              <a:t>‹#›</a:t>
            </a:fld>
            <a:endParaRPr lang="en-US">
              <a:solidFill>
                <a:srgbClr val="000000"/>
              </a:solidFill>
              <a:latin typeface="Times New Roman" pitchFamily="18" charset="0"/>
            </a:endParaRPr>
          </a:p>
        </p:txBody>
      </p:sp>
      <p:sp>
        <p:nvSpPr>
          <p:cNvPr id="1031" name="Line 7"/>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eaLnBrk="0" fontAlgn="base" hangingPunct="0">
              <a:spcBef>
                <a:spcPct val="0"/>
              </a:spcBef>
              <a:spcAft>
                <a:spcPct val="0"/>
              </a:spcAft>
              <a:defRPr/>
            </a:pPr>
            <a:endParaRPr lang="en-US" sz="2400">
              <a:solidFill>
                <a:srgbClr val="000000"/>
              </a:solidFill>
              <a:latin typeface="Times New Roman" pitchFamily="18" charset="0"/>
            </a:endParaRPr>
          </a:p>
        </p:txBody>
      </p:sp>
    </p:spTree>
    <p:extLst>
      <p:ext uri="{BB962C8B-B14F-4D97-AF65-F5344CB8AC3E}">
        <p14:creationId xmlns:p14="http://schemas.microsoft.com/office/powerpoint/2010/main" val="3307436387"/>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defRPr/>
            </a:pPr>
            <a:fld id="{C5B1B92F-7600-4B7A-B167-11628FDAFB05}" type="slidenum">
              <a:rPr lang="en-US">
                <a:solidFill>
                  <a:srgbClr val="000000"/>
                </a:solidFill>
                <a:latin typeface="Times New Roman" pitchFamily="18" charset="0"/>
              </a:rPr>
              <a:pPr eaLnBrk="0" fontAlgn="base" hangingPunct="0">
                <a:spcBef>
                  <a:spcPct val="0"/>
                </a:spcBef>
                <a:spcAft>
                  <a:spcPct val="0"/>
                </a:spcAft>
                <a:defRPr/>
              </a:pPr>
              <a:t>‹#›</a:t>
            </a:fld>
            <a:endParaRPr lang="en-US">
              <a:solidFill>
                <a:srgbClr val="000000"/>
              </a:solidFill>
              <a:latin typeface="Times New Roman" pitchFamily="18" charset="0"/>
            </a:endParaRPr>
          </a:p>
        </p:txBody>
      </p:sp>
      <p:sp>
        <p:nvSpPr>
          <p:cNvPr id="1031" name="Line 7"/>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eaLnBrk="0" fontAlgn="base" hangingPunct="0">
              <a:spcBef>
                <a:spcPct val="0"/>
              </a:spcBef>
              <a:spcAft>
                <a:spcPct val="0"/>
              </a:spcAft>
              <a:defRPr/>
            </a:pPr>
            <a:endParaRPr lang="en-US" sz="2400" b="1">
              <a:solidFill>
                <a:srgbClr val="000000"/>
              </a:solidFill>
              <a:latin typeface="Times New Roman" pitchFamily="18" charset="0"/>
            </a:endParaRPr>
          </a:p>
        </p:txBody>
      </p:sp>
    </p:spTree>
    <p:extLst>
      <p:ext uri="{BB962C8B-B14F-4D97-AF65-F5344CB8AC3E}">
        <p14:creationId xmlns:p14="http://schemas.microsoft.com/office/powerpoint/2010/main" val="1955648950"/>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26A76C7-58A9-41B4-832C-0BEDEC28F4F9}"/>
              </a:ext>
            </a:extLst>
          </p:cNvPr>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91CF1DF7-3406-481C-9011-22E733EEFC38}"/>
              </a:ext>
            </a:extLst>
          </p:cNvPr>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53779DE-C87E-4FE4-8712-B6B17DA0CF1B}"/>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a:solidFill>
                  <a:prstClr val="black">
                    <a:tint val="75000"/>
                  </a:prstClr>
                </a:solidFill>
                <a:latin typeface="+mn-lt"/>
                <a:cs typeface="+mn-cs"/>
              </a:defRPr>
            </a:lvl1pPr>
          </a:lstStyle>
          <a:p>
            <a:pPr>
              <a:defRPr/>
            </a:pPr>
            <a:fld id="{7B3BDD8A-62E6-4B39-99CC-630FABA8275D}" type="datetimeFigureOut">
              <a:rPr lang="en-US"/>
              <a:pPr>
                <a:defRPr/>
              </a:pPr>
              <a:t>10/29/2020</a:t>
            </a:fld>
            <a:endParaRPr lang="en-US"/>
          </a:p>
        </p:txBody>
      </p:sp>
      <p:sp>
        <p:nvSpPr>
          <p:cNvPr id="5" name="Footer Placeholder 4">
            <a:extLst>
              <a:ext uri="{FF2B5EF4-FFF2-40B4-BE49-F238E27FC236}">
                <a16:creationId xmlns:a16="http://schemas.microsoft.com/office/drawing/2014/main" id="{D6EF9734-72BF-42A5-8DE4-45D0C766D30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59D74B89-C5AD-4507-80F1-58B1A7741802}"/>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a:solidFill>
                  <a:srgbClr val="898989"/>
                </a:solidFill>
                <a:latin typeface="Calibri" panose="020F0502020204030204" pitchFamily="34" charset="0"/>
              </a:defRPr>
            </a:lvl1pPr>
          </a:lstStyle>
          <a:p>
            <a:fld id="{9A682FE7-FBC5-4517-AC03-6DD9E265FA9E}" type="slidenum">
              <a:rPr lang="en-US" altLang="en-US"/>
              <a:pPr/>
              <a:t>‹#›</a:t>
            </a:fld>
            <a:endParaRPr lang="en-US" altLang="en-US"/>
          </a:p>
        </p:txBody>
      </p:sp>
    </p:spTree>
    <p:extLst>
      <p:ext uri="{BB962C8B-B14F-4D97-AF65-F5344CB8AC3E}">
        <p14:creationId xmlns:p14="http://schemas.microsoft.com/office/powerpoint/2010/main" val="3745880489"/>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8.png"/><Relationship Id="rId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2.bin"/><Relationship Id="rId10" Type="http://schemas.openxmlformats.org/officeDocument/2006/relationships/image" Target="../media/image15.wmf"/><Relationship Id="rId4" Type="http://schemas.openxmlformats.org/officeDocument/2006/relationships/image" Target="../media/image12.wmf"/><Relationship Id="rId9"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17.wmf"/><Relationship Id="rId5" Type="http://schemas.openxmlformats.org/officeDocument/2006/relationships/oleObject" Target="../embeddings/oleObject6.bin"/><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image" Target="../media/image21.png"/><Relationship Id="rId2" Type="http://schemas.openxmlformats.org/officeDocument/2006/relationships/slideLayout" Target="../slideLayouts/slideLayout23.xml"/><Relationship Id="rId1" Type="http://schemas.openxmlformats.org/officeDocument/2006/relationships/vmlDrawing" Target="../drawings/vmlDrawing3.vml"/><Relationship Id="rId6" Type="http://schemas.openxmlformats.org/officeDocument/2006/relationships/image" Target="../media/image19.wmf"/><Relationship Id="rId5" Type="http://schemas.openxmlformats.org/officeDocument/2006/relationships/oleObject" Target="../embeddings/oleObject8.bin"/><Relationship Id="rId4" Type="http://schemas.openxmlformats.org/officeDocument/2006/relationships/image" Target="../media/image18.wmf"/></Relationships>
</file>

<file path=ppt/slides/_rels/slide11.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21.wmf"/><Relationship Id="rId5" Type="http://schemas.openxmlformats.org/officeDocument/2006/relationships/oleObject" Target="../embeddings/oleObject10.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25.wmf"/><Relationship Id="rId5" Type="http://schemas.openxmlformats.org/officeDocument/2006/relationships/oleObject" Target="../embeddings/oleObject14.bin"/><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16.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28.wmf"/></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3.xml"/><Relationship Id="rId1" Type="http://schemas.openxmlformats.org/officeDocument/2006/relationships/vmlDrawing" Target="../drawings/vmlDrawing7.vml"/><Relationship Id="rId6" Type="http://schemas.openxmlformats.org/officeDocument/2006/relationships/image" Target="../media/image34.wmf"/><Relationship Id="rId5" Type="http://schemas.openxmlformats.org/officeDocument/2006/relationships/oleObject" Target="../embeddings/oleObject19.bin"/><Relationship Id="rId4" Type="http://schemas.openxmlformats.org/officeDocument/2006/relationships/image" Target="../media/image33.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image" Target="../media/image35.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3.xml"/><Relationship Id="rId1" Type="http://schemas.openxmlformats.org/officeDocument/2006/relationships/vmlDrawing" Target="../drawings/vmlDrawing9.vml"/><Relationship Id="rId4" Type="http://schemas.openxmlformats.org/officeDocument/2006/relationships/image" Target="../media/image36.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3.xml"/><Relationship Id="rId1" Type="http://schemas.openxmlformats.org/officeDocument/2006/relationships/vmlDrawing" Target="../drawings/vmlDrawing10.vml"/><Relationship Id="rId6" Type="http://schemas.openxmlformats.org/officeDocument/2006/relationships/image" Target="../media/image35.wmf"/><Relationship Id="rId5" Type="http://schemas.openxmlformats.org/officeDocument/2006/relationships/oleObject" Target="../embeddings/oleObject23.bin"/><Relationship Id="rId4" Type="http://schemas.openxmlformats.org/officeDocument/2006/relationships/image" Target="../media/image37.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3.xml"/><Relationship Id="rId1" Type="http://schemas.openxmlformats.org/officeDocument/2006/relationships/vmlDrawing" Target="../drawings/vmlDrawing11.vml"/><Relationship Id="rId4" Type="http://schemas.openxmlformats.org/officeDocument/2006/relationships/image" Target="../media/image38.wmf"/></Relationships>
</file>

<file path=ppt/slides/_rels/slide25.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image" Target="../media/image40.wmf"/><Relationship Id="rId5" Type="http://schemas.openxmlformats.org/officeDocument/2006/relationships/oleObject" Target="../embeddings/oleObject26.bin"/><Relationship Id="rId10" Type="http://schemas.openxmlformats.org/officeDocument/2006/relationships/image" Target="../media/image42.wmf"/><Relationship Id="rId4" Type="http://schemas.openxmlformats.org/officeDocument/2006/relationships/image" Target="../media/image39.wmf"/><Relationship Id="rId9" Type="http://schemas.openxmlformats.org/officeDocument/2006/relationships/oleObject" Target="../embeddings/oleObject28.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3.xml"/><Relationship Id="rId1" Type="http://schemas.openxmlformats.org/officeDocument/2006/relationships/vmlDrawing" Target="../drawings/vmlDrawing13.vml"/><Relationship Id="rId4" Type="http://schemas.openxmlformats.org/officeDocument/2006/relationships/image" Target="../media/image43.wmf"/></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3.xml"/><Relationship Id="rId1" Type="http://schemas.openxmlformats.org/officeDocument/2006/relationships/vmlDrawing" Target="../drawings/vmlDrawing14.vml"/><Relationship Id="rId4" Type="http://schemas.openxmlformats.org/officeDocument/2006/relationships/image" Target="../media/image44.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13.xml"/><Relationship Id="rId1" Type="http://schemas.openxmlformats.org/officeDocument/2006/relationships/vmlDrawing" Target="../drawings/vmlDrawing15.vml"/><Relationship Id="rId4" Type="http://schemas.openxmlformats.org/officeDocument/2006/relationships/image" Target="../media/image45.wmf"/></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vmlDrawing" Target="../drawings/vmlDrawing16.vml"/><Relationship Id="rId5" Type="http://schemas.openxmlformats.org/officeDocument/2006/relationships/image" Target="../media/image48.w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13.xml"/><Relationship Id="rId1" Type="http://schemas.openxmlformats.org/officeDocument/2006/relationships/vmlDrawing" Target="../drawings/vmlDrawing17.vml"/><Relationship Id="rId5" Type="http://schemas.openxmlformats.org/officeDocument/2006/relationships/image" Target="../media/image49.wmf"/><Relationship Id="rId4" Type="http://schemas.openxmlformats.org/officeDocument/2006/relationships/oleObject" Target="../embeddings/oleObject33.bin"/></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2.wmf"/><Relationship Id="rId2" Type="http://schemas.openxmlformats.org/officeDocument/2006/relationships/slideLayout" Target="../slideLayouts/slideLayout23.xml"/><Relationship Id="rId1" Type="http://schemas.openxmlformats.org/officeDocument/2006/relationships/vmlDrawing" Target="../drawings/vmlDrawing18.vml"/><Relationship Id="rId6" Type="http://schemas.openxmlformats.org/officeDocument/2006/relationships/oleObject" Target="../embeddings/oleObject35.bin"/><Relationship Id="rId5" Type="http://schemas.openxmlformats.org/officeDocument/2006/relationships/image" Target="../media/image51.wmf"/><Relationship Id="rId4" Type="http://schemas.openxmlformats.org/officeDocument/2006/relationships/oleObject" Target="../embeddings/oleObject34.bin"/></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1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10.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10.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10.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xml"/><Relationship Id="rId1" Type="http://schemas.openxmlformats.org/officeDocument/2006/relationships/slideLayout" Target="../slideLayouts/slideLayout110.xml"/><Relationship Id="rId4" Type="http://schemas.openxmlformats.org/officeDocument/2006/relationships/image" Target="../media/image58.jpeg"/></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10.xml"/></Relationships>
</file>

<file path=ppt/slides/_rels/slide52.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114.xml"/><Relationship Id="rId6" Type="http://schemas.openxmlformats.org/officeDocument/2006/relationships/image" Target="../media/image65.jpe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7.jpeg"/><Relationship Id="rId1" Type="http://schemas.openxmlformats.org/officeDocument/2006/relationships/slideLayout" Target="../slideLayouts/slideLayout110.xml"/><Relationship Id="rId4" Type="http://schemas.openxmlformats.org/officeDocument/2006/relationships/image" Target="../media/image70.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5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wmf"/><Relationship Id="rId1" Type="http://schemas.openxmlformats.org/officeDocument/2006/relationships/slideLayout" Target="../slideLayouts/slideLayout110.xml"/><Relationship Id="rId5" Type="http://schemas.openxmlformats.org/officeDocument/2006/relationships/image" Target="../media/image74.png"/><Relationship Id="rId4" Type="http://schemas.openxmlformats.org/officeDocument/2006/relationships/image" Target="../media/image73.png"/></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110.xml"/><Relationship Id="rId1" Type="http://schemas.openxmlformats.org/officeDocument/2006/relationships/vmlDrawing" Target="../drawings/vmlDrawing19.vml"/><Relationship Id="rId4" Type="http://schemas.openxmlformats.org/officeDocument/2006/relationships/image" Target="../media/image75.wmf"/></Relationships>
</file>

<file path=ppt/slides/_rels/slide6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oleObject" Target="../embeddings/oleObject37.bin"/><Relationship Id="rId7" Type="http://schemas.openxmlformats.org/officeDocument/2006/relationships/oleObject" Target="../embeddings/oleObject39.bin"/><Relationship Id="rId2" Type="http://schemas.openxmlformats.org/officeDocument/2006/relationships/slideLayout" Target="../slideLayouts/slideLayout110.xml"/><Relationship Id="rId1" Type="http://schemas.openxmlformats.org/officeDocument/2006/relationships/vmlDrawing" Target="../drawings/vmlDrawing20.vml"/><Relationship Id="rId6" Type="http://schemas.openxmlformats.org/officeDocument/2006/relationships/image" Target="../media/image77.png"/><Relationship Id="rId5" Type="http://schemas.openxmlformats.org/officeDocument/2006/relationships/oleObject" Target="../embeddings/oleObject38.bin"/><Relationship Id="rId4" Type="http://schemas.openxmlformats.org/officeDocument/2006/relationships/image" Target="../media/image76.png"/></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110.xml"/><Relationship Id="rId1" Type="http://schemas.openxmlformats.org/officeDocument/2006/relationships/vmlDrawing" Target="../drawings/vmlDrawing21.vml"/><Relationship Id="rId6" Type="http://schemas.openxmlformats.org/officeDocument/2006/relationships/image" Target="../media/image77.png"/><Relationship Id="rId5" Type="http://schemas.openxmlformats.org/officeDocument/2006/relationships/oleObject" Target="../embeddings/oleObject41.bin"/><Relationship Id="rId4" Type="http://schemas.openxmlformats.org/officeDocument/2006/relationships/image" Target="../media/image76.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2.xml"/></Relationships>
</file>

<file path=ppt/slides/_rels/slide63.x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notesSlide" Target="../notesSlides/notesSlide5.xml"/><Relationship Id="rId7" Type="http://schemas.openxmlformats.org/officeDocument/2006/relationships/oleObject" Target="../embeddings/oleObject43.bin"/><Relationship Id="rId12" Type="http://schemas.openxmlformats.org/officeDocument/2006/relationships/image" Target="../media/image81.wmf"/><Relationship Id="rId2" Type="http://schemas.openxmlformats.org/officeDocument/2006/relationships/slideLayout" Target="../slideLayouts/slideLayout133.xml"/><Relationship Id="rId1" Type="http://schemas.openxmlformats.org/officeDocument/2006/relationships/vmlDrawing" Target="../drawings/vmlDrawing22.vml"/><Relationship Id="rId6" Type="http://schemas.openxmlformats.org/officeDocument/2006/relationships/image" Target="../media/image82.jpeg"/><Relationship Id="rId11" Type="http://schemas.openxmlformats.org/officeDocument/2006/relationships/oleObject" Target="../embeddings/oleObject45.bin"/><Relationship Id="rId5" Type="http://schemas.openxmlformats.org/officeDocument/2006/relationships/image" Target="../media/image75.wmf"/><Relationship Id="rId10" Type="http://schemas.openxmlformats.org/officeDocument/2006/relationships/image" Target="../media/image80.wmf"/><Relationship Id="rId4" Type="http://schemas.openxmlformats.org/officeDocument/2006/relationships/oleObject" Target="../embeddings/oleObject42.bin"/><Relationship Id="rId9" Type="http://schemas.openxmlformats.org/officeDocument/2006/relationships/oleObject" Target="../embeddings/oleObject44.bin"/></Relationships>
</file>

<file path=ppt/slides/_rels/slide64.xml.rels><?xml version="1.0" encoding="UTF-8" standalone="yes"?>
<Relationships xmlns="http://schemas.openxmlformats.org/package/2006/relationships"><Relationship Id="rId8" Type="http://schemas.openxmlformats.org/officeDocument/2006/relationships/image" Target="../media/image84.wmf"/><Relationship Id="rId13" Type="http://schemas.openxmlformats.org/officeDocument/2006/relationships/oleObject" Target="../embeddings/oleObject50.bin"/><Relationship Id="rId3" Type="http://schemas.openxmlformats.org/officeDocument/2006/relationships/notesSlide" Target="../notesSlides/notesSlide6.xml"/><Relationship Id="rId7" Type="http://schemas.openxmlformats.org/officeDocument/2006/relationships/oleObject" Target="../embeddings/oleObject47.bin"/><Relationship Id="rId12" Type="http://schemas.openxmlformats.org/officeDocument/2006/relationships/image" Target="../media/image86.wmf"/><Relationship Id="rId2" Type="http://schemas.openxmlformats.org/officeDocument/2006/relationships/slideLayout" Target="../slideLayouts/slideLayout133.xml"/><Relationship Id="rId16" Type="http://schemas.openxmlformats.org/officeDocument/2006/relationships/image" Target="../media/image88.wmf"/><Relationship Id="rId1" Type="http://schemas.openxmlformats.org/officeDocument/2006/relationships/vmlDrawing" Target="../drawings/vmlDrawing23.vml"/><Relationship Id="rId6" Type="http://schemas.openxmlformats.org/officeDocument/2006/relationships/image" Target="../media/image83.wmf"/><Relationship Id="rId11" Type="http://schemas.openxmlformats.org/officeDocument/2006/relationships/oleObject" Target="../embeddings/oleObject49.bin"/><Relationship Id="rId5" Type="http://schemas.openxmlformats.org/officeDocument/2006/relationships/oleObject" Target="../embeddings/oleObject46.bin"/><Relationship Id="rId15" Type="http://schemas.openxmlformats.org/officeDocument/2006/relationships/oleObject" Target="../embeddings/oleObject51.bin"/><Relationship Id="rId10" Type="http://schemas.openxmlformats.org/officeDocument/2006/relationships/image" Target="../media/image85.wmf"/><Relationship Id="rId4" Type="http://schemas.openxmlformats.org/officeDocument/2006/relationships/image" Target="../media/image82.jpeg"/><Relationship Id="rId9" Type="http://schemas.openxmlformats.org/officeDocument/2006/relationships/oleObject" Target="../embeddings/oleObject48.bin"/><Relationship Id="rId14" Type="http://schemas.openxmlformats.org/officeDocument/2006/relationships/image" Target="../media/image87.wmf"/></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oleObject" Target="../embeddings/oleObject52.bin"/><Relationship Id="rId7" Type="http://schemas.openxmlformats.org/officeDocument/2006/relationships/image" Target="../media/image93.png"/><Relationship Id="rId2" Type="http://schemas.openxmlformats.org/officeDocument/2006/relationships/slideLayout" Target="../slideLayouts/slideLayout144.xml"/><Relationship Id="rId1" Type="http://schemas.openxmlformats.org/officeDocument/2006/relationships/vmlDrawing" Target="../drawings/vmlDrawing24.vml"/><Relationship Id="rId6" Type="http://schemas.openxmlformats.org/officeDocument/2006/relationships/image" Target="../media/image90.wmf"/><Relationship Id="rId11" Type="http://schemas.openxmlformats.org/officeDocument/2006/relationships/image" Target="../media/image92.wmf"/><Relationship Id="rId5" Type="http://schemas.openxmlformats.org/officeDocument/2006/relationships/oleObject" Target="../embeddings/oleObject53.bin"/><Relationship Id="rId10" Type="http://schemas.openxmlformats.org/officeDocument/2006/relationships/oleObject" Target="../embeddings/oleObject55.bin"/><Relationship Id="rId4" Type="http://schemas.openxmlformats.org/officeDocument/2006/relationships/image" Target="../media/image89.wmf"/><Relationship Id="rId9" Type="http://schemas.openxmlformats.org/officeDocument/2006/relationships/image" Target="../media/image91.wmf"/></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95.wmf"/><Relationship Id="rId2" Type="http://schemas.openxmlformats.org/officeDocument/2006/relationships/slideLayout" Target="../slideLayouts/slideLayout166.xml"/><Relationship Id="rId1" Type="http://schemas.openxmlformats.org/officeDocument/2006/relationships/vmlDrawing" Target="../drawings/vmlDrawing25.vml"/><Relationship Id="rId6" Type="http://schemas.openxmlformats.org/officeDocument/2006/relationships/oleObject" Target="../embeddings/oleObject57.bin"/><Relationship Id="rId5" Type="http://schemas.openxmlformats.org/officeDocument/2006/relationships/image" Target="../media/image94.wmf"/><Relationship Id="rId4" Type="http://schemas.openxmlformats.org/officeDocument/2006/relationships/oleObject" Target="../embeddings/oleObject56.bin"/></Relationships>
</file>

<file path=ppt/slides/_rels/slide6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66.xml"/></Relationships>
</file>

<file path=ppt/slides/_rels/slide6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114.xml"/><Relationship Id="rId4" Type="http://schemas.openxmlformats.org/officeDocument/2006/relationships/image" Target="../media/image99.png"/></Relationships>
</file>

<file path=ppt/slides/_rels/slide6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oleObject" Target="../embeddings/oleObject58.bin"/><Relationship Id="rId7" Type="http://schemas.openxmlformats.org/officeDocument/2006/relationships/oleObject" Target="../embeddings/oleObject60.bin"/><Relationship Id="rId2" Type="http://schemas.openxmlformats.org/officeDocument/2006/relationships/slideLayout" Target="../slideLayouts/slideLayout110.xml"/><Relationship Id="rId1" Type="http://schemas.openxmlformats.org/officeDocument/2006/relationships/vmlDrawing" Target="../drawings/vmlDrawing26.vml"/><Relationship Id="rId6" Type="http://schemas.openxmlformats.org/officeDocument/2006/relationships/image" Target="../media/image101.png"/><Relationship Id="rId5" Type="http://schemas.openxmlformats.org/officeDocument/2006/relationships/oleObject" Target="../embeddings/oleObject59.bin"/><Relationship Id="rId4" Type="http://schemas.openxmlformats.org/officeDocument/2006/relationships/image" Target="../media/image100.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112.xml"/><Relationship Id="rId1" Type="http://schemas.openxmlformats.org/officeDocument/2006/relationships/vmlDrawing" Target="../drawings/vmlDrawing27.vml"/><Relationship Id="rId5" Type="http://schemas.openxmlformats.org/officeDocument/2006/relationships/image" Target="../media/image103.png"/><Relationship Id="rId4" Type="http://schemas.openxmlformats.org/officeDocument/2006/relationships/image" Target="../media/image100.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114.xml"/><Relationship Id="rId1" Type="http://schemas.openxmlformats.org/officeDocument/2006/relationships/vmlDrawing" Target="../drawings/vmlDrawing28.vml"/><Relationship Id="rId6" Type="http://schemas.openxmlformats.org/officeDocument/2006/relationships/image" Target="../media/image105.png"/><Relationship Id="rId5" Type="http://schemas.openxmlformats.org/officeDocument/2006/relationships/oleObject" Target="../embeddings/oleObject63.bin"/><Relationship Id="rId4" Type="http://schemas.openxmlformats.org/officeDocument/2006/relationships/image" Target="../media/image104.png"/></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112.xml"/><Relationship Id="rId1" Type="http://schemas.openxmlformats.org/officeDocument/2006/relationships/vmlDrawing" Target="../drawings/vmlDrawing29.vml"/><Relationship Id="rId5" Type="http://schemas.openxmlformats.org/officeDocument/2006/relationships/image" Target="../media/image106.png"/><Relationship Id="rId4" Type="http://schemas.openxmlformats.org/officeDocument/2006/relationships/image" Target="../media/image105.png"/></Relationships>
</file>

<file path=ppt/slides/_rels/slide7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12.xml"/></Relationships>
</file>

<file path=ppt/slides/_rels/slide7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users.skynet.be/J.Beever/pave.htm" TargetMode="External"/><Relationship Id="rId1" Type="http://schemas.openxmlformats.org/officeDocument/2006/relationships/slideLayout" Target="../slideLayouts/slideLayout114.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8.xml"/></Relationships>
</file>

<file path=ppt/slides/_rels/slide7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xml"/><Relationship Id="rId1" Type="http://schemas.openxmlformats.org/officeDocument/2006/relationships/slideLayout" Target="../slideLayouts/slideLayout168.xml"/><Relationship Id="rId4" Type="http://schemas.openxmlformats.org/officeDocument/2006/relationships/image" Target="../media/image113.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8.xml"/></Relationships>
</file>

<file path=ppt/slides/_rels/slide7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xml"/><Relationship Id="rId1" Type="http://schemas.openxmlformats.org/officeDocument/2006/relationships/slideLayout" Target="../slideLayouts/slideLayout168.xml"/><Relationship Id="rId4" Type="http://schemas.openxmlformats.org/officeDocument/2006/relationships/image" Target="../media/image113.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8.xml"/></Relationships>
</file>

<file path=ppt/slides/_rels/slide8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3.xml"/><Relationship Id="rId1" Type="http://schemas.openxmlformats.org/officeDocument/2006/relationships/slideLayout" Target="../slideLayouts/slideLayout168.xml"/><Relationship Id="rId5" Type="http://schemas.openxmlformats.org/officeDocument/2006/relationships/image" Target="../media/image113.jpeg"/><Relationship Id="rId4" Type="http://schemas.openxmlformats.org/officeDocument/2006/relationships/image" Target="../media/image112.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8.xml"/></Relationships>
</file>

<file path=ppt/slides/_rels/slide8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5.xml"/><Relationship Id="rId1" Type="http://schemas.openxmlformats.org/officeDocument/2006/relationships/slideLayout" Target="../slideLayouts/slideLayout168.xml"/></Relationships>
</file>

<file path=ppt/slides/_rels/slide8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110.xml"/><Relationship Id="rId1" Type="http://schemas.openxmlformats.org/officeDocument/2006/relationships/vmlDrawing" Target="../drawings/vmlDrawing30.vml"/><Relationship Id="rId4" Type="http://schemas.openxmlformats.org/officeDocument/2006/relationships/image" Target="../media/image117.png"/></Relationships>
</file>

<file path=ppt/slides/_rels/slide8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89.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9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9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122.png"/><Relationship Id="rId18" Type="http://schemas.openxmlformats.org/officeDocument/2006/relationships/image" Target="../media/image127.png"/><Relationship Id="rId3" Type="http://schemas.openxmlformats.org/officeDocument/2006/relationships/tags" Target="../tags/tag3.xml"/><Relationship Id="rId21" Type="http://schemas.openxmlformats.org/officeDocument/2006/relationships/image" Target="../media/image130.png"/><Relationship Id="rId7" Type="http://schemas.openxmlformats.org/officeDocument/2006/relationships/tags" Target="../tags/tag7.xml"/><Relationship Id="rId12" Type="http://schemas.openxmlformats.org/officeDocument/2006/relationships/image" Target="../media/image121.png"/><Relationship Id="rId17" Type="http://schemas.openxmlformats.org/officeDocument/2006/relationships/image" Target="../media/image126.png"/><Relationship Id="rId2" Type="http://schemas.openxmlformats.org/officeDocument/2006/relationships/tags" Target="../tags/tag2.xml"/><Relationship Id="rId16" Type="http://schemas.openxmlformats.org/officeDocument/2006/relationships/image" Target="../media/image125.png"/><Relationship Id="rId20" Type="http://schemas.openxmlformats.org/officeDocument/2006/relationships/image" Target="../media/image129.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193.xml"/><Relationship Id="rId5" Type="http://schemas.openxmlformats.org/officeDocument/2006/relationships/tags" Target="../tags/tag5.xml"/><Relationship Id="rId15" Type="http://schemas.openxmlformats.org/officeDocument/2006/relationships/image" Target="../media/image124.png"/><Relationship Id="rId23" Type="http://schemas.openxmlformats.org/officeDocument/2006/relationships/image" Target="../media/image132.png"/><Relationship Id="rId10" Type="http://schemas.openxmlformats.org/officeDocument/2006/relationships/tags" Target="../tags/tag10.xml"/><Relationship Id="rId19" Type="http://schemas.openxmlformats.org/officeDocument/2006/relationships/image" Target="../media/image128.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23.png"/><Relationship Id="rId22" Type="http://schemas.openxmlformats.org/officeDocument/2006/relationships/image" Target="../media/image131.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95.xml"/><Relationship Id="rId7" Type="http://schemas.openxmlformats.org/officeDocument/2006/relationships/image" Target="../media/image128.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27.png"/><Relationship Id="rId5" Type="http://schemas.openxmlformats.org/officeDocument/2006/relationships/image" Target="../media/image134.jpeg"/><Relationship Id="rId4" Type="http://schemas.openxmlformats.org/officeDocument/2006/relationships/image" Target="../media/image133.jpeg"/></Relationships>
</file>

<file path=ppt/slides/_rels/slide9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slideLayout" Target="../slideLayouts/slideLayout193.xml"/><Relationship Id="rId1" Type="http://schemas.openxmlformats.org/officeDocument/2006/relationships/tags" Target="../tags/tag13.xml"/></Relationships>
</file>

<file path=ppt/slides/_rels/slide9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hyperlink" Target="../people's%20slides/Seitz-vision/mcmillan.mpeg" TargetMode="External"/><Relationship Id="rId1" Type="http://schemas.openxmlformats.org/officeDocument/2006/relationships/slideLayout" Target="../slideLayouts/slideLayout191.xml"/></Relationships>
</file>

<file path=ppt/slides/_rels/slide9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9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9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95.xml"/></Relationships>
</file>

<file path=ppt/slides/_rels/slide9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91.xml"/></Relationships>
</file>

<file path=ppt/slides/_rels/slide100.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image" Target="../media/image140.png"/><Relationship Id="rId3" Type="http://schemas.openxmlformats.org/officeDocument/2006/relationships/tags" Target="../tags/tag16.xml"/><Relationship Id="rId21" Type="http://schemas.openxmlformats.org/officeDocument/2006/relationships/image" Target="../media/image143.png"/><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notesSlide" Target="../notesSlides/notesSlide16.xml"/><Relationship Id="rId25" Type="http://schemas.openxmlformats.org/officeDocument/2006/relationships/image" Target="../media/image146.png"/><Relationship Id="rId2" Type="http://schemas.openxmlformats.org/officeDocument/2006/relationships/tags" Target="../tags/tag15.xml"/><Relationship Id="rId16" Type="http://schemas.openxmlformats.org/officeDocument/2006/relationships/slideLayout" Target="../slideLayouts/slideLayout191.xml"/><Relationship Id="rId20" Type="http://schemas.openxmlformats.org/officeDocument/2006/relationships/image" Target="../media/image142.png"/><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image" Target="../media/image145.png"/><Relationship Id="rId5" Type="http://schemas.openxmlformats.org/officeDocument/2006/relationships/tags" Target="../tags/tag18.xml"/><Relationship Id="rId15" Type="http://schemas.openxmlformats.org/officeDocument/2006/relationships/tags" Target="../tags/tag28.xml"/><Relationship Id="rId23" Type="http://schemas.openxmlformats.org/officeDocument/2006/relationships/image" Target="../media/image121.png"/><Relationship Id="rId10" Type="http://schemas.openxmlformats.org/officeDocument/2006/relationships/tags" Target="../tags/tag23.xml"/><Relationship Id="rId19" Type="http://schemas.openxmlformats.org/officeDocument/2006/relationships/image" Target="../media/image141.png"/><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image" Target="../media/image144.png"/></Relationships>
</file>

<file path=ppt/slides/_rels/slide10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91.xml"/></Relationships>
</file>

<file path=ppt/slides/_rels/slide102.xml.rels><?xml version="1.0" encoding="UTF-8" standalone="yes"?>
<Relationships xmlns="http://schemas.openxmlformats.org/package/2006/relationships"><Relationship Id="rId8" Type="http://schemas.openxmlformats.org/officeDocument/2006/relationships/notesSlide" Target="../notesSlides/notesSlide17.xml"/><Relationship Id="rId13" Type="http://schemas.openxmlformats.org/officeDocument/2006/relationships/image" Target="../media/image129.png"/><Relationship Id="rId18" Type="http://schemas.openxmlformats.org/officeDocument/2006/relationships/image" Target="../media/image150.png"/><Relationship Id="rId3" Type="http://schemas.openxmlformats.org/officeDocument/2006/relationships/tags" Target="../tags/tag30.xml"/><Relationship Id="rId7" Type="http://schemas.openxmlformats.org/officeDocument/2006/relationships/slideLayout" Target="../slideLayouts/slideLayout201.xml"/><Relationship Id="rId12" Type="http://schemas.openxmlformats.org/officeDocument/2006/relationships/image" Target="../media/image128.png"/><Relationship Id="rId17" Type="http://schemas.openxmlformats.org/officeDocument/2006/relationships/image" Target="../media/image149.wmf"/><Relationship Id="rId2" Type="http://schemas.openxmlformats.org/officeDocument/2006/relationships/tags" Target="../tags/tag29.xml"/><Relationship Id="rId16" Type="http://schemas.openxmlformats.org/officeDocument/2006/relationships/oleObject" Target="../embeddings/oleObject67.bin"/><Relationship Id="rId1" Type="http://schemas.openxmlformats.org/officeDocument/2006/relationships/vmlDrawing" Target="../drawings/vmlDrawing31.vml"/><Relationship Id="rId6" Type="http://schemas.openxmlformats.org/officeDocument/2006/relationships/tags" Target="../tags/tag33.xml"/><Relationship Id="rId11" Type="http://schemas.openxmlformats.org/officeDocument/2006/relationships/image" Target="../media/image127.png"/><Relationship Id="rId5" Type="http://schemas.openxmlformats.org/officeDocument/2006/relationships/tags" Target="../tags/tag32.xml"/><Relationship Id="rId15" Type="http://schemas.openxmlformats.org/officeDocument/2006/relationships/image" Target="../media/image148.wmf"/><Relationship Id="rId10" Type="http://schemas.openxmlformats.org/officeDocument/2006/relationships/image" Target="../media/image124.png"/><Relationship Id="rId4" Type="http://schemas.openxmlformats.org/officeDocument/2006/relationships/tags" Target="../tags/tag31.xml"/><Relationship Id="rId9" Type="http://schemas.openxmlformats.org/officeDocument/2006/relationships/image" Target="../media/image122.png"/><Relationship Id="rId14" Type="http://schemas.openxmlformats.org/officeDocument/2006/relationships/oleObject" Target="../embeddings/oleObject66.bin"/></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95.xml"/><Relationship Id="rId7" Type="http://schemas.openxmlformats.org/officeDocument/2006/relationships/image" Target="../media/image151.jpe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33.jpeg"/></Relationships>
</file>

<file path=ppt/slides/_rels/slide104.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slideLayout" Target="../slideLayouts/slideLayout193.xml"/><Relationship Id="rId1" Type="http://schemas.openxmlformats.org/officeDocument/2006/relationships/tags" Target="../tags/tag36.xml"/></Relationships>
</file>

<file path=ppt/slides/_rels/slide10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slideLayout" Target="../slideLayouts/slideLayout193.xml"/><Relationship Id="rId1" Type="http://schemas.openxmlformats.org/officeDocument/2006/relationships/tags" Target="../tags/tag37.xml"/></Relationships>
</file>

<file path=ppt/slides/_rels/slide106.xml.rels><?xml version="1.0" encoding="UTF-8" standalone="yes"?>
<Relationships xmlns="http://schemas.openxmlformats.org/package/2006/relationships"><Relationship Id="rId3" Type="http://schemas.openxmlformats.org/officeDocument/2006/relationships/image" Target="../media/image153.png"/><Relationship Id="rId7" Type="http://schemas.openxmlformats.org/officeDocument/2006/relationships/image" Target="../media/image157.png"/><Relationship Id="rId2" Type="http://schemas.openxmlformats.org/officeDocument/2006/relationships/image" Target="../media/image138.png"/><Relationship Id="rId1" Type="http://schemas.openxmlformats.org/officeDocument/2006/relationships/slideLayout" Target="../slideLayouts/slideLayout191.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107.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191.xml"/></Relationships>
</file>

<file path=ppt/slides/_rels/slide108.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slideLayout" Target="../slideLayouts/slideLayout191.xml"/><Relationship Id="rId1" Type="http://schemas.openxmlformats.org/officeDocument/2006/relationships/tags" Target="../tags/tag38.xml"/><Relationship Id="rId6" Type="http://schemas.openxmlformats.org/officeDocument/2006/relationships/image" Target="../media/image2560.png"/><Relationship Id="rId5" Type="http://schemas.openxmlformats.org/officeDocument/2006/relationships/image" Target="../media/image162.png"/><Relationship Id="rId4" Type="http://schemas.openxmlformats.org/officeDocument/2006/relationships/image" Target="../media/image161.jpeg"/></Relationships>
</file>

<file path=ppt/slides/_rels/slide10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slideLayout" Target="../slideLayouts/slideLayout191.xml"/><Relationship Id="rId1" Type="http://schemas.openxmlformats.org/officeDocument/2006/relationships/tags" Target="../tags/tag39.xml"/><Relationship Id="rId6" Type="http://schemas.openxmlformats.org/officeDocument/2006/relationships/image" Target="../media/image165.jpeg"/><Relationship Id="rId5" Type="http://schemas.openxmlformats.org/officeDocument/2006/relationships/image" Target="../media/image164.jpeg"/><Relationship Id="rId4" Type="http://schemas.openxmlformats.org/officeDocument/2006/relationships/image" Target="../media/image163.png"/></Relationships>
</file>

<file path=ppt/slides/_rels/slide110.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8.xml"/><Relationship Id="rId1" Type="http://schemas.openxmlformats.org/officeDocument/2006/relationships/slideLayout" Target="../slideLayouts/slideLayout215.xml"/></Relationships>
</file>

<file path=ppt/slides/_rels/slide111.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19.xml"/><Relationship Id="rId1" Type="http://schemas.openxmlformats.org/officeDocument/2006/relationships/slideLayout" Target="../slideLayouts/slideLayout21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11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slideLayout" Target="../slideLayouts/slideLayout191.xml"/><Relationship Id="rId1" Type="http://schemas.openxmlformats.org/officeDocument/2006/relationships/tags" Target="../tags/tag40.xml"/><Relationship Id="rId4" Type="http://schemas.openxmlformats.org/officeDocument/2006/relationships/image" Target="../media/image169.png"/></Relationships>
</file>

<file path=ppt/slides/_rels/slide11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slideLayout" Target="../slideLayouts/slideLayout191.xml"/><Relationship Id="rId1" Type="http://schemas.openxmlformats.org/officeDocument/2006/relationships/tags" Target="../tags/tag41.xml"/></Relationships>
</file>

<file path=ppt/slides/_rels/slide115.xml.rels><?xml version="1.0" encoding="UTF-8" standalone="yes"?>
<Relationships xmlns="http://schemas.openxmlformats.org/package/2006/relationships"><Relationship Id="rId8" Type="http://schemas.openxmlformats.org/officeDocument/2006/relationships/notesSlide" Target="../notesSlides/notesSlide20.xml"/><Relationship Id="rId13" Type="http://schemas.openxmlformats.org/officeDocument/2006/relationships/image" Target="../media/image172.png"/><Relationship Id="rId3" Type="http://schemas.openxmlformats.org/officeDocument/2006/relationships/tags" Target="../tags/tag43.xml"/><Relationship Id="rId7" Type="http://schemas.openxmlformats.org/officeDocument/2006/relationships/slideLayout" Target="../slideLayouts/slideLayout191.xml"/><Relationship Id="rId12" Type="http://schemas.openxmlformats.org/officeDocument/2006/relationships/image" Target="../media/image171.wmf"/><Relationship Id="rId17" Type="http://schemas.openxmlformats.org/officeDocument/2006/relationships/image" Target="../media/image175.png"/><Relationship Id="rId2" Type="http://schemas.openxmlformats.org/officeDocument/2006/relationships/tags" Target="../tags/tag42.xml"/><Relationship Id="rId16" Type="http://schemas.openxmlformats.org/officeDocument/2006/relationships/image" Target="../media/image174.png"/><Relationship Id="rId1" Type="http://schemas.openxmlformats.org/officeDocument/2006/relationships/vmlDrawing" Target="../drawings/vmlDrawing32.vml"/><Relationship Id="rId6" Type="http://schemas.openxmlformats.org/officeDocument/2006/relationships/tags" Target="../tags/tag46.xml"/><Relationship Id="rId11" Type="http://schemas.openxmlformats.org/officeDocument/2006/relationships/oleObject" Target="../embeddings/oleObject69.bin"/><Relationship Id="rId5" Type="http://schemas.openxmlformats.org/officeDocument/2006/relationships/tags" Target="../tags/tag45.xml"/><Relationship Id="rId15" Type="http://schemas.openxmlformats.org/officeDocument/2006/relationships/image" Target="../media/image143.png"/><Relationship Id="rId10" Type="http://schemas.openxmlformats.org/officeDocument/2006/relationships/image" Target="../media/image170.wmf"/><Relationship Id="rId4" Type="http://schemas.openxmlformats.org/officeDocument/2006/relationships/tags" Target="../tags/tag44.xml"/><Relationship Id="rId9" Type="http://schemas.openxmlformats.org/officeDocument/2006/relationships/oleObject" Target="../embeddings/oleObject68.bin"/><Relationship Id="rId14" Type="http://schemas.openxmlformats.org/officeDocument/2006/relationships/image" Target="../media/image173.png"/></Relationships>
</file>

<file path=ppt/slides/_rels/slide116.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hyperlink" Target="http://www.vision.caltech.edu/bouguetj/calib_doc/htmls/example.html" TargetMode="External"/><Relationship Id="rId1" Type="http://schemas.openxmlformats.org/officeDocument/2006/relationships/slideLayout" Target="../slideLayouts/slideLayout195.xml"/><Relationship Id="rId6" Type="http://schemas.openxmlformats.org/officeDocument/2006/relationships/hyperlink" Target="http://research.microsoft.com/~zhang/Calib/" TargetMode="External"/><Relationship Id="rId5" Type="http://schemas.openxmlformats.org/officeDocument/2006/relationships/hyperlink" Target="http://www.vision.caltech.edu/bouguetj/calib_doc/index.html" TargetMode="External"/><Relationship Id="rId4" Type="http://schemas.openxmlformats.org/officeDocument/2006/relationships/hyperlink" Target="http://www.intel.com/research/mrl/research/opencv/" TargetMode="External"/></Relationships>
</file>

<file path=ppt/slides/_rels/slide117.xml.rels><?xml version="1.0" encoding="UTF-8" standalone="yes"?>
<Relationships xmlns="http://schemas.openxmlformats.org/package/2006/relationships"><Relationship Id="rId13" Type="http://schemas.openxmlformats.org/officeDocument/2006/relationships/image" Target="../media/image188.jpeg"/><Relationship Id="rId18" Type="http://schemas.openxmlformats.org/officeDocument/2006/relationships/image" Target="../media/image193.jpeg"/><Relationship Id="rId26" Type="http://schemas.openxmlformats.org/officeDocument/2006/relationships/image" Target="../media/image201.jpeg"/><Relationship Id="rId21" Type="http://schemas.openxmlformats.org/officeDocument/2006/relationships/image" Target="../media/image196.jpeg"/><Relationship Id="rId34" Type="http://schemas.openxmlformats.org/officeDocument/2006/relationships/image" Target="../media/image209.jpeg"/><Relationship Id="rId7" Type="http://schemas.openxmlformats.org/officeDocument/2006/relationships/image" Target="../media/image182.jpeg"/><Relationship Id="rId12" Type="http://schemas.openxmlformats.org/officeDocument/2006/relationships/image" Target="../media/image187.jpeg"/><Relationship Id="rId17" Type="http://schemas.openxmlformats.org/officeDocument/2006/relationships/image" Target="../media/image192.jpeg"/><Relationship Id="rId25" Type="http://schemas.openxmlformats.org/officeDocument/2006/relationships/image" Target="../media/image200.jpeg"/><Relationship Id="rId33" Type="http://schemas.openxmlformats.org/officeDocument/2006/relationships/image" Target="../media/image208.jpeg"/><Relationship Id="rId38" Type="http://schemas.openxmlformats.org/officeDocument/2006/relationships/image" Target="../media/image213.jpeg"/><Relationship Id="rId2" Type="http://schemas.openxmlformats.org/officeDocument/2006/relationships/image" Target="../media/image177.jpeg"/><Relationship Id="rId16" Type="http://schemas.openxmlformats.org/officeDocument/2006/relationships/image" Target="../media/image191.jpeg"/><Relationship Id="rId20" Type="http://schemas.openxmlformats.org/officeDocument/2006/relationships/image" Target="../media/image195.jpeg"/><Relationship Id="rId29" Type="http://schemas.openxmlformats.org/officeDocument/2006/relationships/image" Target="../media/image204.jpeg"/><Relationship Id="rId1" Type="http://schemas.openxmlformats.org/officeDocument/2006/relationships/slideLayout" Target="../slideLayouts/slideLayout179.xml"/><Relationship Id="rId6" Type="http://schemas.openxmlformats.org/officeDocument/2006/relationships/image" Target="../media/image181.jpeg"/><Relationship Id="rId11" Type="http://schemas.openxmlformats.org/officeDocument/2006/relationships/image" Target="../media/image186.jpeg"/><Relationship Id="rId24" Type="http://schemas.openxmlformats.org/officeDocument/2006/relationships/image" Target="../media/image199.jpeg"/><Relationship Id="rId32" Type="http://schemas.openxmlformats.org/officeDocument/2006/relationships/image" Target="../media/image207.jpeg"/><Relationship Id="rId37" Type="http://schemas.openxmlformats.org/officeDocument/2006/relationships/image" Target="../media/image212.jpeg"/><Relationship Id="rId5" Type="http://schemas.openxmlformats.org/officeDocument/2006/relationships/image" Target="../media/image180.jpeg"/><Relationship Id="rId15" Type="http://schemas.openxmlformats.org/officeDocument/2006/relationships/image" Target="../media/image190.jpeg"/><Relationship Id="rId23" Type="http://schemas.openxmlformats.org/officeDocument/2006/relationships/image" Target="../media/image198.jpeg"/><Relationship Id="rId28" Type="http://schemas.openxmlformats.org/officeDocument/2006/relationships/image" Target="../media/image203.jpeg"/><Relationship Id="rId36" Type="http://schemas.openxmlformats.org/officeDocument/2006/relationships/image" Target="../media/image211.jpeg"/><Relationship Id="rId10" Type="http://schemas.openxmlformats.org/officeDocument/2006/relationships/image" Target="../media/image185.jpeg"/><Relationship Id="rId19" Type="http://schemas.openxmlformats.org/officeDocument/2006/relationships/image" Target="../media/image194.jpeg"/><Relationship Id="rId31" Type="http://schemas.openxmlformats.org/officeDocument/2006/relationships/image" Target="../media/image206.jpeg"/><Relationship Id="rId4" Type="http://schemas.openxmlformats.org/officeDocument/2006/relationships/image" Target="../media/image179.jpeg"/><Relationship Id="rId9" Type="http://schemas.openxmlformats.org/officeDocument/2006/relationships/image" Target="../media/image184.jpeg"/><Relationship Id="rId14" Type="http://schemas.openxmlformats.org/officeDocument/2006/relationships/image" Target="../media/image189.jpeg"/><Relationship Id="rId22" Type="http://schemas.openxmlformats.org/officeDocument/2006/relationships/image" Target="../media/image197.jpeg"/><Relationship Id="rId27" Type="http://schemas.openxmlformats.org/officeDocument/2006/relationships/image" Target="../media/image202.jpeg"/><Relationship Id="rId30" Type="http://schemas.openxmlformats.org/officeDocument/2006/relationships/image" Target="../media/image205.jpeg"/><Relationship Id="rId35" Type="http://schemas.openxmlformats.org/officeDocument/2006/relationships/image" Target="../media/image210.jpeg"/><Relationship Id="rId8" Type="http://schemas.openxmlformats.org/officeDocument/2006/relationships/image" Target="../media/image183.jpeg"/><Relationship Id="rId3" Type="http://schemas.openxmlformats.org/officeDocument/2006/relationships/image" Target="../media/image178.jpeg"/></Relationships>
</file>

<file path=ppt/slides/_rels/slide118.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179.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215.jpeg"/><Relationship Id="rId1" Type="http://schemas.openxmlformats.org/officeDocument/2006/relationships/slideLayout" Target="../slideLayouts/slideLayout179.xml"/></Relationships>
</file>

<file path=ppt/slides/_rels/slide120.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image" Target="../media/image216.jpeg"/><Relationship Id="rId1" Type="http://schemas.openxmlformats.org/officeDocument/2006/relationships/slideLayout" Target="../slideLayouts/slideLayout179.xml"/></Relationships>
</file>

<file path=ppt/slides/_rels/slide121.xml.rels><?xml version="1.0" encoding="UTF-8" standalone="yes"?>
<Relationships xmlns="http://schemas.openxmlformats.org/package/2006/relationships"><Relationship Id="rId2" Type="http://schemas.openxmlformats.org/officeDocument/2006/relationships/image" Target="../media/image218.jpeg"/><Relationship Id="rId1" Type="http://schemas.openxmlformats.org/officeDocument/2006/relationships/slideLayout" Target="../slideLayouts/slideLayout17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23.xml.rels><?xml version="1.0" encoding="UTF-8" standalone="yes"?>
<Relationships xmlns="http://schemas.openxmlformats.org/package/2006/relationships"><Relationship Id="rId3" Type="http://schemas.openxmlformats.org/officeDocument/2006/relationships/image" Target="../media/image220.png"/><Relationship Id="rId7" Type="http://schemas.openxmlformats.org/officeDocument/2006/relationships/image" Target="../media/image224.png"/><Relationship Id="rId2" Type="http://schemas.openxmlformats.org/officeDocument/2006/relationships/image" Target="../media/image219.png"/><Relationship Id="rId1" Type="http://schemas.openxmlformats.org/officeDocument/2006/relationships/slideLayout" Target="../slideLayouts/slideLayout183.xml"/><Relationship Id="rId6" Type="http://schemas.openxmlformats.org/officeDocument/2006/relationships/image" Target="../media/image223.png"/><Relationship Id="rId5" Type="http://schemas.openxmlformats.org/officeDocument/2006/relationships/image" Target="../media/image222.png"/><Relationship Id="rId4" Type="http://schemas.openxmlformats.org/officeDocument/2006/relationships/image" Target="../media/image221.png"/></Relationships>
</file>

<file path=ppt/slides/_rels/slide12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07.xml"/></Relationships>
</file>

<file path=ppt/slides/_rels/slide125.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203.xml"/></Relationships>
</file>

<file path=ppt/slides/_rels/slide126.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203.xml"/></Relationships>
</file>

<file path=ppt/slides/_rels/slide127.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203.xml"/></Relationships>
</file>

<file path=ppt/slides/_rels/slide128.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20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130.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6.png"/><Relationship Id="rId1" Type="http://schemas.openxmlformats.org/officeDocument/2006/relationships/slideLayout" Target="../slideLayouts/slideLayout24.xml"/><Relationship Id="rId4" Type="http://schemas.openxmlformats.org/officeDocument/2006/relationships/image" Target="../media/image228.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34.xml.rels><?xml version="1.0" encoding="UTF-8" standalone="yes"?>
<Relationships xmlns="http://schemas.openxmlformats.org/package/2006/relationships"><Relationship Id="rId8" Type="http://schemas.openxmlformats.org/officeDocument/2006/relationships/image" Target="../media/image235.jpeg"/><Relationship Id="rId3" Type="http://schemas.openxmlformats.org/officeDocument/2006/relationships/image" Target="../media/image230.jpeg"/><Relationship Id="rId7" Type="http://schemas.openxmlformats.org/officeDocument/2006/relationships/image" Target="../media/image234.jpeg"/><Relationship Id="rId2" Type="http://schemas.openxmlformats.org/officeDocument/2006/relationships/image" Target="../media/image229.jpeg"/><Relationship Id="rId1" Type="http://schemas.openxmlformats.org/officeDocument/2006/relationships/slideLayout" Target="../slideLayouts/slideLayout179.xml"/><Relationship Id="rId6" Type="http://schemas.openxmlformats.org/officeDocument/2006/relationships/image" Target="../media/image233.jpeg"/><Relationship Id="rId5" Type="http://schemas.openxmlformats.org/officeDocument/2006/relationships/image" Target="../media/image232.jpeg"/><Relationship Id="rId4" Type="http://schemas.openxmlformats.org/officeDocument/2006/relationships/image" Target="../media/image231.jpeg"/><Relationship Id="rId9" Type="http://schemas.openxmlformats.org/officeDocument/2006/relationships/image" Target="../media/image236.jpeg"/></Relationships>
</file>

<file path=ppt/slides/_rels/slide135.xml.rels><?xml version="1.0" encoding="UTF-8" standalone="yes"?>
<Relationships xmlns="http://schemas.openxmlformats.org/package/2006/relationships"><Relationship Id="rId8" Type="http://schemas.openxmlformats.org/officeDocument/2006/relationships/image" Target="../media/image243.jpeg"/><Relationship Id="rId3" Type="http://schemas.openxmlformats.org/officeDocument/2006/relationships/image" Target="../media/image238.jpeg"/><Relationship Id="rId7" Type="http://schemas.openxmlformats.org/officeDocument/2006/relationships/image" Target="../media/image242.jpeg"/><Relationship Id="rId12" Type="http://schemas.openxmlformats.org/officeDocument/2006/relationships/image" Target="../media/image247.jpeg"/><Relationship Id="rId2" Type="http://schemas.openxmlformats.org/officeDocument/2006/relationships/image" Target="../media/image237.jpeg"/><Relationship Id="rId1" Type="http://schemas.openxmlformats.org/officeDocument/2006/relationships/slideLayout" Target="../slideLayouts/slideLayout179.xml"/><Relationship Id="rId6" Type="http://schemas.openxmlformats.org/officeDocument/2006/relationships/image" Target="../media/image241.jpeg"/><Relationship Id="rId11" Type="http://schemas.openxmlformats.org/officeDocument/2006/relationships/image" Target="../media/image246.jpeg"/><Relationship Id="rId5" Type="http://schemas.openxmlformats.org/officeDocument/2006/relationships/image" Target="../media/image240.jpeg"/><Relationship Id="rId10" Type="http://schemas.openxmlformats.org/officeDocument/2006/relationships/image" Target="../media/image245.jpeg"/><Relationship Id="rId4" Type="http://schemas.openxmlformats.org/officeDocument/2006/relationships/image" Target="../media/image239.jpeg"/><Relationship Id="rId9" Type="http://schemas.openxmlformats.org/officeDocument/2006/relationships/image" Target="../media/image244.jpeg"/></Relationships>
</file>

<file path=ppt/slides/_rels/slide136.xml.rels><?xml version="1.0" encoding="UTF-8" standalone="yes"?>
<Relationships xmlns="http://schemas.openxmlformats.org/package/2006/relationships"><Relationship Id="rId2" Type="http://schemas.openxmlformats.org/officeDocument/2006/relationships/image" Target="../media/image247.jpeg"/><Relationship Id="rId1" Type="http://schemas.openxmlformats.org/officeDocument/2006/relationships/slideLayout" Target="../slideLayouts/slideLayout179.xml"/></Relationships>
</file>

<file path=ppt/slides/_rels/slide137.xml.rels><?xml version="1.0" encoding="UTF-8" standalone="yes"?>
<Relationships xmlns="http://schemas.openxmlformats.org/package/2006/relationships"><Relationship Id="rId8" Type="http://schemas.openxmlformats.org/officeDocument/2006/relationships/image" Target="../media/image253.jpeg"/><Relationship Id="rId13" Type="http://schemas.openxmlformats.org/officeDocument/2006/relationships/image" Target="../media/image258.jpeg"/><Relationship Id="rId3" Type="http://schemas.openxmlformats.org/officeDocument/2006/relationships/image" Target="../media/image248.jpeg"/><Relationship Id="rId7" Type="http://schemas.openxmlformats.org/officeDocument/2006/relationships/image" Target="../media/image252.jpeg"/><Relationship Id="rId12" Type="http://schemas.openxmlformats.org/officeDocument/2006/relationships/image" Target="../media/image257.jpeg"/><Relationship Id="rId2" Type="http://schemas.openxmlformats.org/officeDocument/2006/relationships/image" Target="../media/image247.jpeg"/><Relationship Id="rId1" Type="http://schemas.openxmlformats.org/officeDocument/2006/relationships/slideLayout" Target="../slideLayouts/slideLayout179.xml"/><Relationship Id="rId6" Type="http://schemas.openxmlformats.org/officeDocument/2006/relationships/image" Target="../media/image251.jpeg"/><Relationship Id="rId11" Type="http://schemas.openxmlformats.org/officeDocument/2006/relationships/image" Target="../media/image256.jpeg"/><Relationship Id="rId5" Type="http://schemas.openxmlformats.org/officeDocument/2006/relationships/image" Target="../media/image250.jpeg"/><Relationship Id="rId15" Type="http://schemas.openxmlformats.org/officeDocument/2006/relationships/image" Target="../media/image260.jpeg"/><Relationship Id="rId10" Type="http://schemas.openxmlformats.org/officeDocument/2006/relationships/image" Target="../media/image255.jpeg"/><Relationship Id="rId4" Type="http://schemas.openxmlformats.org/officeDocument/2006/relationships/image" Target="../media/image249.jpeg"/><Relationship Id="rId9" Type="http://schemas.openxmlformats.org/officeDocument/2006/relationships/image" Target="../media/image254.jpeg"/><Relationship Id="rId14" Type="http://schemas.openxmlformats.org/officeDocument/2006/relationships/image" Target="../media/image259.jpeg"/></Relationships>
</file>

<file path=ppt/slides/_rels/slide138.xml.rels><?xml version="1.0" encoding="UTF-8" standalone="yes"?>
<Relationships xmlns="http://schemas.openxmlformats.org/package/2006/relationships"><Relationship Id="rId8" Type="http://schemas.openxmlformats.org/officeDocument/2006/relationships/image" Target="../media/image266.jpeg"/><Relationship Id="rId3" Type="http://schemas.openxmlformats.org/officeDocument/2006/relationships/image" Target="../media/image261.jpeg"/><Relationship Id="rId7" Type="http://schemas.openxmlformats.org/officeDocument/2006/relationships/image" Target="../media/image265.jpeg"/><Relationship Id="rId12" Type="http://schemas.openxmlformats.org/officeDocument/2006/relationships/image" Target="../media/image120.jpeg"/><Relationship Id="rId2" Type="http://schemas.openxmlformats.org/officeDocument/2006/relationships/image" Target="../media/image247.jpeg"/><Relationship Id="rId1" Type="http://schemas.openxmlformats.org/officeDocument/2006/relationships/slideLayout" Target="../slideLayouts/slideLayout179.xml"/><Relationship Id="rId6" Type="http://schemas.openxmlformats.org/officeDocument/2006/relationships/image" Target="../media/image264.jpeg"/><Relationship Id="rId11" Type="http://schemas.openxmlformats.org/officeDocument/2006/relationships/image" Target="../media/image269.jpeg"/><Relationship Id="rId5" Type="http://schemas.openxmlformats.org/officeDocument/2006/relationships/image" Target="../media/image263.jpeg"/><Relationship Id="rId10" Type="http://schemas.openxmlformats.org/officeDocument/2006/relationships/image" Target="../media/image268.jpeg"/><Relationship Id="rId4" Type="http://schemas.openxmlformats.org/officeDocument/2006/relationships/image" Target="../media/image262.jpeg"/><Relationship Id="rId9" Type="http://schemas.openxmlformats.org/officeDocument/2006/relationships/image" Target="../media/image267.jpeg"/></Relationships>
</file>

<file path=ppt/slides/_rels/slide139.xml.rels><?xml version="1.0" encoding="UTF-8" standalone="yes"?>
<Relationships xmlns="http://schemas.openxmlformats.org/package/2006/relationships"><Relationship Id="rId8" Type="http://schemas.openxmlformats.org/officeDocument/2006/relationships/image" Target="../media/image276.jpeg"/><Relationship Id="rId13" Type="http://schemas.openxmlformats.org/officeDocument/2006/relationships/image" Target="../media/image281.jpeg"/><Relationship Id="rId18" Type="http://schemas.openxmlformats.org/officeDocument/2006/relationships/image" Target="../media/image286.jpeg"/><Relationship Id="rId26" Type="http://schemas.openxmlformats.org/officeDocument/2006/relationships/image" Target="../media/image294.jpeg"/><Relationship Id="rId3" Type="http://schemas.openxmlformats.org/officeDocument/2006/relationships/image" Target="../media/image271.jpeg"/><Relationship Id="rId21" Type="http://schemas.openxmlformats.org/officeDocument/2006/relationships/image" Target="../media/image289.jpeg"/><Relationship Id="rId7" Type="http://schemas.openxmlformats.org/officeDocument/2006/relationships/image" Target="../media/image275.jpeg"/><Relationship Id="rId12" Type="http://schemas.openxmlformats.org/officeDocument/2006/relationships/image" Target="../media/image280.jpeg"/><Relationship Id="rId17" Type="http://schemas.openxmlformats.org/officeDocument/2006/relationships/image" Target="../media/image285.jpeg"/><Relationship Id="rId25" Type="http://schemas.openxmlformats.org/officeDocument/2006/relationships/image" Target="../media/image293.jpeg"/><Relationship Id="rId2" Type="http://schemas.openxmlformats.org/officeDocument/2006/relationships/image" Target="../media/image270.jpeg"/><Relationship Id="rId16" Type="http://schemas.openxmlformats.org/officeDocument/2006/relationships/image" Target="../media/image284.jpeg"/><Relationship Id="rId20" Type="http://schemas.openxmlformats.org/officeDocument/2006/relationships/image" Target="../media/image288.jpeg"/><Relationship Id="rId29" Type="http://schemas.openxmlformats.org/officeDocument/2006/relationships/image" Target="../media/image297.jpeg"/><Relationship Id="rId1" Type="http://schemas.openxmlformats.org/officeDocument/2006/relationships/slideLayout" Target="../slideLayouts/slideLayout179.xml"/><Relationship Id="rId6" Type="http://schemas.openxmlformats.org/officeDocument/2006/relationships/image" Target="../media/image274.jpeg"/><Relationship Id="rId11" Type="http://schemas.openxmlformats.org/officeDocument/2006/relationships/image" Target="../media/image279.jpeg"/><Relationship Id="rId24" Type="http://schemas.openxmlformats.org/officeDocument/2006/relationships/image" Target="../media/image292.jpeg"/><Relationship Id="rId5" Type="http://schemas.openxmlformats.org/officeDocument/2006/relationships/image" Target="../media/image273.jpeg"/><Relationship Id="rId15" Type="http://schemas.openxmlformats.org/officeDocument/2006/relationships/image" Target="../media/image283.jpeg"/><Relationship Id="rId23" Type="http://schemas.openxmlformats.org/officeDocument/2006/relationships/image" Target="../media/image291.jpeg"/><Relationship Id="rId28" Type="http://schemas.openxmlformats.org/officeDocument/2006/relationships/image" Target="../media/image296.jpeg"/><Relationship Id="rId10" Type="http://schemas.openxmlformats.org/officeDocument/2006/relationships/image" Target="../media/image278.jpeg"/><Relationship Id="rId19" Type="http://schemas.openxmlformats.org/officeDocument/2006/relationships/image" Target="../media/image287.jpeg"/><Relationship Id="rId4" Type="http://schemas.openxmlformats.org/officeDocument/2006/relationships/image" Target="../media/image272.jpeg"/><Relationship Id="rId9" Type="http://schemas.openxmlformats.org/officeDocument/2006/relationships/image" Target="../media/image277.jpeg"/><Relationship Id="rId14" Type="http://schemas.openxmlformats.org/officeDocument/2006/relationships/image" Target="../media/image282.jpeg"/><Relationship Id="rId22" Type="http://schemas.openxmlformats.org/officeDocument/2006/relationships/image" Target="../media/image290.jpeg"/><Relationship Id="rId27" Type="http://schemas.openxmlformats.org/officeDocument/2006/relationships/image" Target="../media/image295.jpe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41.xml.rels><?xml version="1.0" encoding="UTF-8" standalone="yes"?>
<Relationships xmlns="http://schemas.openxmlformats.org/package/2006/relationships"><Relationship Id="rId3" Type="http://schemas.openxmlformats.org/officeDocument/2006/relationships/image" Target="../media/image299.jpeg"/><Relationship Id="rId2" Type="http://schemas.openxmlformats.org/officeDocument/2006/relationships/image" Target="../media/image298.jpeg"/><Relationship Id="rId1" Type="http://schemas.openxmlformats.org/officeDocument/2006/relationships/slideLayout" Target="../slideLayouts/slideLayout179.xml"/><Relationship Id="rId5" Type="http://schemas.openxmlformats.org/officeDocument/2006/relationships/image" Target="../media/image301.jpeg"/><Relationship Id="rId4" Type="http://schemas.openxmlformats.org/officeDocument/2006/relationships/image" Target="../media/image300.jpeg"/></Relationships>
</file>

<file path=ppt/slides/_rels/slide142.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jpeg"/><Relationship Id="rId1" Type="http://schemas.openxmlformats.org/officeDocument/2006/relationships/slideLayout" Target="../slideLayouts/slideLayout179.xml"/><Relationship Id="rId5" Type="http://schemas.openxmlformats.org/officeDocument/2006/relationships/image" Target="../media/image303.jpeg"/><Relationship Id="rId4" Type="http://schemas.openxmlformats.org/officeDocument/2006/relationships/image" Target="../media/image302.jpeg"/></Relationships>
</file>

<file path=ppt/slides/_rels/slide143.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jpeg"/><Relationship Id="rId1" Type="http://schemas.openxmlformats.org/officeDocument/2006/relationships/slideLayout" Target="../slideLayouts/slideLayout179.xml"/><Relationship Id="rId4" Type="http://schemas.openxmlformats.org/officeDocument/2006/relationships/image" Target="../media/image304.jpeg"/></Relationships>
</file>

<file path=ppt/slides/_rels/slide144.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jpeg"/><Relationship Id="rId1" Type="http://schemas.openxmlformats.org/officeDocument/2006/relationships/slideLayout" Target="../slideLayouts/slideLayout179.xml"/><Relationship Id="rId5" Type="http://schemas.openxmlformats.org/officeDocument/2006/relationships/image" Target="../media/image306.jpeg"/><Relationship Id="rId4" Type="http://schemas.openxmlformats.org/officeDocument/2006/relationships/image" Target="../media/image305.jpeg"/></Relationships>
</file>

<file path=ppt/slides/_rels/slide145.xml.rels><?xml version="1.0" encoding="UTF-8" standalone="yes"?>
<Relationships xmlns="http://schemas.openxmlformats.org/package/2006/relationships"><Relationship Id="rId8" Type="http://schemas.openxmlformats.org/officeDocument/2006/relationships/image" Target="../media/image280.jpeg"/><Relationship Id="rId13" Type="http://schemas.openxmlformats.org/officeDocument/2006/relationships/image" Target="../media/image285.jpeg"/><Relationship Id="rId18" Type="http://schemas.openxmlformats.org/officeDocument/2006/relationships/image" Target="../media/image290.jpeg"/><Relationship Id="rId3" Type="http://schemas.openxmlformats.org/officeDocument/2006/relationships/image" Target="../media/image275.jpeg"/><Relationship Id="rId21" Type="http://schemas.openxmlformats.org/officeDocument/2006/relationships/image" Target="../media/image293.jpeg"/><Relationship Id="rId7" Type="http://schemas.openxmlformats.org/officeDocument/2006/relationships/image" Target="../media/image279.jpeg"/><Relationship Id="rId12" Type="http://schemas.openxmlformats.org/officeDocument/2006/relationships/image" Target="../media/image284.jpeg"/><Relationship Id="rId17" Type="http://schemas.openxmlformats.org/officeDocument/2006/relationships/image" Target="../media/image289.jpeg"/><Relationship Id="rId25" Type="http://schemas.openxmlformats.org/officeDocument/2006/relationships/image" Target="../media/image297.jpeg"/><Relationship Id="rId2" Type="http://schemas.openxmlformats.org/officeDocument/2006/relationships/image" Target="../media/image274.jpeg"/><Relationship Id="rId16" Type="http://schemas.openxmlformats.org/officeDocument/2006/relationships/image" Target="../media/image288.jpeg"/><Relationship Id="rId20" Type="http://schemas.openxmlformats.org/officeDocument/2006/relationships/image" Target="../media/image292.jpeg"/><Relationship Id="rId1" Type="http://schemas.openxmlformats.org/officeDocument/2006/relationships/slideLayout" Target="../slideLayouts/slideLayout179.xml"/><Relationship Id="rId6" Type="http://schemas.openxmlformats.org/officeDocument/2006/relationships/image" Target="../media/image278.jpeg"/><Relationship Id="rId11" Type="http://schemas.openxmlformats.org/officeDocument/2006/relationships/image" Target="../media/image283.jpeg"/><Relationship Id="rId24" Type="http://schemas.openxmlformats.org/officeDocument/2006/relationships/image" Target="../media/image296.jpeg"/><Relationship Id="rId5" Type="http://schemas.openxmlformats.org/officeDocument/2006/relationships/image" Target="../media/image277.jpeg"/><Relationship Id="rId15" Type="http://schemas.openxmlformats.org/officeDocument/2006/relationships/image" Target="../media/image287.jpeg"/><Relationship Id="rId23" Type="http://schemas.openxmlformats.org/officeDocument/2006/relationships/image" Target="../media/image295.jpeg"/><Relationship Id="rId10" Type="http://schemas.openxmlformats.org/officeDocument/2006/relationships/image" Target="../media/image282.jpeg"/><Relationship Id="rId19" Type="http://schemas.openxmlformats.org/officeDocument/2006/relationships/image" Target="../media/image291.jpeg"/><Relationship Id="rId4" Type="http://schemas.openxmlformats.org/officeDocument/2006/relationships/image" Target="../media/image276.jpeg"/><Relationship Id="rId9" Type="http://schemas.openxmlformats.org/officeDocument/2006/relationships/image" Target="../media/image281.jpeg"/><Relationship Id="rId14" Type="http://schemas.openxmlformats.org/officeDocument/2006/relationships/image" Target="../media/image286.jpeg"/><Relationship Id="rId22" Type="http://schemas.openxmlformats.org/officeDocument/2006/relationships/image" Target="../media/image294.jpeg"/></Relationships>
</file>

<file path=ppt/slides/_rels/slide146.xml.rels><?xml version="1.0" encoding="UTF-8" standalone="yes"?>
<Relationships xmlns="http://schemas.openxmlformats.org/package/2006/relationships"><Relationship Id="rId8" Type="http://schemas.openxmlformats.org/officeDocument/2006/relationships/image" Target="../media/image280.jpeg"/><Relationship Id="rId13" Type="http://schemas.openxmlformats.org/officeDocument/2006/relationships/image" Target="../media/image285.jpeg"/><Relationship Id="rId18" Type="http://schemas.openxmlformats.org/officeDocument/2006/relationships/image" Target="../media/image290.jpeg"/><Relationship Id="rId3" Type="http://schemas.openxmlformats.org/officeDocument/2006/relationships/image" Target="../media/image275.jpeg"/><Relationship Id="rId21" Type="http://schemas.openxmlformats.org/officeDocument/2006/relationships/image" Target="../media/image293.jpeg"/><Relationship Id="rId7" Type="http://schemas.openxmlformats.org/officeDocument/2006/relationships/image" Target="../media/image279.jpeg"/><Relationship Id="rId12" Type="http://schemas.openxmlformats.org/officeDocument/2006/relationships/image" Target="../media/image284.jpeg"/><Relationship Id="rId17" Type="http://schemas.openxmlformats.org/officeDocument/2006/relationships/image" Target="../media/image289.jpeg"/><Relationship Id="rId25" Type="http://schemas.openxmlformats.org/officeDocument/2006/relationships/image" Target="../media/image297.jpeg"/><Relationship Id="rId2" Type="http://schemas.openxmlformats.org/officeDocument/2006/relationships/image" Target="../media/image274.jpeg"/><Relationship Id="rId16" Type="http://schemas.openxmlformats.org/officeDocument/2006/relationships/image" Target="../media/image288.jpeg"/><Relationship Id="rId20" Type="http://schemas.openxmlformats.org/officeDocument/2006/relationships/image" Target="../media/image292.jpeg"/><Relationship Id="rId1" Type="http://schemas.openxmlformats.org/officeDocument/2006/relationships/slideLayout" Target="../slideLayouts/slideLayout179.xml"/><Relationship Id="rId6" Type="http://schemas.openxmlformats.org/officeDocument/2006/relationships/image" Target="../media/image278.jpeg"/><Relationship Id="rId11" Type="http://schemas.openxmlformats.org/officeDocument/2006/relationships/image" Target="../media/image283.jpeg"/><Relationship Id="rId24" Type="http://schemas.openxmlformats.org/officeDocument/2006/relationships/image" Target="../media/image296.jpeg"/><Relationship Id="rId5" Type="http://schemas.openxmlformats.org/officeDocument/2006/relationships/image" Target="../media/image277.jpeg"/><Relationship Id="rId15" Type="http://schemas.openxmlformats.org/officeDocument/2006/relationships/image" Target="../media/image287.jpeg"/><Relationship Id="rId23" Type="http://schemas.openxmlformats.org/officeDocument/2006/relationships/image" Target="../media/image295.jpeg"/><Relationship Id="rId10" Type="http://schemas.openxmlformats.org/officeDocument/2006/relationships/image" Target="../media/image282.jpeg"/><Relationship Id="rId19" Type="http://schemas.openxmlformats.org/officeDocument/2006/relationships/image" Target="../media/image291.jpeg"/><Relationship Id="rId4" Type="http://schemas.openxmlformats.org/officeDocument/2006/relationships/image" Target="../media/image276.jpeg"/><Relationship Id="rId9" Type="http://schemas.openxmlformats.org/officeDocument/2006/relationships/image" Target="../media/image281.jpeg"/><Relationship Id="rId14" Type="http://schemas.openxmlformats.org/officeDocument/2006/relationships/image" Target="../media/image286.jpeg"/><Relationship Id="rId22" Type="http://schemas.openxmlformats.org/officeDocument/2006/relationships/image" Target="../media/image294.jpeg"/></Relationships>
</file>

<file path=ppt/slides/_rels/slide147.xml.rels><?xml version="1.0" encoding="UTF-8" standalone="yes"?>
<Relationships xmlns="http://schemas.openxmlformats.org/package/2006/relationships"><Relationship Id="rId8" Type="http://schemas.openxmlformats.org/officeDocument/2006/relationships/image" Target="../media/image280.jpeg"/><Relationship Id="rId13" Type="http://schemas.openxmlformats.org/officeDocument/2006/relationships/image" Target="../media/image285.jpeg"/><Relationship Id="rId18" Type="http://schemas.openxmlformats.org/officeDocument/2006/relationships/image" Target="../media/image290.jpeg"/><Relationship Id="rId3" Type="http://schemas.openxmlformats.org/officeDocument/2006/relationships/image" Target="../media/image275.jpeg"/><Relationship Id="rId21" Type="http://schemas.openxmlformats.org/officeDocument/2006/relationships/image" Target="../media/image293.jpeg"/><Relationship Id="rId7" Type="http://schemas.openxmlformats.org/officeDocument/2006/relationships/image" Target="../media/image279.jpeg"/><Relationship Id="rId12" Type="http://schemas.openxmlformats.org/officeDocument/2006/relationships/image" Target="../media/image284.jpeg"/><Relationship Id="rId17" Type="http://schemas.openxmlformats.org/officeDocument/2006/relationships/image" Target="../media/image289.jpeg"/><Relationship Id="rId25" Type="http://schemas.openxmlformats.org/officeDocument/2006/relationships/image" Target="../media/image297.jpeg"/><Relationship Id="rId2" Type="http://schemas.openxmlformats.org/officeDocument/2006/relationships/image" Target="../media/image274.jpeg"/><Relationship Id="rId16" Type="http://schemas.openxmlformats.org/officeDocument/2006/relationships/image" Target="../media/image288.jpeg"/><Relationship Id="rId20" Type="http://schemas.openxmlformats.org/officeDocument/2006/relationships/image" Target="../media/image292.jpeg"/><Relationship Id="rId1" Type="http://schemas.openxmlformats.org/officeDocument/2006/relationships/slideLayout" Target="../slideLayouts/slideLayout179.xml"/><Relationship Id="rId6" Type="http://schemas.openxmlformats.org/officeDocument/2006/relationships/image" Target="../media/image278.jpeg"/><Relationship Id="rId11" Type="http://schemas.openxmlformats.org/officeDocument/2006/relationships/image" Target="../media/image283.jpeg"/><Relationship Id="rId24" Type="http://schemas.openxmlformats.org/officeDocument/2006/relationships/image" Target="../media/image296.jpeg"/><Relationship Id="rId5" Type="http://schemas.openxmlformats.org/officeDocument/2006/relationships/image" Target="../media/image277.jpeg"/><Relationship Id="rId15" Type="http://schemas.openxmlformats.org/officeDocument/2006/relationships/image" Target="../media/image287.jpeg"/><Relationship Id="rId23" Type="http://schemas.openxmlformats.org/officeDocument/2006/relationships/image" Target="../media/image295.jpeg"/><Relationship Id="rId10" Type="http://schemas.openxmlformats.org/officeDocument/2006/relationships/image" Target="../media/image282.jpeg"/><Relationship Id="rId19" Type="http://schemas.openxmlformats.org/officeDocument/2006/relationships/image" Target="../media/image291.jpeg"/><Relationship Id="rId4" Type="http://schemas.openxmlformats.org/officeDocument/2006/relationships/image" Target="../media/image276.jpeg"/><Relationship Id="rId9" Type="http://schemas.openxmlformats.org/officeDocument/2006/relationships/image" Target="../media/image281.jpeg"/><Relationship Id="rId14" Type="http://schemas.openxmlformats.org/officeDocument/2006/relationships/image" Target="../media/image286.jpeg"/><Relationship Id="rId22" Type="http://schemas.openxmlformats.org/officeDocument/2006/relationships/image" Target="../media/image294.jpeg"/></Relationships>
</file>

<file path=ppt/slides/_rels/slide148.xml.rels><?xml version="1.0" encoding="UTF-8" standalone="yes"?>
<Relationships xmlns="http://schemas.openxmlformats.org/package/2006/relationships"><Relationship Id="rId8" Type="http://schemas.openxmlformats.org/officeDocument/2006/relationships/image" Target="../media/image276.jpeg"/><Relationship Id="rId13" Type="http://schemas.openxmlformats.org/officeDocument/2006/relationships/image" Target="../media/image281.jpeg"/><Relationship Id="rId18" Type="http://schemas.openxmlformats.org/officeDocument/2006/relationships/image" Target="../media/image286.jpeg"/><Relationship Id="rId26" Type="http://schemas.openxmlformats.org/officeDocument/2006/relationships/image" Target="../media/image294.jpeg"/><Relationship Id="rId3" Type="http://schemas.openxmlformats.org/officeDocument/2006/relationships/image" Target="../media/image271.jpeg"/><Relationship Id="rId21" Type="http://schemas.openxmlformats.org/officeDocument/2006/relationships/image" Target="../media/image289.jpeg"/><Relationship Id="rId7" Type="http://schemas.openxmlformats.org/officeDocument/2006/relationships/image" Target="../media/image275.jpeg"/><Relationship Id="rId12" Type="http://schemas.openxmlformats.org/officeDocument/2006/relationships/image" Target="../media/image280.jpeg"/><Relationship Id="rId17" Type="http://schemas.openxmlformats.org/officeDocument/2006/relationships/image" Target="../media/image285.jpeg"/><Relationship Id="rId25" Type="http://schemas.openxmlformats.org/officeDocument/2006/relationships/image" Target="../media/image293.jpeg"/><Relationship Id="rId2" Type="http://schemas.openxmlformats.org/officeDocument/2006/relationships/image" Target="../media/image270.jpeg"/><Relationship Id="rId16" Type="http://schemas.openxmlformats.org/officeDocument/2006/relationships/image" Target="../media/image284.jpeg"/><Relationship Id="rId20" Type="http://schemas.openxmlformats.org/officeDocument/2006/relationships/image" Target="../media/image288.jpeg"/><Relationship Id="rId29" Type="http://schemas.openxmlformats.org/officeDocument/2006/relationships/image" Target="../media/image297.jpeg"/><Relationship Id="rId1" Type="http://schemas.openxmlformats.org/officeDocument/2006/relationships/slideLayout" Target="../slideLayouts/slideLayout179.xml"/><Relationship Id="rId6" Type="http://schemas.openxmlformats.org/officeDocument/2006/relationships/image" Target="../media/image274.jpeg"/><Relationship Id="rId11" Type="http://schemas.openxmlformats.org/officeDocument/2006/relationships/image" Target="../media/image279.jpeg"/><Relationship Id="rId24" Type="http://schemas.openxmlformats.org/officeDocument/2006/relationships/image" Target="../media/image292.jpeg"/><Relationship Id="rId5" Type="http://schemas.openxmlformats.org/officeDocument/2006/relationships/image" Target="../media/image273.jpeg"/><Relationship Id="rId15" Type="http://schemas.openxmlformats.org/officeDocument/2006/relationships/image" Target="../media/image283.jpeg"/><Relationship Id="rId23" Type="http://schemas.openxmlformats.org/officeDocument/2006/relationships/image" Target="../media/image291.jpeg"/><Relationship Id="rId28" Type="http://schemas.openxmlformats.org/officeDocument/2006/relationships/image" Target="../media/image296.jpeg"/><Relationship Id="rId10" Type="http://schemas.openxmlformats.org/officeDocument/2006/relationships/image" Target="../media/image278.jpeg"/><Relationship Id="rId19" Type="http://schemas.openxmlformats.org/officeDocument/2006/relationships/image" Target="../media/image287.jpeg"/><Relationship Id="rId4" Type="http://schemas.openxmlformats.org/officeDocument/2006/relationships/image" Target="../media/image272.jpeg"/><Relationship Id="rId9" Type="http://schemas.openxmlformats.org/officeDocument/2006/relationships/image" Target="../media/image277.jpeg"/><Relationship Id="rId14" Type="http://schemas.openxmlformats.org/officeDocument/2006/relationships/image" Target="../media/image282.jpeg"/><Relationship Id="rId22" Type="http://schemas.openxmlformats.org/officeDocument/2006/relationships/image" Target="../media/image290.jpeg"/><Relationship Id="rId27" Type="http://schemas.openxmlformats.org/officeDocument/2006/relationships/image" Target="../media/image295.jpeg"/></Relationships>
</file>

<file path=ppt/slides/_rels/slide149.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309.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308.png"/><Relationship Id="rId5" Type="http://schemas.openxmlformats.org/officeDocument/2006/relationships/image" Target="../media/image307.png"/><Relationship Id="rId4" Type="http://schemas.openxmlformats.org/officeDocument/2006/relationships/slideLayout" Target="../slideLayouts/slideLayout179.xml"/></Relationships>
</file>

<file path=ppt/slides/_rels/slide150.xml.rels><?xml version="1.0" encoding="UTF-8" standalone="yes"?>
<Relationships xmlns="http://schemas.openxmlformats.org/package/2006/relationships"><Relationship Id="rId13" Type="http://schemas.openxmlformats.org/officeDocument/2006/relationships/image" Target="../media/image188.jpeg"/><Relationship Id="rId18" Type="http://schemas.openxmlformats.org/officeDocument/2006/relationships/image" Target="../media/image193.jpeg"/><Relationship Id="rId26" Type="http://schemas.openxmlformats.org/officeDocument/2006/relationships/image" Target="../media/image201.jpeg"/><Relationship Id="rId21" Type="http://schemas.openxmlformats.org/officeDocument/2006/relationships/image" Target="../media/image196.jpeg"/><Relationship Id="rId34" Type="http://schemas.openxmlformats.org/officeDocument/2006/relationships/image" Target="../media/image209.jpeg"/><Relationship Id="rId7" Type="http://schemas.openxmlformats.org/officeDocument/2006/relationships/image" Target="../media/image182.jpeg"/><Relationship Id="rId12" Type="http://schemas.openxmlformats.org/officeDocument/2006/relationships/image" Target="../media/image187.jpeg"/><Relationship Id="rId17" Type="http://schemas.openxmlformats.org/officeDocument/2006/relationships/image" Target="../media/image192.jpeg"/><Relationship Id="rId25" Type="http://schemas.openxmlformats.org/officeDocument/2006/relationships/image" Target="../media/image200.jpeg"/><Relationship Id="rId33" Type="http://schemas.openxmlformats.org/officeDocument/2006/relationships/image" Target="../media/image208.jpeg"/><Relationship Id="rId38" Type="http://schemas.openxmlformats.org/officeDocument/2006/relationships/image" Target="../media/image213.jpeg"/><Relationship Id="rId2" Type="http://schemas.openxmlformats.org/officeDocument/2006/relationships/image" Target="../media/image177.jpeg"/><Relationship Id="rId16" Type="http://schemas.openxmlformats.org/officeDocument/2006/relationships/image" Target="../media/image191.jpeg"/><Relationship Id="rId20" Type="http://schemas.openxmlformats.org/officeDocument/2006/relationships/image" Target="../media/image195.jpeg"/><Relationship Id="rId29" Type="http://schemas.openxmlformats.org/officeDocument/2006/relationships/image" Target="../media/image204.jpeg"/><Relationship Id="rId1" Type="http://schemas.openxmlformats.org/officeDocument/2006/relationships/slideLayout" Target="../slideLayouts/slideLayout179.xml"/><Relationship Id="rId6" Type="http://schemas.openxmlformats.org/officeDocument/2006/relationships/image" Target="../media/image181.jpeg"/><Relationship Id="rId11" Type="http://schemas.openxmlformats.org/officeDocument/2006/relationships/image" Target="../media/image186.jpeg"/><Relationship Id="rId24" Type="http://schemas.openxmlformats.org/officeDocument/2006/relationships/image" Target="../media/image199.jpeg"/><Relationship Id="rId32" Type="http://schemas.openxmlformats.org/officeDocument/2006/relationships/image" Target="../media/image207.jpeg"/><Relationship Id="rId37" Type="http://schemas.openxmlformats.org/officeDocument/2006/relationships/image" Target="../media/image212.jpeg"/><Relationship Id="rId5" Type="http://schemas.openxmlformats.org/officeDocument/2006/relationships/image" Target="../media/image180.jpeg"/><Relationship Id="rId15" Type="http://schemas.openxmlformats.org/officeDocument/2006/relationships/image" Target="../media/image190.jpeg"/><Relationship Id="rId23" Type="http://schemas.openxmlformats.org/officeDocument/2006/relationships/image" Target="../media/image198.jpeg"/><Relationship Id="rId28" Type="http://schemas.openxmlformats.org/officeDocument/2006/relationships/image" Target="../media/image203.jpeg"/><Relationship Id="rId36" Type="http://schemas.openxmlformats.org/officeDocument/2006/relationships/image" Target="../media/image211.jpeg"/><Relationship Id="rId10" Type="http://schemas.openxmlformats.org/officeDocument/2006/relationships/image" Target="../media/image185.jpeg"/><Relationship Id="rId19" Type="http://schemas.openxmlformats.org/officeDocument/2006/relationships/image" Target="../media/image194.jpeg"/><Relationship Id="rId31" Type="http://schemas.openxmlformats.org/officeDocument/2006/relationships/image" Target="../media/image206.jpeg"/><Relationship Id="rId4" Type="http://schemas.openxmlformats.org/officeDocument/2006/relationships/image" Target="../media/image179.jpeg"/><Relationship Id="rId9" Type="http://schemas.openxmlformats.org/officeDocument/2006/relationships/image" Target="../media/image184.jpeg"/><Relationship Id="rId14" Type="http://schemas.openxmlformats.org/officeDocument/2006/relationships/image" Target="../media/image189.jpeg"/><Relationship Id="rId22" Type="http://schemas.openxmlformats.org/officeDocument/2006/relationships/image" Target="../media/image197.jpeg"/><Relationship Id="rId27" Type="http://schemas.openxmlformats.org/officeDocument/2006/relationships/image" Target="../media/image202.jpeg"/><Relationship Id="rId30" Type="http://schemas.openxmlformats.org/officeDocument/2006/relationships/image" Target="../media/image205.jpeg"/><Relationship Id="rId35" Type="http://schemas.openxmlformats.org/officeDocument/2006/relationships/image" Target="../media/image210.jpeg"/><Relationship Id="rId8" Type="http://schemas.openxmlformats.org/officeDocument/2006/relationships/image" Target="../media/image183.jpeg"/><Relationship Id="rId3" Type="http://schemas.openxmlformats.org/officeDocument/2006/relationships/image" Target="../media/image178.jpeg"/></Relationships>
</file>

<file path=ppt/slides/_rels/slide151.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179.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215.jpeg"/><Relationship Id="rId1" Type="http://schemas.openxmlformats.org/officeDocument/2006/relationships/slideLayout" Target="../slideLayouts/slideLayout179.xml"/></Relationships>
</file>

<file path=ppt/slides/_rels/slide153.xml.rels><?xml version="1.0" encoding="UTF-8" standalone="yes"?>
<Relationships xmlns="http://schemas.openxmlformats.org/package/2006/relationships"><Relationship Id="rId8" Type="http://schemas.openxmlformats.org/officeDocument/2006/relationships/image" Target="../media/image316.jpeg"/><Relationship Id="rId13" Type="http://schemas.openxmlformats.org/officeDocument/2006/relationships/image" Target="../media/image321.jpeg"/><Relationship Id="rId18" Type="http://schemas.openxmlformats.org/officeDocument/2006/relationships/image" Target="../media/image326.jpeg"/><Relationship Id="rId26" Type="http://schemas.openxmlformats.org/officeDocument/2006/relationships/image" Target="../media/image334.jpeg"/><Relationship Id="rId3" Type="http://schemas.openxmlformats.org/officeDocument/2006/relationships/image" Target="../media/image311.jpeg"/><Relationship Id="rId21" Type="http://schemas.openxmlformats.org/officeDocument/2006/relationships/image" Target="../media/image329.jpeg"/><Relationship Id="rId7" Type="http://schemas.openxmlformats.org/officeDocument/2006/relationships/image" Target="../media/image315.jpeg"/><Relationship Id="rId12" Type="http://schemas.openxmlformats.org/officeDocument/2006/relationships/image" Target="../media/image320.jpeg"/><Relationship Id="rId17" Type="http://schemas.openxmlformats.org/officeDocument/2006/relationships/image" Target="../media/image325.jpeg"/><Relationship Id="rId25" Type="http://schemas.openxmlformats.org/officeDocument/2006/relationships/image" Target="../media/image333.jpeg"/><Relationship Id="rId2" Type="http://schemas.openxmlformats.org/officeDocument/2006/relationships/image" Target="../media/image310.jpeg"/><Relationship Id="rId16" Type="http://schemas.openxmlformats.org/officeDocument/2006/relationships/image" Target="../media/image324.jpeg"/><Relationship Id="rId20" Type="http://schemas.openxmlformats.org/officeDocument/2006/relationships/image" Target="../media/image328.jpeg"/><Relationship Id="rId1" Type="http://schemas.openxmlformats.org/officeDocument/2006/relationships/slideLayout" Target="../slideLayouts/slideLayout179.xml"/><Relationship Id="rId6" Type="http://schemas.openxmlformats.org/officeDocument/2006/relationships/image" Target="../media/image314.jpeg"/><Relationship Id="rId11" Type="http://schemas.openxmlformats.org/officeDocument/2006/relationships/image" Target="../media/image319.jpeg"/><Relationship Id="rId24" Type="http://schemas.openxmlformats.org/officeDocument/2006/relationships/image" Target="../media/image332.jpeg"/><Relationship Id="rId5" Type="http://schemas.openxmlformats.org/officeDocument/2006/relationships/image" Target="../media/image313.jpeg"/><Relationship Id="rId15" Type="http://schemas.openxmlformats.org/officeDocument/2006/relationships/image" Target="../media/image323.jpeg"/><Relationship Id="rId23" Type="http://schemas.openxmlformats.org/officeDocument/2006/relationships/image" Target="../media/image331.jpeg"/><Relationship Id="rId10" Type="http://schemas.openxmlformats.org/officeDocument/2006/relationships/image" Target="../media/image318.jpeg"/><Relationship Id="rId19" Type="http://schemas.openxmlformats.org/officeDocument/2006/relationships/image" Target="../media/image327.jpeg"/><Relationship Id="rId4" Type="http://schemas.openxmlformats.org/officeDocument/2006/relationships/image" Target="../media/image312.jpeg"/><Relationship Id="rId9" Type="http://schemas.openxmlformats.org/officeDocument/2006/relationships/image" Target="../media/image317.jpeg"/><Relationship Id="rId14" Type="http://schemas.openxmlformats.org/officeDocument/2006/relationships/image" Target="../media/image322.jpeg"/><Relationship Id="rId22" Type="http://schemas.openxmlformats.org/officeDocument/2006/relationships/image" Target="../media/image330.jpeg"/><Relationship Id="rId27" Type="http://schemas.openxmlformats.org/officeDocument/2006/relationships/image" Target="../media/image335.jpeg"/></Relationships>
</file>

<file path=ppt/slides/_rels/slide154.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26.xml"/></Relationships>
</file>

<file path=ppt/slides/_rels/slide155.xml.rels><?xml version="1.0" encoding="UTF-8" standalone="yes"?>
<Relationships xmlns="http://schemas.openxmlformats.org/package/2006/relationships"><Relationship Id="rId8" Type="http://schemas.openxmlformats.org/officeDocument/2006/relationships/oleObject" Target="../embeddings/oleObject72.bin"/><Relationship Id="rId3" Type="http://schemas.openxmlformats.org/officeDocument/2006/relationships/notesSlide" Target="../notesSlides/notesSlide21.xml"/><Relationship Id="rId7" Type="http://schemas.openxmlformats.org/officeDocument/2006/relationships/image" Target="../media/image338.wmf"/><Relationship Id="rId2" Type="http://schemas.openxmlformats.org/officeDocument/2006/relationships/slideLayout" Target="../slideLayouts/slideLayout26.xml"/><Relationship Id="rId1" Type="http://schemas.openxmlformats.org/officeDocument/2006/relationships/vmlDrawing" Target="../drawings/vmlDrawing33.vml"/><Relationship Id="rId6" Type="http://schemas.openxmlformats.org/officeDocument/2006/relationships/oleObject" Target="../embeddings/oleObject71.bin"/><Relationship Id="rId11" Type="http://schemas.openxmlformats.org/officeDocument/2006/relationships/image" Target="../media/image340.wmf"/><Relationship Id="rId5" Type="http://schemas.openxmlformats.org/officeDocument/2006/relationships/image" Target="../media/image337.wmf"/><Relationship Id="rId10" Type="http://schemas.openxmlformats.org/officeDocument/2006/relationships/oleObject" Target="../embeddings/oleObject73.bin"/><Relationship Id="rId4" Type="http://schemas.openxmlformats.org/officeDocument/2006/relationships/oleObject" Target="../embeddings/oleObject70.bin"/><Relationship Id="rId9" Type="http://schemas.openxmlformats.org/officeDocument/2006/relationships/image" Target="../media/image339.wmf"/></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1.xml"/><Relationship Id="rId1" Type="http://schemas.openxmlformats.org/officeDocument/2006/relationships/vmlDrawing" Target="../drawings/vmlDrawing34.vml"/><Relationship Id="rId6" Type="http://schemas.openxmlformats.org/officeDocument/2006/relationships/image" Target="../media/image342.png"/><Relationship Id="rId5" Type="http://schemas.openxmlformats.org/officeDocument/2006/relationships/image" Target="../media/image341.wmf"/><Relationship Id="rId4" Type="http://schemas.openxmlformats.org/officeDocument/2006/relationships/oleObject" Target="../embeddings/oleObject74.bin"/></Relationships>
</file>

<file path=ppt/slides/_rels/slide157.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158.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159.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image" Target="../media/image344.png"/><Relationship Id="rId1" Type="http://schemas.openxmlformats.org/officeDocument/2006/relationships/slideLayout" Target="../slideLayouts/slideLayout26.xml"/></Relationships>
</file>

<file path=ppt/slides/_rels/slide160.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161.xml.rels><?xml version="1.0" encoding="UTF-8" standalone="yes"?>
<Relationships xmlns="http://schemas.openxmlformats.org/package/2006/relationships"><Relationship Id="rId2" Type="http://schemas.openxmlformats.org/officeDocument/2006/relationships/image" Target="../media/image346.png"/><Relationship Id="rId1" Type="http://schemas.openxmlformats.org/officeDocument/2006/relationships/slideLayout" Target="../slideLayouts/slideLayout26.xml"/></Relationships>
</file>

<file path=ppt/slides/_rels/slide162.xml.rels><?xml version="1.0" encoding="UTF-8" standalone="yes"?>
<Relationships xmlns="http://schemas.openxmlformats.org/package/2006/relationships"><Relationship Id="rId8" Type="http://schemas.openxmlformats.org/officeDocument/2006/relationships/image" Target="../media/image348.png"/><Relationship Id="rId3" Type="http://schemas.openxmlformats.org/officeDocument/2006/relationships/tags" Target="../tags/tag52.xml"/><Relationship Id="rId7" Type="http://schemas.openxmlformats.org/officeDocument/2006/relationships/image" Target="../media/image347.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notesSlide" Target="../notesSlides/notesSlide26.xml"/><Relationship Id="rId5" Type="http://schemas.openxmlformats.org/officeDocument/2006/relationships/slideLayout" Target="../slideLayouts/slideLayout26.xml"/><Relationship Id="rId10" Type="http://schemas.openxmlformats.org/officeDocument/2006/relationships/image" Target="../media/image350.png"/><Relationship Id="rId4" Type="http://schemas.openxmlformats.org/officeDocument/2006/relationships/tags" Target="../tags/tag53.xml"/><Relationship Id="rId9" Type="http://schemas.openxmlformats.org/officeDocument/2006/relationships/image" Target="../media/image349.png"/></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6.xml"/><Relationship Id="rId1" Type="http://schemas.openxmlformats.org/officeDocument/2006/relationships/vmlDrawing" Target="../drawings/vmlDrawing35.vml"/><Relationship Id="rId5" Type="http://schemas.openxmlformats.org/officeDocument/2006/relationships/image" Target="../media/image351.wmf"/><Relationship Id="rId4" Type="http://schemas.openxmlformats.org/officeDocument/2006/relationships/oleObject" Target="../embeddings/oleObject75.bin"/></Relationships>
</file>

<file path=ppt/slides/_rels/slide164.xml.rels><?xml version="1.0" encoding="UTF-8" standalone="yes"?>
<Relationships xmlns="http://schemas.openxmlformats.org/package/2006/relationships"><Relationship Id="rId8" Type="http://schemas.openxmlformats.org/officeDocument/2006/relationships/image" Target="../media/image354.wmf"/><Relationship Id="rId3" Type="http://schemas.openxmlformats.org/officeDocument/2006/relationships/oleObject" Target="../embeddings/oleObject76.bin"/><Relationship Id="rId7" Type="http://schemas.openxmlformats.org/officeDocument/2006/relationships/oleObject" Target="../embeddings/oleObject78.bin"/><Relationship Id="rId2" Type="http://schemas.openxmlformats.org/officeDocument/2006/relationships/slideLayout" Target="../slideLayouts/slideLayout26.xml"/><Relationship Id="rId1" Type="http://schemas.openxmlformats.org/officeDocument/2006/relationships/vmlDrawing" Target="../drawings/vmlDrawing36.vml"/><Relationship Id="rId6" Type="http://schemas.openxmlformats.org/officeDocument/2006/relationships/image" Target="../media/image353.wmf"/><Relationship Id="rId5" Type="http://schemas.openxmlformats.org/officeDocument/2006/relationships/oleObject" Target="../embeddings/oleObject77.bin"/><Relationship Id="rId10" Type="http://schemas.openxmlformats.org/officeDocument/2006/relationships/image" Target="../media/image355.wmf"/><Relationship Id="rId4" Type="http://schemas.openxmlformats.org/officeDocument/2006/relationships/image" Target="../media/image352.wmf"/><Relationship Id="rId9" Type="http://schemas.openxmlformats.org/officeDocument/2006/relationships/oleObject" Target="../embeddings/oleObject79.bin"/></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1.xml"/><Relationship Id="rId1" Type="http://schemas.openxmlformats.org/officeDocument/2006/relationships/vmlDrawing" Target="../drawings/vmlDrawing37.vml"/><Relationship Id="rId6" Type="http://schemas.openxmlformats.org/officeDocument/2006/relationships/image" Target="../media/image342.png"/><Relationship Id="rId5" Type="http://schemas.openxmlformats.org/officeDocument/2006/relationships/image" Target="../media/image341.wmf"/><Relationship Id="rId4" Type="http://schemas.openxmlformats.org/officeDocument/2006/relationships/oleObject" Target="../embeddings/oleObject74.bin"/></Relationships>
</file>

<file path=ppt/slides/_rels/slide167.xml.rels><?xml version="1.0" encoding="UTF-8" standalone="yes"?>
<Relationships xmlns="http://schemas.openxmlformats.org/package/2006/relationships"><Relationship Id="rId8" Type="http://schemas.openxmlformats.org/officeDocument/2006/relationships/image" Target="../media/image342.png"/><Relationship Id="rId3" Type="http://schemas.openxmlformats.org/officeDocument/2006/relationships/notesSlide" Target="../notesSlides/notesSlide30.xml"/><Relationship Id="rId7" Type="http://schemas.openxmlformats.org/officeDocument/2006/relationships/image" Target="../media/image357.wmf"/><Relationship Id="rId2" Type="http://schemas.openxmlformats.org/officeDocument/2006/relationships/slideLayout" Target="../slideLayouts/slideLayout31.xml"/><Relationship Id="rId1" Type="http://schemas.openxmlformats.org/officeDocument/2006/relationships/vmlDrawing" Target="../drawings/vmlDrawing38.vml"/><Relationship Id="rId6" Type="http://schemas.openxmlformats.org/officeDocument/2006/relationships/oleObject" Target="../embeddings/oleObject81.bin"/><Relationship Id="rId5" Type="http://schemas.openxmlformats.org/officeDocument/2006/relationships/image" Target="../media/image356.wmf"/><Relationship Id="rId4" Type="http://schemas.openxmlformats.org/officeDocument/2006/relationships/oleObject" Target="../embeddings/oleObject80.bin"/></Relationships>
</file>

<file path=ppt/slides/_rels/slide168.xml.rels><?xml version="1.0" encoding="UTF-8" standalone="yes"?>
<Relationships xmlns="http://schemas.openxmlformats.org/package/2006/relationships"><Relationship Id="rId8" Type="http://schemas.openxmlformats.org/officeDocument/2006/relationships/oleObject" Target="../embeddings/oleObject72.bin"/><Relationship Id="rId3" Type="http://schemas.openxmlformats.org/officeDocument/2006/relationships/notesSlide" Target="../notesSlides/notesSlide31.xml"/><Relationship Id="rId7" Type="http://schemas.openxmlformats.org/officeDocument/2006/relationships/image" Target="../media/image338.wmf"/><Relationship Id="rId2" Type="http://schemas.openxmlformats.org/officeDocument/2006/relationships/slideLayout" Target="../slideLayouts/slideLayout26.xml"/><Relationship Id="rId1" Type="http://schemas.openxmlformats.org/officeDocument/2006/relationships/vmlDrawing" Target="../drawings/vmlDrawing39.vml"/><Relationship Id="rId6" Type="http://schemas.openxmlformats.org/officeDocument/2006/relationships/oleObject" Target="../embeddings/oleObject71.bin"/><Relationship Id="rId11" Type="http://schemas.openxmlformats.org/officeDocument/2006/relationships/image" Target="../media/image340.wmf"/><Relationship Id="rId5" Type="http://schemas.openxmlformats.org/officeDocument/2006/relationships/image" Target="../media/image337.wmf"/><Relationship Id="rId10" Type="http://schemas.openxmlformats.org/officeDocument/2006/relationships/oleObject" Target="../embeddings/oleObject73.bin"/><Relationship Id="rId4" Type="http://schemas.openxmlformats.org/officeDocument/2006/relationships/oleObject" Target="../embeddings/oleObject70.bin"/><Relationship Id="rId9" Type="http://schemas.openxmlformats.org/officeDocument/2006/relationships/image" Target="../media/image339.wmf"/></Relationships>
</file>

<file path=ppt/slides/_rels/slide169.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26.xml"/><Relationship Id="rId1" Type="http://schemas.openxmlformats.org/officeDocument/2006/relationships/vmlDrawing" Target="../drawings/vmlDrawing40.vml"/><Relationship Id="rId6" Type="http://schemas.openxmlformats.org/officeDocument/2006/relationships/image" Target="../media/image359.wmf"/><Relationship Id="rId5" Type="http://schemas.openxmlformats.org/officeDocument/2006/relationships/oleObject" Target="../embeddings/oleObject83.bin"/><Relationship Id="rId4" Type="http://schemas.openxmlformats.org/officeDocument/2006/relationships/image" Target="../media/image358.wmf"/></Relationships>
</file>

<file path=ppt/slides/_rels/slide170.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26.xml"/><Relationship Id="rId1" Type="http://schemas.openxmlformats.org/officeDocument/2006/relationships/vmlDrawing" Target="../drawings/vmlDrawing41.vml"/><Relationship Id="rId6" Type="http://schemas.openxmlformats.org/officeDocument/2006/relationships/image" Target="../media/image360.wmf"/><Relationship Id="rId5" Type="http://schemas.openxmlformats.org/officeDocument/2006/relationships/oleObject" Target="../embeddings/oleObject85.bin"/><Relationship Id="rId4" Type="http://schemas.openxmlformats.org/officeDocument/2006/relationships/image" Target="../media/image356.wmf"/></Relationships>
</file>

<file path=ppt/slides/_rels/slide171.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26.xml"/><Relationship Id="rId1" Type="http://schemas.openxmlformats.org/officeDocument/2006/relationships/vmlDrawing" Target="../drawings/vmlDrawing42.vml"/><Relationship Id="rId6" Type="http://schemas.openxmlformats.org/officeDocument/2006/relationships/image" Target="../media/image361.wmf"/><Relationship Id="rId5" Type="http://schemas.openxmlformats.org/officeDocument/2006/relationships/oleObject" Target="../embeddings/oleObject87.bin"/><Relationship Id="rId4" Type="http://schemas.openxmlformats.org/officeDocument/2006/relationships/image" Target="../media/image356.wmf"/></Relationships>
</file>

<file path=ppt/slides/_rels/slide172.xml.rels><?xml version="1.0" encoding="UTF-8" standalone="yes"?>
<Relationships xmlns="http://schemas.openxmlformats.org/package/2006/relationships"><Relationship Id="rId2" Type="http://schemas.openxmlformats.org/officeDocument/2006/relationships/image" Target="../media/image342.png"/><Relationship Id="rId1" Type="http://schemas.openxmlformats.org/officeDocument/2006/relationships/slideLayout" Target="../slideLayouts/slideLayout26.xml"/></Relationships>
</file>

<file path=ppt/slides/_rels/slide173.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Layout" Target="../slideLayouts/slideLayout26.xml"/><Relationship Id="rId1" Type="http://schemas.openxmlformats.org/officeDocument/2006/relationships/vmlDrawing" Target="../drawings/vmlDrawing43.vml"/><Relationship Id="rId6" Type="http://schemas.openxmlformats.org/officeDocument/2006/relationships/image" Target="../media/image363.wmf"/><Relationship Id="rId5" Type="http://schemas.openxmlformats.org/officeDocument/2006/relationships/oleObject" Target="../embeddings/oleObject89.bin"/><Relationship Id="rId4" Type="http://schemas.openxmlformats.org/officeDocument/2006/relationships/image" Target="../media/image362.wmf"/></Relationships>
</file>

<file path=ppt/slides/_rels/slide174.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26.xml"/><Relationship Id="rId1" Type="http://schemas.openxmlformats.org/officeDocument/2006/relationships/vmlDrawing" Target="../drawings/vmlDrawing44.vml"/><Relationship Id="rId4" Type="http://schemas.openxmlformats.org/officeDocument/2006/relationships/image" Target="../media/image364.wmf"/></Relationships>
</file>

<file path=ppt/slides/_rels/slide175.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Layout" Target="../slideLayouts/slideLayout26.xml"/><Relationship Id="rId1" Type="http://schemas.openxmlformats.org/officeDocument/2006/relationships/vmlDrawing" Target="../drawings/vmlDrawing45.vml"/><Relationship Id="rId6" Type="http://schemas.openxmlformats.org/officeDocument/2006/relationships/image" Target="../media/image366.wmf"/><Relationship Id="rId5" Type="http://schemas.openxmlformats.org/officeDocument/2006/relationships/oleObject" Target="../embeddings/oleObject92.bin"/><Relationship Id="rId4" Type="http://schemas.openxmlformats.org/officeDocument/2006/relationships/image" Target="../media/image365.wmf"/></Relationships>
</file>

<file path=ppt/slides/_rels/slide176.xml.rels><?xml version="1.0" encoding="UTF-8" standalone="yes"?>
<Relationships xmlns="http://schemas.openxmlformats.org/package/2006/relationships"><Relationship Id="rId3" Type="http://schemas.openxmlformats.org/officeDocument/2006/relationships/hyperlink" Target="http://ksimek.github.io/2012/08/22/extrinsic/" TargetMode="External"/><Relationship Id="rId2" Type="http://schemas.openxmlformats.org/officeDocument/2006/relationships/hyperlink" Target="http://ksimek.github.io/2012/08/14/decompose/" TargetMode="External"/><Relationship Id="rId1" Type="http://schemas.openxmlformats.org/officeDocument/2006/relationships/slideLayout" Target="../slideLayouts/slideLayout26.xml"/><Relationship Id="rId5" Type="http://schemas.openxmlformats.org/officeDocument/2006/relationships/hyperlink" Target="http://ksimek.github.io/perspective_camera_toy.html" TargetMode="External"/><Relationship Id="rId4" Type="http://schemas.openxmlformats.org/officeDocument/2006/relationships/hyperlink" Target="http://ksimek.github.io/2013/08/13/intrinsic/" TargetMode="Externa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367.wmf"/><Relationship Id="rId2" Type="http://schemas.openxmlformats.org/officeDocument/2006/relationships/slideLayout" Target="../slideLayouts/slideLayout26.xml"/><Relationship Id="rId1" Type="http://schemas.openxmlformats.org/officeDocument/2006/relationships/vmlDrawing" Target="../drawings/vmlDrawing46.vml"/><Relationship Id="rId6" Type="http://schemas.openxmlformats.org/officeDocument/2006/relationships/oleObject" Target="../embeddings/oleObject94.bin"/><Relationship Id="rId5" Type="http://schemas.openxmlformats.org/officeDocument/2006/relationships/image" Target="../media/image365.wmf"/><Relationship Id="rId4" Type="http://schemas.openxmlformats.org/officeDocument/2006/relationships/oleObject" Target="../embeddings/oleObject93.bin"/></Relationships>
</file>

<file path=ppt/slides/_rels/slide178.xml.rels><?xml version="1.0" encoding="UTF-8" standalone="yes"?>
<Relationships xmlns="http://schemas.openxmlformats.org/package/2006/relationships"><Relationship Id="rId8" Type="http://schemas.openxmlformats.org/officeDocument/2006/relationships/image" Target="../media/image370.wmf"/><Relationship Id="rId3" Type="http://schemas.openxmlformats.org/officeDocument/2006/relationships/oleObject" Target="../embeddings/oleObject95.bin"/><Relationship Id="rId7" Type="http://schemas.openxmlformats.org/officeDocument/2006/relationships/oleObject" Target="../embeddings/oleObject97.bin"/><Relationship Id="rId2" Type="http://schemas.openxmlformats.org/officeDocument/2006/relationships/slideLayout" Target="../slideLayouts/slideLayout26.xml"/><Relationship Id="rId1" Type="http://schemas.openxmlformats.org/officeDocument/2006/relationships/vmlDrawing" Target="../drawings/vmlDrawing47.vml"/><Relationship Id="rId6" Type="http://schemas.openxmlformats.org/officeDocument/2006/relationships/image" Target="../media/image369.wmf"/><Relationship Id="rId5" Type="http://schemas.openxmlformats.org/officeDocument/2006/relationships/oleObject" Target="../embeddings/oleObject96.bin"/><Relationship Id="rId10" Type="http://schemas.openxmlformats.org/officeDocument/2006/relationships/image" Target="../media/image371.wmf"/><Relationship Id="rId4" Type="http://schemas.openxmlformats.org/officeDocument/2006/relationships/image" Target="../media/image368.wmf"/><Relationship Id="rId9" Type="http://schemas.openxmlformats.org/officeDocument/2006/relationships/oleObject" Target="../embeddings/oleObject98.bin"/></Relationships>
</file>

<file path=ppt/slides/_rels/slide179.xml.rels><?xml version="1.0" encoding="UTF-8" standalone="yes"?>
<Relationships xmlns="http://schemas.openxmlformats.org/package/2006/relationships"><Relationship Id="rId3" Type="http://schemas.openxmlformats.org/officeDocument/2006/relationships/oleObject" Target="../embeddings/oleObject99.bin"/><Relationship Id="rId2" Type="http://schemas.openxmlformats.org/officeDocument/2006/relationships/slideLayout" Target="../slideLayouts/slideLayout26.xml"/><Relationship Id="rId1" Type="http://schemas.openxmlformats.org/officeDocument/2006/relationships/vmlDrawing" Target="../drawings/vmlDrawing48.vml"/><Relationship Id="rId4" Type="http://schemas.openxmlformats.org/officeDocument/2006/relationships/image" Target="../media/image372.wmf"/></Relationships>
</file>

<file path=ppt/slides/_rels/slide180.xml.rels><?xml version="1.0" encoding="UTF-8" standalone="yes"?>
<Relationships xmlns="http://schemas.openxmlformats.org/package/2006/relationships"><Relationship Id="rId3" Type="http://schemas.openxmlformats.org/officeDocument/2006/relationships/oleObject" Target="../embeddings/oleObject100.bin"/><Relationship Id="rId2" Type="http://schemas.openxmlformats.org/officeDocument/2006/relationships/slideLayout" Target="../slideLayouts/slideLayout26.xml"/><Relationship Id="rId1" Type="http://schemas.openxmlformats.org/officeDocument/2006/relationships/vmlDrawing" Target="../drawings/vmlDrawing49.vml"/><Relationship Id="rId4" Type="http://schemas.openxmlformats.org/officeDocument/2006/relationships/image" Target="../media/image373.wmf"/></Relationships>
</file>

<file path=ppt/slides/_rels/slide181.xml.rels><?xml version="1.0" encoding="UTF-8" standalone="yes"?>
<Relationships xmlns="http://schemas.openxmlformats.org/package/2006/relationships"><Relationship Id="rId3" Type="http://schemas.openxmlformats.org/officeDocument/2006/relationships/image" Target="../media/image374.jpeg"/><Relationship Id="rId2" Type="http://schemas.openxmlformats.org/officeDocument/2006/relationships/notesSlide" Target="../notesSlides/notesSlide33.xml"/><Relationship Id="rId1" Type="http://schemas.openxmlformats.org/officeDocument/2006/relationships/slideLayout" Target="../slideLayouts/slideLayout42.xml"/></Relationships>
</file>

<file path=ppt/slides/_rels/slide182.xml.rels><?xml version="1.0" encoding="UTF-8" standalone="yes"?>
<Relationships xmlns="http://schemas.openxmlformats.org/package/2006/relationships"><Relationship Id="rId8" Type="http://schemas.openxmlformats.org/officeDocument/2006/relationships/image" Target="../media/image376.wmf"/><Relationship Id="rId3" Type="http://schemas.openxmlformats.org/officeDocument/2006/relationships/notesSlide" Target="../notesSlides/notesSlide34.xml"/><Relationship Id="rId7" Type="http://schemas.openxmlformats.org/officeDocument/2006/relationships/oleObject" Target="../embeddings/oleObject102.bin"/><Relationship Id="rId2" Type="http://schemas.openxmlformats.org/officeDocument/2006/relationships/slideLayout" Target="../slideLayouts/slideLayout42.xml"/><Relationship Id="rId1" Type="http://schemas.openxmlformats.org/officeDocument/2006/relationships/vmlDrawing" Target="../drawings/vmlDrawing50.vml"/><Relationship Id="rId6" Type="http://schemas.openxmlformats.org/officeDocument/2006/relationships/image" Target="../media/image375.wmf"/><Relationship Id="rId5" Type="http://schemas.openxmlformats.org/officeDocument/2006/relationships/oleObject" Target="../embeddings/oleObject101.bin"/><Relationship Id="rId4" Type="http://schemas.openxmlformats.org/officeDocument/2006/relationships/image" Target="../media/image377.png"/></Relationships>
</file>

<file path=ppt/slides/_rels/slide183.xml.rels><?xml version="1.0" encoding="UTF-8" standalone="yes"?>
<Relationships xmlns="http://schemas.openxmlformats.org/package/2006/relationships"><Relationship Id="rId3" Type="http://schemas.openxmlformats.org/officeDocument/2006/relationships/image" Target="../media/image378.png"/><Relationship Id="rId2" Type="http://schemas.openxmlformats.org/officeDocument/2006/relationships/notesSlide" Target="../notesSlides/notesSlide35.xml"/><Relationship Id="rId1" Type="http://schemas.openxmlformats.org/officeDocument/2006/relationships/slideLayout" Target="../slideLayouts/slideLayout54.xml"/></Relationships>
</file>

<file path=ppt/slides/_rels/slide184.xml.rels><?xml version="1.0" encoding="UTF-8" standalone="yes"?>
<Relationships xmlns="http://schemas.openxmlformats.org/package/2006/relationships"><Relationship Id="rId3" Type="http://schemas.openxmlformats.org/officeDocument/2006/relationships/image" Target="../media/image379.png"/><Relationship Id="rId2" Type="http://schemas.openxmlformats.org/officeDocument/2006/relationships/notesSlide" Target="../notesSlides/notesSlide36.xml"/><Relationship Id="rId1" Type="http://schemas.openxmlformats.org/officeDocument/2006/relationships/slideLayout" Target="../slideLayouts/slideLayout54.xml"/></Relationships>
</file>

<file path=ppt/slides/_rels/slide185.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37.xml"/><Relationship Id="rId1" Type="http://schemas.openxmlformats.org/officeDocument/2006/relationships/slideLayout" Target="../slideLayouts/slideLayout54.xml"/></Relationships>
</file>

<file path=ppt/slides/_rels/slide186.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notesSlide" Target="../notesSlides/notesSlide38.xml"/><Relationship Id="rId1" Type="http://schemas.openxmlformats.org/officeDocument/2006/relationships/slideLayout" Target="../slideLayouts/slideLayout54.xml"/><Relationship Id="rId4" Type="http://schemas.openxmlformats.org/officeDocument/2006/relationships/hyperlink" Target="http://www.ai.sri.com/~luong/research/Meta3DViewer/EpipolarGeo.html" TargetMode="Externa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5.xml"/></Relationships>
</file>

<file path=ppt/slides/_rels/slide188.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tags" Target="../tags/tag71.xml"/><Relationship Id="rId26" Type="http://schemas.openxmlformats.org/officeDocument/2006/relationships/image" Target="NULL"/><Relationship Id="rId3" Type="http://schemas.openxmlformats.org/officeDocument/2006/relationships/tags" Target="../tags/tag56.xml"/><Relationship Id="rId21" Type="http://schemas.openxmlformats.org/officeDocument/2006/relationships/tags" Target="../tags/tag74.xml"/><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tags" Target="../tags/tag70.xml"/><Relationship Id="rId25" Type="http://schemas.openxmlformats.org/officeDocument/2006/relationships/image" Target="NULL"/><Relationship Id="rId2" Type="http://schemas.openxmlformats.org/officeDocument/2006/relationships/tags" Target="../tags/tag55.xml"/><Relationship Id="rId16" Type="http://schemas.openxmlformats.org/officeDocument/2006/relationships/tags" Target="../tags/tag69.xml"/><Relationship Id="rId20" Type="http://schemas.openxmlformats.org/officeDocument/2006/relationships/tags" Target="../tags/tag73.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24" Type="http://schemas.openxmlformats.org/officeDocument/2006/relationships/notesSlide" Target="../notesSlides/notesSlide40.xml"/><Relationship Id="rId5" Type="http://schemas.openxmlformats.org/officeDocument/2006/relationships/tags" Target="../tags/tag58.xml"/><Relationship Id="rId15" Type="http://schemas.openxmlformats.org/officeDocument/2006/relationships/tags" Target="../tags/tag68.xml"/><Relationship Id="rId23" Type="http://schemas.openxmlformats.org/officeDocument/2006/relationships/slideLayout" Target="../slideLayouts/slideLayout72.xml"/><Relationship Id="rId10" Type="http://schemas.openxmlformats.org/officeDocument/2006/relationships/tags" Target="../tags/tag63.xml"/><Relationship Id="rId19" Type="http://schemas.openxmlformats.org/officeDocument/2006/relationships/tags" Target="../tags/tag72.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tags" Target="../tags/tag67.xml"/><Relationship Id="rId22" Type="http://schemas.openxmlformats.org/officeDocument/2006/relationships/tags" Target="../tags/tag75.xml"/></Relationships>
</file>

<file path=ppt/slides/_rels/slide189.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NULL"/><Relationship Id="rId5" Type="http://schemas.openxmlformats.org/officeDocument/2006/relationships/hyperlink" Target="http://cs.unc.edu/~marc/tutorial/node53.html" TargetMode="External"/><Relationship Id="rId4" Type="http://schemas.openxmlformats.org/officeDocument/2006/relationships/notesSlide" Target="../notesSlides/notesSlide4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5.xml"/></Relationships>
</file>

<file path=ppt/slides/_rels/slide191.xml.rels><?xml version="1.0" encoding="UTF-8" standalone="yes"?>
<Relationships xmlns="http://schemas.openxmlformats.org/package/2006/relationships"><Relationship Id="rId3" Type="http://schemas.openxmlformats.org/officeDocument/2006/relationships/hyperlink" Target="http://research.microsoft.com/~zhang/Papers/TR99-21.pdf" TargetMode="External"/><Relationship Id="rId2" Type="http://schemas.openxmlformats.org/officeDocument/2006/relationships/notesSlide" Target="../notesSlides/notesSlide43.xml"/><Relationship Id="rId1" Type="http://schemas.openxmlformats.org/officeDocument/2006/relationships/slideLayout" Target="../slideLayouts/slideLayout85.xml"/></Relationships>
</file>

<file path=ppt/slides/_rels/slide192.xml.rels><?xml version="1.0" encoding="UTF-8" standalone="yes"?>
<Relationships xmlns="http://schemas.openxmlformats.org/package/2006/relationships"><Relationship Id="rId3" Type="http://schemas.openxmlformats.org/officeDocument/2006/relationships/image" Target="../media/image382.jpeg"/><Relationship Id="rId2" Type="http://schemas.openxmlformats.org/officeDocument/2006/relationships/notesSlide" Target="../notesSlides/notesSlide44.xml"/><Relationship Id="rId1" Type="http://schemas.openxmlformats.org/officeDocument/2006/relationships/slideLayout" Target="../slideLayouts/slideLayout85.xml"/><Relationship Id="rId4" Type="http://schemas.openxmlformats.org/officeDocument/2006/relationships/image" Target="../media/image383.jpeg"/></Relationships>
</file>

<file path=ppt/slides/_rels/slide193.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45.xml"/><Relationship Id="rId1" Type="http://schemas.openxmlformats.org/officeDocument/2006/relationships/slideLayout" Target="../slideLayouts/slideLayout101.xml"/></Relationships>
</file>

<file path=ppt/slides/_rels/slide194.xml.rels><?xml version="1.0" encoding="UTF-8" standalone="yes"?>
<Relationships xmlns="http://schemas.openxmlformats.org/package/2006/relationships"><Relationship Id="rId2" Type="http://schemas.openxmlformats.org/officeDocument/2006/relationships/image" Target="../media/image384.jpeg"/><Relationship Id="rId1" Type="http://schemas.openxmlformats.org/officeDocument/2006/relationships/slideLayout" Target="../slideLayouts/slideLayout195.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197.xml.rels><?xml version="1.0" encoding="UTF-8" standalone="yes"?>
<Relationships xmlns="http://schemas.openxmlformats.org/package/2006/relationships"><Relationship Id="rId3" Type="http://schemas.openxmlformats.org/officeDocument/2006/relationships/oleObject" Target="../embeddings/oleObject103.bin"/><Relationship Id="rId2" Type="http://schemas.openxmlformats.org/officeDocument/2006/relationships/slideLayout" Target="../slideLayouts/slideLayout201.xml"/><Relationship Id="rId1" Type="http://schemas.openxmlformats.org/officeDocument/2006/relationships/vmlDrawing" Target="../drawings/vmlDrawing51.vml"/><Relationship Id="rId4" Type="http://schemas.openxmlformats.org/officeDocument/2006/relationships/image" Target="../media/image385.wmf"/></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199.xml.rels><?xml version="1.0" encoding="UTF-8" standalone="yes"?>
<Relationships xmlns="http://schemas.openxmlformats.org/package/2006/relationships"><Relationship Id="rId2" Type="http://schemas.openxmlformats.org/officeDocument/2006/relationships/image" Target="../media/image386.png"/><Relationship Id="rId1" Type="http://schemas.openxmlformats.org/officeDocument/2006/relationships/slideLayout" Target="../slideLayouts/slideLayout195.xml"/></Relationships>
</file>

<file path=ppt/slides/_rels/slide200.xml.rels><?xml version="1.0" encoding="UTF-8" standalone="yes"?>
<Relationships xmlns="http://schemas.openxmlformats.org/package/2006/relationships"><Relationship Id="rId2" Type="http://schemas.openxmlformats.org/officeDocument/2006/relationships/image" Target="../media/image387.png"/><Relationship Id="rId1" Type="http://schemas.openxmlformats.org/officeDocument/2006/relationships/slideLayout" Target="../slideLayouts/slideLayout195.xml"/></Relationships>
</file>

<file path=ppt/slides/_rels/slide201.xml.rels><?xml version="1.0" encoding="UTF-8" standalone="yes"?>
<Relationships xmlns="http://schemas.openxmlformats.org/package/2006/relationships"><Relationship Id="rId2" Type="http://schemas.openxmlformats.org/officeDocument/2006/relationships/image" Target="../media/image388.png"/><Relationship Id="rId1" Type="http://schemas.openxmlformats.org/officeDocument/2006/relationships/slideLayout" Target="../slideLayouts/slideLayout195.xml"/></Relationships>
</file>

<file path=ppt/slides/_rels/slide202.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389.png"/><Relationship Id="rId1" Type="http://schemas.openxmlformats.org/officeDocument/2006/relationships/slideLayout" Target="../slideLayouts/slideLayout19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04.xml.rels><?xml version="1.0" encoding="UTF-8" standalone="yes"?>
<Relationships xmlns="http://schemas.openxmlformats.org/package/2006/relationships"><Relationship Id="rId3" Type="http://schemas.openxmlformats.org/officeDocument/2006/relationships/oleObject" Target="../embeddings/oleObject104.bin"/><Relationship Id="rId2" Type="http://schemas.openxmlformats.org/officeDocument/2006/relationships/slideLayout" Target="../slideLayouts/slideLayout191.xml"/><Relationship Id="rId1" Type="http://schemas.openxmlformats.org/officeDocument/2006/relationships/vmlDrawing" Target="../drawings/vmlDrawing52.vml"/><Relationship Id="rId6" Type="http://schemas.openxmlformats.org/officeDocument/2006/relationships/image" Target="../media/image392.png"/><Relationship Id="rId5" Type="http://schemas.openxmlformats.org/officeDocument/2006/relationships/oleObject" Target="../embeddings/oleObject105.bin"/><Relationship Id="rId4" Type="http://schemas.openxmlformats.org/officeDocument/2006/relationships/image" Target="../media/image391.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06.xml.rels><?xml version="1.0" encoding="UTF-8" standalone="yes"?>
<Relationships xmlns="http://schemas.openxmlformats.org/package/2006/relationships"><Relationship Id="rId3" Type="http://schemas.openxmlformats.org/officeDocument/2006/relationships/image" Target="../media/image394.jpeg"/><Relationship Id="rId2" Type="http://schemas.openxmlformats.org/officeDocument/2006/relationships/image" Target="../media/image393.jpeg"/><Relationship Id="rId1" Type="http://schemas.openxmlformats.org/officeDocument/2006/relationships/slideLayout" Target="../slideLayouts/slideLayout191.xml"/><Relationship Id="rId5" Type="http://schemas.openxmlformats.org/officeDocument/2006/relationships/image" Target="../media/image396.png"/><Relationship Id="rId4" Type="http://schemas.openxmlformats.org/officeDocument/2006/relationships/image" Target="../media/image395.png"/></Relationships>
</file>

<file path=ppt/slides/_rels/slide207.xml.rels><?xml version="1.0" encoding="UTF-8" standalone="yes"?>
<Relationships xmlns="http://schemas.openxmlformats.org/package/2006/relationships"><Relationship Id="rId2" Type="http://schemas.openxmlformats.org/officeDocument/2006/relationships/image" Target="../media/image397.png"/><Relationship Id="rId1" Type="http://schemas.openxmlformats.org/officeDocument/2006/relationships/slideLayout" Target="../slideLayouts/slideLayout20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213.xml.rels><?xml version="1.0" encoding="UTF-8" standalone="yes"?>
<Relationships xmlns="http://schemas.openxmlformats.org/package/2006/relationships"><Relationship Id="rId3" Type="http://schemas.openxmlformats.org/officeDocument/2006/relationships/oleObject" Target="../embeddings/oleObject106.bin"/><Relationship Id="rId2" Type="http://schemas.openxmlformats.org/officeDocument/2006/relationships/slideLayout" Target="../slideLayouts/slideLayout191.xml"/><Relationship Id="rId1" Type="http://schemas.openxmlformats.org/officeDocument/2006/relationships/vmlDrawing" Target="../drawings/vmlDrawing53.vml"/><Relationship Id="rId4" Type="http://schemas.openxmlformats.org/officeDocument/2006/relationships/image" Target="../media/image398.wmf"/></Relationships>
</file>

<file path=ppt/slides/_rels/slide214.xml.rels><?xml version="1.0" encoding="UTF-8" standalone="yes"?>
<Relationships xmlns="http://schemas.openxmlformats.org/package/2006/relationships"><Relationship Id="rId8" Type="http://schemas.openxmlformats.org/officeDocument/2006/relationships/image" Target="../media/image400.wmf"/><Relationship Id="rId3" Type="http://schemas.openxmlformats.org/officeDocument/2006/relationships/slideLayout" Target="../slideLayouts/slideLayout191.xml"/><Relationship Id="rId7" Type="http://schemas.openxmlformats.org/officeDocument/2006/relationships/oleObject" Target="../embeddings/oleObject108.bin"/><Relationship Id="rId2" Type="http://schemas.openxmlformats.org/officeDocument/2006/relationships/tags" Target="../tags/tag78.xml"/><Relationship Id="rId1" Type="http://schemas.openxmlformats.org/officeDocument/2006/relationships/vmlDrawing" Target="../drawings/vmlDrawing54.vml"/><Relationship Id="rId6" Type="http://schemas.openxmlformats.org/officeDocument/2006/relationships/image" Target="../media/image399.wmf"/><Relationship Id="rId5" Type="http://schemas.openxmlformats.org/officeDocument/2006/relationships/oleObject" Target="../embeddings/oleObject107.bin"/><Relationship Id="rId4" Type="http://schemas.openxmlformats.org/officeDocument/2006/relationships/notesSlide" Target="../notesSlides/notesSlide46.xml"/><Relationship Id="rId9" Type="http://schemas.openxmlformats.org/officeDocument/2006/relationships/image" Target="../media/image401.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16.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slideLayout" Target="../slideLayouts/slideLayout191.xml"/><Relationship Id="rId1" Type="http://schemas.openxmlformats.org/officeDocument/2006/relationships/vmlDrawing" Target="../drawings/vmlDrawing55.vml"/><Relationship Id="rId6" Type="http://schemas.openxmlformats.org/officeDocument/2006/relationships/image" Target="../media/image403.wmf"/><Relationship Id="rId5" Type="http://schemas.openxmlformats.org/officeDocument/2006/relationships/oleObject" Target="../embeddings/oleObject110.bin"/><Relationship Id="rId4" Type="http://schemas.openxmlformats.org/officeDocument/2006/relationships/image" Target="../media/image402.wmf"/></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18.xml.rels><?xml version="1.0" encoding="UTF-8" standalone="yes"?>
<Relationships xmlns="http://schemas.openxmlformats.org/package/2006/relationships"><Relationship Id="rId2" Type="http://schemas.openxmlformats.org/officeDocument/2006/relationships/image" Target="../media/image404.jpeg"/><Relationship Id="rId1" Type="http://schemas.openxmlformats.org/officeDocument/2006/relationships/slideLayout" Target="../slideLayouts/slideLayout191.xml"/></Relationships>
</file>

<file path=ppt/slides/_rels/slide219.xml.rels><?xml version="1.0" encoding="UTF-8" standalone="yes"?>
<Relationships xmlns="http://schemas.openxmlformats.org/package/2006/relationships"><Relationship Id="rId2" Type="http://schemas.openxmlformats.org/officeDocument/2006/relationships/image" Target="../media/image405.jpeg"/><Relationship Id="rId1" Type="http://schemas.openxmlformats.org/officeDocument/2006/relationships/slideLayout" Target="../slideLayouts/slideLayout191.xml"/></Relationships>
</file>

<file path=ppt/slides/_rels/slide220.xml.rels><?xml version="1.0" encoding="UTF-8" standalone="yes"?>
<Relationships xmlns="http://schemas.openxmlformats.org/package/2006/relationships"><Relationship Id="rId2" Type="http://schemas.openxmlformats.org/officeDocument/2006/relationships/image" Target="../media/image406.png"/><Relationship Id="rId1" Type="http://schemas.openxmlformats.org/officeDocument/2006/relationships/slideLayout" Target="../slideLayouts/slideLayout191.xml"/></Relationships>
</file>

<file path=ppt/slides/_rels/slide221.xml.rels><?xml version="1.0" encoding="UTF-8" standalone="yes"?>
<Relationships xmlns="http://schemas.openxmlformats.org/package/2006/relationships"><Relationship Id="rId2" Type="http://schemas.openxmlformats.org/officeDocument/2006/relationships/image" Target="../media/image407.png"/><Relationship Id="rId1" Type="http://schemas.openxmlformats.org/officeDocument/2006/relationships/slideLayout" Target="../slideLayouts/slideLayout191.xml"/></Relationships>
</file>

<file path=ppt/slides/_rels/slide222.xml.rels><?xml version="1.0" encoding="UTF-8" standalone="yes"?>
<Relationships xmlns="http://schemas.openxmlformats.org/package/2006/relationships"><Relationship Id="rId2" Type="http://schemas.openxmlformats.org/officeDocument/2006/relationships/image" Target="../media/image408.jpeg"/><Relationship Id="rId1" Type="http://schemas.openxmlformats.org/officeDocument/2006/relationships/slideLayout" Target="../slideLayouts/slideLayout19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28.xml.rels><?xml version="1.0" encoding="UTF-8" standalone="yes"?>
<Relationships xmlns="http://schemas.openxmlformats.org/package/2006/relationships"><Relationship Id="rId3" Type="http://schemas.openxmlformats.org/officeDocument/2006/relationships/image" Target="../media/image410.jpeg"/><Relationship Id="rId2" Type="http://schemas.openxmlformats.org/officeDocument/2006/relationships/image" Target="../media/image409.jpeg"/><Relationship Id="rId1" Type="http://schemas.openxmlformats.org/officeDocument/2006/relationships/slideLayout" Target="../slideLayouts/slideLayout203.xml"/><Relationship Id="rId6" Type="http://schemas.openxmlformats.org/officeDocument/2006/relationships/image" Target="../media/image413.jpeg"/><Relationship Id="rId5" Type="http://schemas.openxmlformats.org/officeDocument/2006/relationships/image" Target="../media/image412.jpeg"/><Relationship Id="rId4" Type="http://schemas.openxmlformats.org/officeDocument/2006/relationships/image" Target="../media/image411.jpeg"/></Relationships>
</file>

<file path=ppt/slides/_rels/slide229.xml.rels><?xml version="1.0" encoding="UTF-8" standalone="yes"?>
<Relationships xmlns="http://schemas.openxmlformats.org/package/2006/relationships"><Relationship Id="rId2" Type="http://schemas.openxmlformats.org/officeDocument/2006/relationships/image" Target="../media/image414.wmf"/><Relationship Id="rId1" Type="http://schemas.openxmlformats.org/officeDocument/2006/relationships/slideLayout" Target="../slideLayouts/slideLayout203.xml"/></Relationships>
</file>

<file path=ppt/slides/_rels/slide230.xml.rels><?xml version="1.0" encoding="UTF-8" standalone="yes"?>
<Relationships xmlns="http://schemas.openxmlformats.org/package/2006/relationships"><Relationship Id="rId3" Type="http://schemas.openxmlformats.org/officeDocument/2006/relationships/image" Target="../media/image299.jpeg"/><Relationship Id="rId2" Type="http://schemas.openxmlformats.org/officeDocument/2006/relationships/image" Target="../media/image298.jpeg"/><Relationship Id="rId1" Type="http://schemas.openxmlformats.org/officeDocument/2006/relationships/slideLayout" Target="../slideLayouts/slideLayout20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233.xml.rels><?xml version="1.0" encoding="UTF-8" standalone="yes"?>
<Relationships xmlns="http://schemas.openxmlformats.org/package/2006/relationships"><Relationship Id="rId2" Type="http://schemas.openxmlformats.org/officeDocument/2006/relationships/image" Target="../media/image415.jpeg"/><Relationship Id="rId1" Type="http://schemas.openxmlformats.org/officeDocument/2006/relationships/slideLayout" Target="../slideLayouts/slideLayout203.xml"/></Relationships>
</file>

<file path=ppt/slides/_rels/slide234.xml.rels><?xml version="1.0" encoding="UTF-8" standalone="yes"?>
<Relationships xmlns="http://schemas.openxmlformats.org/package/2006/relationships"><Relationship Id="rId2" Type="http://schemas.openxmlformats.org/officeDocument/2006/relationships/image" Target="../media/image416.wmf"/><Relationship Id="rId1" Type="http://schemas.openxmlformats.org/officeDocument/2006/relationships/slideLayout" Target="../slideLayouts/slideLayout207.xml"/></Relationships>
</file>

<file path=ppt/slides/_rels/slide235.xml.rels><?xml version="1.0" encoding="UTF-8" standalone="yes"?>
<Relationships xmlns="http://schemas.openxmlformats.org/package/2006/relationships"><Relationship Id="rId3" Type="http://schemas.openxmlformats.org/officeDocument/2006/relationships/image" Target="../media/image417.jpeg"/><Relationship Id="rId2" Type="http://schemas.openxmlformats.org/officeDocument/2006/relationships/image" Target="../media/image415.jpeg"/><Relationship Id="rId1" Type="http://schemas.openxmlformats.org/officeDocument/2006/relationships/slideLayout" Target="../slideLayouts/slideLayout203.xml"/></Relationships>
</file>

<file path=ppt/slides/_rels/slide236.xml.rels><?xml version="1.0" encoding="UTF-8" standalone="yes"?>
<Relationships xmlns="http://schemas.openxmlformats.org/package/2006/relationships"><Relationship Id="rId3" Type="http://schemas.openxmlformats.org/officeDocument/2006/relationships/image" Target="../media/image419.png"/><Relationship Id="rId2" Type="http://schemas.openxmlformats.org/officeDocument/2006/relationships/image" Target="../media/image418.png"/><Relationship Id="rId1" Type="http://schemas.openxmlformats.org/officeDocument/2006/relationships/slideLayout" Target="../slideLayouts/slideLayout203.xml"/><Relationship Id="rId5" Type="http://schemas.openxmlformats.org/officeDocument/2006/relationships/image" Target="../media/image421.png"/><Relationship Id="rId4" Type="http://schemas.openxmlformats.org/officeDocument/2006/relationships/image" Target="../media/image420.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238.xml.rels><?xml version="1.0" encoding="UTF-8" standalone="yes"?>
<Relationships xmlns="http://schemas.openxmlformats.org/package/2006/relationships"><Relationship Id="rId3" Type="http://schemas.openxmlformats.org/officeDocument/2006/relationships/image" Target="../media/image419.png"/><Relationship Id="rId2" Type="http://schemas.openxmlformats.org/officeDocument/2006/relationships/image" Target="../media/image418.png"/><Relationship Id="rId1" Type="http://schemas.openxmlformats.org/officeDocument/2006/relationships/slideLayout" Target="../slideLayouts/slideLayout203.xml"/><Relationship Id="rId5" Type="http://schemas.openxmlformats.org/officeDocument/2006/relationships/image" Target="../media/image421.png"/><Relationship Id="rId4" Type="http://schemas.openxmlformats.org/officeDocument/2006/relationships/image" Target="../media/image420.png"/></Relationships>
</file>

<file path=ppt/slides/_rels/slide239.xml.rels><?xml version="1.0" encoding="UTF-8" standalone="yes"?>
<Relationships xmlns="http://schemas.openxmlformats.org/package/2006/relationships"><Relationship Id="rId2" Type="http://schemas.openxmlformats.org/officeDocument/2006/relationships/image" Target="../media/image422.wmf"/><Relationship Id="rId1" Type="http://schemas.openxmlformats.org/officeDocument/2006/relationships/slideLayout" Target="../slideLayouts/slideLayout203.xml"/></Relationships>
</file>

<file path=ppt/slides/_rels/slide240.xml.rels><?xml version="1.0" encoding="UTF-8" standalone="yes"?>
<Relationships xmlns="http://schemas.openxmlformats.org/package/2006/relationships"><Relationship Id="rId2" Type="http://schemas.openxmlformats.org/officeDocument/2006/relationships/image" Target="../media/image423.wmf"/><Relationship Id="rId1" Type="http://schemas.openxmlformats.org/officeDocument/2006/relationships/slideLayout" Target="../slideLayouts/slideLayout203.xml"/></Relationships>
</file>

<file path=ppt/slides/_rels/slide241.xml.rels><?xml version="1.0" encoding="UTF-8" standalone="yes"?>
<Relationships xmlns="http://schemas.openxmlformats.org/package/2006/relationships"><Relationship Id="rId3" Type="http://schemas.openxmlformats.org/officeDocument/2006/relationships/image" Target="../media/image425.png"/><Relationship Id="rId2" Type="http://schemas.openxmlformats.org/officeDocument/2006/relationships/image" Target="../media/image424.png"/><Relationship Id="rId1" Type="http://schemas.openxmlformats.org/officeDocument/2006/relationships/slideLayout" Target="../slideLayouts/slideLayout2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2FCDD7-EE41-4FE3-AA85-40F068799D2E}"/>
              </a:ext>
            </a:extLst>
          </p:cNvPr>
          <p:cNvSpPr>
            <a:spLocks noGrp="1"/>
          </p:cNvSpPr>
          <p:nvPr>
            <p:ph type="ctrTitle"/>
          </p:nvPr>
        </p:nvSpPr>
        <p:spPr/>
        <p:txBody>
          <a:bodyPr/>
          <a:lstStyle/>
          <a:p>
            <a:r>
              <a:rPr lang="en-US" dirty="0"/>
              <a:t>CSCI 1290: Comp Photo</a:t>
            </a:r>
          </a:p>
        </p:txBody>
      </p:sp>
      <p:sp>
        <p:nvSpPr>
          <p:cNvPr id="5" name="Subtitle 4">
            <a:extLst>
              <a:ext uri="{FF2B5EF4-FFF2-40B4-BE49-F238E27FC236}">
                <a16:creationId xmlns:a16="http://schemas.microsoft.com/office/drawing/2014/main" id="{2BBCFAE5-3E03-48B4-BE4D-5DD9D93642F6}"/>
              </a:ext>
            </a:extLst>
          </p:cNvPr>
          <p:cNvSpPr>
            <a:spLocks noGrp="1"/>
          </p:cNvSpPr>
          <p:nvPr>
            <p:ph type="subTitle" idx="1"/>
          </p:nvPr>
        </p:nvSpPr>
        <p:spPr>
          <a:xfrm>
            <a:off x="1524000" y="3602037"/>
            <a:ext cx="9144000" cy="2387599"/>
          </a:xfrm>
        </p:spPr>
        <p:txBody>
          <a:bodyPr>
            <a:normAutofit fontScale="92500" lnSpcReduction="10000"/>
          </a:bodyPr>
          <a:lstStyle/>
          <a:p>
            <a:r>
              <a:rPr lang="en-US" dirty="0"/>
              <a:t>Fall 2020 @ Brown University</a:t>
            </a:r>
          </a:p>
          <a:p>
            <a:r>
              <a:rPr lang="en-US" dirty="0"/>
              <a:t>James Tompkin</a:t>
            </a:r>
          </a:p>
          <a:p>
            <a:endParaRPr lang="en-US" dirty="0"/>
          </a:p>
          <a:p>
            <a:endParaRPr lang="en-US" dirty="0"/>
          </a:p>
          <a:p>
            <a:r>
              <a:rPr lang="en-US" dirty="0"/>
              <a:t>Many slides thanks to James Hays’ old CS 129 course, </a:t>
            </a:r>
            <a:br>
              <a:rPr lang="en-US" dirty="0"/>
            </a:br>
            <a:r>
              <a:rPr lang="en-US" dirty="0"/>
              <a:t>along with all of its acknowledgements.</a:t>
            </a:r>
          </a:p>
        </p:txBody>
      </p:sp>
    </p:spTree>
    <p:extLst>
      <p:ext uri="{BB962C8B-B14F-4D97-AF65-F5344CB8AC3E}">
        <p14:creationId xmlns:p14="http://schemas.microsoft.com/office/powerpoint/2010/main" val="397498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D8094DC-AE81-4FB3-8D1C-E7F95DFED9ED}"/>
              </a:ext>
            </a:extLst>
          </p:cNvPr>
          <p:cNvSpPr>
            <a:spLocks noGrp="1" noChangeArrowheads="1"/>
          </p:cNvSpPr>
          <p:nvPr>
            <p:ph type="title"/>
          </p:nvPr>
        </p:nvSpPr>
        <p:spPr/>
        <p:txBody>
          <a:bodyPr/>
          <a:lstStyle/>
          <a:p>
            <a:r>
              <a:rPr lang="en-US" altLang="en-US"/>
              <a:t>Image Transformations</a:t>
            </a:r>
          </a:p>
        </p:txBody>
      </p:sp>
      <p:sp>
        <p:nvSpPr>
          <p:cNvPr id="22531" name="Rectangle 3">
            <a:extLst>
              <a:ext uri="{FF2B5EF4-FFF2-40B4-BE49-F238E27FC236}">
                <a16:creationId xmlns:a16="http://schemas.microsoft.com/office/drawing/2014/main" id="{3FA5C4DA-DA5D-4863-BB8D-07AD450C07C6}"/>
              </a:ext>
            </a:extLst>
          </p:cNvPr>
          <p:cNvSpPr>
            <a:spLocks noGrp="1" noChangeArrowheads="1"/>
          </p:cNvSpPr>
          <p:nvPr>
            <p:ph type="body" idx="1"/>
          </p:nvPr>
        </p:nvSpPr>
        <p:spPr>
          <a:xfrm>
            <a:off x="2209800" y="1524000"/>
            <a:ext cx="7772400" cy="990600"/>
          </a:xfrm>
        </p:spPr>
        <p:txBody>
          <a:bodyPr/>
          <a:lstStyle/>
          <a:p>
            <a:pPr>
              <a:lnSpc>
                <a:spcPct val="90000"/>
              </a:lnSpc>
            </a:pPr>
            <a:r>
              <a:rPr lang="en-US" altLang="en-US"/>
              <a:t>image filtering: change </a:t>
            </a:r>
            <a:r>
              <a:rPr lang="en-US" altLang="en-US" b="1" i="1"/>
              <a:t>range</a:t>
            </a:r>
            <a:r>
              <a:rPr lang="en-US" altLang="en-US"/>
              <a:t> of image</a:t>
            </a:r>
          </a:p>
          <a:p>
            <a:pPr algn="ctr">
              <a:lnSpc>
                <a:spcPct val="90000"/>
              </a:lnSpc>
            </a:pPr>
            <a:r>
              <a:rPr lang="en-US" altLang="en-US" i="1"/>
              <a:t>g(x) = T(f(x))</a:t>
            </a:r>
          </a:p>
        </p:txBody>
      </p:sp>
      <p:grpSp>
        <p:nvGrpSpPr>
          <p:cNvPr id="22532" name="Group 4">
            <a:extLst>
              <a:ext uri="{FF2B5EF4-FFF2-40B4-BE49-F238E27FC236}">
                <a16:creationId xmlns:a16="http://schemas.microsoft.com/office/drawing/2014/main" id="{FC10A24B-EF9C-483A-88DE-8D3EB0F33F63}"/>
              </a:ext>
            </a:extLst>
          </p:cNvPr>
          <p:cNvGrpSpPr>
            <a:grpSpLocks/>
          </p:cNvGrpSpPr>
          <p:nvPr/>
        </p:nvGrpSpPr>
        <p:grpSpPr bwMode="auto">
          <a:xfrm>
            <a:off x="3048000" y="2667000"/>
            <a:ext cx="1981200" cy="1219200"/>
            <a:chOff x="960" y="1872"/>
            <a:chExt cx="1248" cy="768"/>
          </a:xfrm>
        </p:grpSpPr>
        <p:sp>
          <p:nvSpPr>
            <p:cNvPr id="22560" name="Line 5">
              <a:extLst>
                <a:ext uri="{FF2B5EF4-FFF2-40B4-BE49-F238E27FC236}">
                  <a16:creationId xmlns:a16="http://schemas.microsoft.com/office/drawing/2014/main" id="{C5626167-CB2F-42A5-BD66-ED02C498A6F7}"/>
                </a:ext>
              </a:extLst>
            </p:cNvPr>
            <p:cNvSpPr>
              <a:spLocks noChangeShapeType="1"/>
            </p:cNvSpPr>
            <p:nvPr/>
          </p:nvSpPr>
          <p:spPr bwMode="auto">
            <a:xfrm>
              <a:off x="1152" y="1920"/>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61" name="Line 6">
              <a:extLst>
                <a:ext uri="{FF2B5EF4-FFF2-40B4-BE49-F238E27FC236}">
                  <a16:creationId xmlns:a16="http://schemas.microsoft.com/office/drawing/2014/main" id="{D31EFAF1-CAB2-40C8-AAB8-9DAC344986BD}"/>
                </a:ext>
              </a:extLst>
            </p:cNvPr>
            <p:cNvSpPr>
              <a:spLocks noChangeShapeType="1"/>
            </p:cNvSpPr>
            <p:nvPr/>
          </p:nvSpPr>
          <p:spPr bwMode="auto">
            <a:xfrm>
              <a:off x="1152" y="2448"/>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62" name="Freeform 7">
              <a:extLst>
                <a:ext uri="{FF2B5EF4-FFF2-40B4-BE49-F238E27FC236}">
                  <a16:creationId xmlns:a16="http://schemas.microsoft.com/office/drawing/2014/main" id="{22E6054D-EAE2-4692-827A-6876EC79E6DD}"/>
                </a:ext>
              </a:extLst>
            </p:cNvPr>
            <p:cNvSpPr>
              <a:spLocks/>
            </p:cNvSpPr>
            <p:nvPr/>
          </p:nvSpPr>
          <p:spPr bwMode="auto">
            <a:xfrm>
              <a:off x="1248" y="2000"/>
              <a:ext cx="672" cy="384"/>
            </a:xfrm>
            <a:custGeom>
              <a:avLst/>
              <a:gdLst>
                <a:gd name="T0" fmla="*/ 0 w 672"/>
                <a:gd name="T1" fmla="*/ 304 h 384"/>
                <a:gd name="T2" fmla="*/ 96 w 672"/>
                <a:gd name="T3" fmla="*/ 16 h 384"/>
                <a:gd name="T4" fmla="*/ 288 w 672"/>
                <a:gd name="T5" fmla="*/ 208 h 384"/>
                <a:gd name="T6" fmla="*/ 528 w 672"/>
                <a:gd name="T7" fmla="*/ 352 h 384"/>
                <a:gd name="T8" fmla="*/ 672 w 672"/>
                <a:gd name="T9" fmla="*/ 16 h 384"/>
                <a:gd name="T10" fmla="*/ 0 60000 65536"/>
                <a:gd name="T11" fmla="*/ 0 60000 65536"/>
                <a:gd name="T12" fmla="*/ 0 60000 65536"/>
                <a:gd name="T13" fmla="*/ 0 60000 65536"/>
                <a:gd name="T14" fmla="*/ 0 60000 65536"/>
                <a:gd name="T15" fmla="*/ 0 w 672"/>
                <a:gd name="T16" fmla="*/ 0 h 384"/>
                <a:gd name="T17" fmla="*/ 672 w 672"/>
                <a:gd name="T18" fmla="*/ 384 h 384"/>
              </a:gdLst>
              <a:ahLst/>
              <a:cxnLst>
                <a:cxn ang="T10">
                  <a:pos x="T0" y="T1"/>
                </a:cxn>
                <a:cxn ang="T11">
                  <a:pos x="T2" y="T3"/>
                </a:cxn>
                <a:cxn ang="T12">
                  <a:pos x="T4" y="T5"/>
                </a:cxn>
                <a:cxn ang="T13">
                  <a:pos x="T6" y="T7"/>
                </a:cxn>
                <a:cxn ang="T14">
                  <a:pos x="T8" y="T9"/>
                </a:cxn>
              </a:cxnLst>
              <a:rect l="T15" t="T16" r="T17" b="T18"/>
              <a:pathLst>
                <a:path w="672" h="384">
                  <a:moveTo>
                    <a:pt x="0" y="304"/>
                  </a:moveTo>
                  <a:cubicBezTo>
                    <a:pt x="24" y="168"/>
                    <a:pt x="48" y="32"/>
                    <a:pt x="96" y="16"/>
                  </a:cubicBezTo>
                  <a:cubicBezTo>
                    <a:pt x="144" y="0"/>
                    <a:pt x="216" y="152"/>
                    <a:pt x="288" y="208"/>
                  </a:cubicBezTo>
                  <a:cubicBezTo>
                    <a:pt x="360" y="264"/>
                    <a:pt x="464" y="384"/>
                    <a:pt x="528" y="352"/>
                  </a:cubicBezTo>
                  <a:cubicBezTo>
                    <a:pt x="592" y="320"/>
                    <a:pt x="648" y="72"/>
                    <a:pt x="672" y="1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63" name="Text Box 8">
              <a:extLst>
                <a:ext uri="{FF2B5EF4-FFF2-40B4-BE49-F238E27FC236}">
                  <a16:creationId xmlns:a16="http://schemas.microsoft.com/office/drawing/2014/main" id="{88FEEAB9-68EF-4959-8ACD-B672FB5E24EA}"/>
                </a:ext>
              </a:extLst>
            </p:cNvPr>
            <p:cNvSpPr txBox="1">
              <a:spLocks noChangeArrowheads="1"/>
            </p:cNvSpPr>
            <p:nvPr/>
          </p:nvSpPr>
          <p:spPr bwMode="auto">
            <a:xfrm>
              <a:off x="960" y="1872"/>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f</a:t>
              </a:r>
            </a:p>
          </p:txBody>
        </p:sp>
        <p:sp>
          <p:nvSpPr>
            <p:cNvPr id="22564" name="Text Box 9">
              <a:extLst>
                <a:ext uri="{FF2B5EF4-FFF2-40B4-BE49-F238E27FC236}">
                  <a16:creationId xmlns:a16="http://schemas.microsoft.com/office/drawing/2014/main" id="{B50B9D74-2711-4AE5-B09C-6A6EB7A6CB8C}"/>
                </a:ext>
              </a:extLst>
            </p:cNvPr>
            <p:cNvSpPr txBox="1">
              <a:spLocks noChangeArrowheads="1"/>
            </p:cNvSpPr>
            <p:nvPr/>
          </p:nvSpPr>
          <p:spPr bwMode="auto">
            <a:xfrm>
              <a:off x="1968" y="2409"/>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x</a:t>
              </a:r>
            </a:p>
          </p:txBody>
        </p:sp>
      </p:grpSp>
      <p:grpSp>
        <p:nvGrpSpPr>
          <p:cNvPr id="22533" name="Group 10">
            <a:extLst>
              <a:ext uri="{FF2B5EF4-FFF2-40B4-BE49-F238E27FC236}">
                <a16:creationId xmlns:a16="http://schemas.microsoft.com/office/drawing/2014/main" id="{79EFC8D2-D378-42BF-B6C3-58835AF67621}"/>
              </a:ext>
            </a:extLst>
          </p:cNvPr>
          <p:cNvGrpSpPr>
            <a:grpSpLocks/>
          </p:cNvGrpSpPr>
          <p:nvPr/>
        </p:nvGrpSpPr>
        <p:grpSpPr bwMode="auto">
          <a:xfrm>
            <a:off x="5105400" y="2971800"/>
            <a:ext cx="1600200" cy="476250"/>
            <a:chOff x="2256" y="2064"/>
            <a:chExt cx="1008" cy="300"/>
          </a:xfrm>
        </p:grpSpPr>
        <p:sp>
          <p:nvSpPr>
            <p:cNvPr id="22557" name="Text Box 11">
              <a:extLst>
                <a:ext uri="{FF2B5EF4-FFF2-40B4-BE49-F238E27FC236}">
                  <a16:creationId xmlns:a16="http://schemas.microsoft.com/office/drawing/2014/main" id="{A9D08975-79D3-4476-96E8-7922A04005A7}"/>
                </a:ext>
              </a:extLst>
            </p:cNvPr>
            <p:cNvSpPr txBox="1">
              <a:spLocks noChangeArrowheads="1"/>
            </p:cNvSpPr>
            <p:nvPr/>
          </p:nvSpPr>
          <p:spPr bwMode="auto">
            <a:xfrm>
              <a:off x="2592" y="2064"/>
              <a:ext cx="336" cy="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p>
          </p:txBody>
        </p:sp>
        <p:sp>
          <p:nvSpPr>
            <p:cNvPr id="22558" name="Line 12">
              <a:extLst>
                <a:ext uri="{FF2B5EF4-FFF2-40B4-BE49-F238E27FC236}">
                  <a16:creationId xmlns:a16="http://schemas.microsoft.com/office/drawing/2014/main" id="{3270CDA9-E84E-49B9-920A-6B8D984ACC22}"/>
                </a:ext>
              </a:extLst>
            </p:cNvPr>
            <p:cNvSpPr>
              <a:spLocks noChangeShapeType="1"/>
            </p:cNvSpPr>
            <p:nvPr/>
          </p:nvSpPr>
          <p:spPr bwMode="auto">
            <a:xfrm>
              <a:off x="2256"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59" name="Line 13">
              <a:extLst>
                <a:ext uri="{FF2B5EF4-FFF2-40B4-BE49-F238E27FC236}">
                  <a16:creationId xmlns:a16="http://schemas.microsoft.com/office/drawing/2014/main" id="{5B68B6C2-5BFC-4799-9494-089A81E01814}"/>
                </a:ext>
              </a:extLst>
            </p:cNvPr>
            <p:cNvSpPr>
              <a:spLocks noChangeShapeType="1"/>
            </p:cNvSpPr>
            <p:nvPr/>
          </p:nvSpPr>
          <p:spPr bwMode="auto">
            <a:xfrm>
              <a:off x="2928"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22534" name="Group 14">
            <a:extLst>
              <a:ext uri="{FF2B5EF4-FFF2-40B4-BE49-F238E27FC236}">
                <a16:creationId xmlns:a16="http://schemas.microsoft.com/office/drawing/2014/main" id="{FC366401-9518-4BDA-8AA7-D18FD7496487}"/>
              </a:ext>
            </a:extLst>
          </p:cNvPr>
          <p:cNvGrpSpPr>
            <a:grpSpLocks/>
          </p:cNvGrpSpPr>
          <p:nvPr/>
        </p:nvGrpSpPr>
        <p:grpSpPr bwMode="auto">
          <a:xfrm>
            <a:off x="7162800" y="2667000"/>
            <a:ext cx="1981200" cy="1219200"/>
            <a:chOff x="3552" y="1872"/>
            <a:chExt cx="1248" cy="768"/>
          </a:xfrm>
        </p:grpSpPr>
        <p:sp>
          <p:nvSpPr>
            <p:cNvPr id="22552" name="Line 15">
              <a:extLst>
                <a:ext uri="{FF2B5EF4-FFF2-40B4-BE49-F238E27FC236}">
                  <a16:creationId xmlns:a16="http://schemas.microsoft.com/office/drawing/2014/main" id="{34DF0DC2-D41F-47D5-8131-B3492439D603}"/>
                </a:ext>
              </a:extLst>
            </p:cNvPr>
            <p:cNvSpPr>
              <a:spLocks noChangeShapeType="1"/>
            </p:cNvSpPr>
            <p:nvPr/>
          </p:nvSpPr>
          <p:spPr bwMode="auto">
            <a:xfrm>
              <a:off x="3744" y="1920"/>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53" name="Line 16">
              <a:extLst>
                <a:ext uri="{FF2B5EF4-FFF2-40B4-BE49-F238E27FC236}">
                  <a16:creationId xmlns:a16="http://schemas.microsoft.com/office/drawing/2014/main" id="{61D86FCF-2D9C-4C2A-8EB9-C71153DC2E1D}"/>
                </a:ext>
              </a:extLst>
            </p:cNvPr>
            <p:cNvSpPr>
              <a:spLocks noChangeShapeType="1"/>
            </p:cNvSpPr>
            <p:nvPr/>
          </p:nvSpPr>
          <p:spPr bwMode="auto">
            <a:xfrm>
              <a:off x="3744" y="2448"/>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54" name="Freeform 17">
              <a:extLst>
                <a:ext uri="{FF2B5EF4-FFF2-40B4-BE49-F238E27FC236}">
                  <a16:creationId xmlns:a16="http://schemas.microsoft.com/office/drawing/2014/main" id="{4AA85942-638B-41F6-B9D4-7505BC7E7C89}"/>
                </a:ext>
              </a:extLst>
            </p:cNvPr>
            <p:cNvSpPr>
              <a:spLocks/>
            </p:cNvSpPr>
            <p:nvPr/>
          </p:nvSpPr>
          <p:spPr bwMode="auto">
            <a:xfrm>
              <a:off x="3840" y="2000"/>
              <a:ext cx="672" cy="160"/>
            </a:xfrm>
            <a:custGeom>
              <a:avLst/>
              <a:gdLst>
                <a:gd name="T0" fmla="*/ 0 w 672"/>
                <a:gd name="T1" fmla="*/ 22 h 384"/>
                <a:gd name="T2" fmla="*/ 96 w 672"/>
                <a:gd name="T3" fmla="*/ 1 h 384"/>
                <a:gd name="T4" fmla="*/ 288 w 672"/>
                <a:gd name="T5" fmla="*/ 15 h 384"/>
                <a:gd name="T6" fmla="*/ 528 w 672"/>
                <a:gd name="T7" fmla="*/ 25 h 384"/>
                <a:gd name="T8" fmla="*/ 672 w 672"/>
                <a:gd name="T9" fmla="*/ 1 h 384"/>
                <a:gd name="T10" fmla="*/ 0 60000 65536"/>
                <a:gd name="T11" fmla="*/ 0 60000 65536"/>
                <a:gd name="T12" fmla="*/ 0 60000 65536"/>
                <a:gd name="T13" fmla="*/ 0 60000 65536"/>
                <a:gd name="T14" fmla="*/ 0 60000 65536"/>
                <a:gd name="T15" fmla="*/ 0 w 672"/>
                <a:gd name="T16" fmla="*/ 0 h 384"/>
                <a:gd name="T17" fmla="*/ 672 w 672"/>
                <a:gd name="T18" fmla="*/ 384 h 384"/>
              </a:gdLst>
              <a:ahLst/>
              <a:cxnLst>
                <a:cxn ang="T10">
                  <a:pos x="T0" y="T1"/>
                </a:cxn>
                <a:cxn ang="T11">
                  <a:pos x="T2" y="T3"/>
                </a:cxn>
                <a:cxn ang="T12">
                  <a:pos x="T4" y="T5"/>
                </a:cxn>
                <a:cxn ang="T13">
                  <a:pos x="T6" y="T7"/>
                </a:cxn>
                <a:cxn ang="T14">
                  <a:pos x="T8" y="T9"/>
                </a:cxn>
              </a:cxnLst>
              <a:rect l="T15" t="T16" r="T17" b="T18"/>
              <a:pathLst>
                <a:path w="672" h="384">
                  <a:moveTo>
                    <a:pt x="0" y="304"/>
                  </a:moveTo>
                  <a:cubicBezTo>
                    <a:pt x="24" y="168"/>
                    <a:pt x="48" y="32"/>
                    <a:pt x="96" y="16"/>
                  </a:cubicBezTo>
                  <a:cubicBezTo>
                    <a:pt x="144" y="0"/>
                    <a:pt x="216" y="152"/>
                    <a:pt x="288" y="208"/>
                  </a:cubicBezTo>
                  <a:cubicBezTo>
                    <a:pt x="360" y="264"/>
                    <a:pt x="464" y="384"/>
                    <a:pt x="528" y="352"/>
                  </a:cubicBezTo>
                  <a:cubicBezTo>
                    <a:pt x="592" y="320"/>
                    <a:pt x="648" y="72"/>
                    <a:pt x="672" y="1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55" name="Text Box 18">
              <a:extLst>
                <a:ext uri="{FF2B5EF4-FFF2-40B4-BE49-F238E27FC236}">
                  <a16:creationId xmlns:a16="http://schemas.microsoft.com/office/drawing/2014/main" id="{2F730E2F-F4AE-4DC8-9648-331EAEB0987F}"/>
                </a:ext>
              </a:extLst>
            </p:cNvPr>
            <p:cNvSpPr txBox="1">
              <a:spLocks noChangeArrowheads="1"/>
            </p:cNvSpPr>
            <p:nvPr/>
          </p:nvSpPr>
          <p:spPr bwMode="auto">
            <a:xfrm>
              <a:off x="3552" y="1872"/>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f</a:t>
              </a:r>
            </a:p>
          </p:txBody>
        </p:sp>
        <p:sp>
          <p:nvSpPr>
            <p:cNvPr id="22556" name="Text Box 19">
              <a:extLst>
                <a:ext uri="{FF2B5EF4-FFF2-40B4-BE49-F238E27FC236}">
                  <a16:creationId xmlns:a16="http://schemas.microsoft.com/office/drawing/2014/main" id="{F2B3829C-46AA-4BF5-9AE1-DC5AE40CD41C}"/>
                </a:ext>
              </a:extLst>
            </p:cNvPr>
            <p:cNvSpPr txBox="1">
              <a:spLocks noChangeArrowheads="1"/>
            </p:cNvSpPr>
            <p:nvPr/>
          </p:nvSpPr>
          <p:spPr bwMode="auto">
            <a:xfrm>
              <a:off x="4560" y="2409"/>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x</a:t>
              </a:r>
            </a:p>
          </p:txBody>
        </p:sp>
      </p:grpSp>
      <p:grpSp>
        <p:nvGrpSpPr>
          <p:cNvPr id="22535" name="Group 20">
            <a:extLst>
              <a:ext uri="{FF2B5EF4-FFF2-40B4-BE49-F238E27FC236}">
                <a16:creationId xmlns:a16="http://schemas.microsoft.com/office/drawing/2014/main" id="{4B8108D1-232D-42DB-8227-14CAAFE388ED}"/>
              </a:ext>
            </a:extLst>
          </p:cNvPr>
          <p:cNvGrpSpPr>
            <a:grpSpLocks/>
          </p:cNvGrpSpPr>
          <p:nvPr/>
        </p:nvGrpSpPr>
        <p:grpSpPr bwMode="auto">
          <a:xfrm>
            <a:off x="3048000" y="5029200"/>
            <a:ext cx="1981200" cy="1219200"/>
            <a:chOff x="960" y="1872"/>
            <a:chExt cx="1248" cy="768"/>
          </a:xfrm>
        </p:grpSpPr>
        <p:sp>
          <p:nvSpPr>
            <p:cNvPr id="22547" name="Line 21">
              <a:extLst>
                <a:ext uri="{FF2B5EF4-FFF2-40B4-BE49-F238E27FC236}">
                  <a16:creationId xmlns:a16="http://schemas.microsoft.com/office/drawing/2014/main" id="{A4F11D5C-095C-46A3-ACDE-257836144FD9}"/>
                </a:ext>
              </a:extLst>
            </p:cNvPr>
            <p:cNvSpPr>
              <a:spLocks noChangeShapeType="1"/>
            </p:cNvSpPr>
            <p:nvPr/>
          </p:nvSpPr>
          <p:spPr bwMode="auto">
            <a:xfrm>
              <a:off x="1152" y="1920"/>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48" name="Line 22">
              <a:extLst>
                <a:ext uri="{FF2B5EF4-FFF2-40B4-BE49-F238E27FC236}">
                  <a16:creationId xmlns:a16="http://schemas.microsoft.com/office/drawing/2014/main" id="{FB6AA65B-A61A-4450-B03A-5DED2F778529}"/>
                </a:ext>
              </a:extLst>
            </p:cNvPr>
            <p:cNvSpPr>
              <a:spLocks noChangeShapeType="1"/>
            </p:cNvSpPr>
            <p:nvPr/>
          </p:nvSpPr>
          <p:spPr bwMode="auto">
            <a:xfrm>
              <a:off x="1152" y="2448"/>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49" name="Freeform 23">
              <a:extLst>
                <a:ext uri="{FF2B5EF4-FFF2-40B4-BE49-F238E27FC236}">
                  <a16:creationId xmlns:a16="http://schemas.microsoft.com/office/drawing/2014/main" id="{7EDDA886-02CF-4C38-A05D-A5AB342B80D8}"/>
                </a:ext>
              </a:extLst>
            </p:cNvPr>
            <p:cNvSpPr>
              <a:spLocks/>
            </p:cNvSpPr>
            <p:nvPr/>
          </p:nvSpPr>
          <p:spPr bwMode="auto">
            <a:xfrm>
              <a:off x="1248" y="2000"/>
              <a:ext cx="672" cy="384"/>
            </a:xfrm>
            <a:custGeom>
              <a:avLst/>
              <a:gdLst>
                <a:gd name="T0" fmla="*/ 0 w 672"/>
                <a:gd name="T1" fmla="*/ 304 h 384"/>
                <a:gd name="T2" fmla="*/ 96 w 672"/>
                <a:gd name="T3" fmla="*/ 16 h 384"/>
                <a:gd name="T4" fmla="*/ 288 w 672"/>
                <a:gd name="T5" fmla="*/ 208 h 384"/>
                <a:gd name="T6" fmla="*/ 528 w 672"/>
                <a:gd name="T7" fmla="*/ 352 h 384"/>
                <a:gd name="T8" fmla="*/ 672 w 672"/>
                <a:gd name="T9" fmla="*/ 16 h 384"/>
                <a:gd name="T10" fmla="*/ 0 60000 65536"/>
                <a:gd name="T11" fmla="*/ 0 60000 65536"/>
                <a:gd name="T12" fmla="*/ 0 60000 65536"/>
                <a:gd name="T13" fmla="*/ 0 60000 65536"/>
                <a:gd name="T14" fmla="*/ 0 60000 65536"/>
                <a:gd name="T15" fmla="*/ 0 w 672"/>
                <a:gd name="T16" fmla="*/ 0 h 384"/>
                <a:gd name="T17" fmla="*/ 672 w 672"/>
                <a:gd name="T18" fmla="*/ 384 h 384"/>
              </a:gdLst>
              <a:ahLst/>
              <a:cxnLst>
                <a:cxn ang="T10">
                  <a:pos x="T0" y="T1"/>
                </a:cxn>
                <a:cxn ang="T11">
                  <a:pos x="T2" y="T3"/>
                </a:cxn>
                <a:cxn ang="T12">
                  <a:pos x="T4" y="T5"/>
                </a:cxn>
                <a:cxn ang="T13">
                  <a:pos x="T6" y="T7"/>
                </a:cxn>
                <a:cxn ang="T14">
                  <a:pos x="T8" y="T9"/>
                </a:cxn>
              </a:cxnLst>
              <a:rect l="T15" t="T16" r="T17" b="T18"/>
              <a:pathLst>
                <a:path w="672" h="384">
                  <a:moveTo>
                    <a:pt x="0" y="304"/>
                  </a:moveTo>
                  <a:cubicBezTo>
                    <a:pt x="24" y="168"/>
                    <a:pt x="48" y="32"/>
                    <a:pt x="96" y="16"/>
                  </a:cubicBezTo>
                  <a:cubicBezTo>
                    <a:pt x="144" y="0"/>
                    <a:pt x="216" y="152"/>
                    <a:pt x="288" y="208"/>
                  </a:cubicBezTo>
                  <a:cubicBezTo>
                    <a:pt x="360" y="264"/>
                    <a:pt x="464" y="384"/>
                    <a:pt x="528" y="352"/>
                  </a:cubicBezTo>
                  <a:cubicBezTo>
                    <a:pt x="592" y="320"/>
                    <a:pt x="648" y="72"/>
                    <a:pt x="672" y="1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50" name="Text Box 24">
              <a:extLst>
                <a:ext uri="{FF2B5EF4-FFF2-40B4-BE49-F238E27FC236}">
                  <a16:creationId xmlns:a16="http://schemas.microsoft.com/office/drawing/2014/main" id="{68C400A7-809E-4F3C-B01B-FE3236040A76}"/>
                </a:ext>
              </a:extLst>
            </p:cNvPr>
            <p:cNvSpPr txBox="1">
              <a:spLocks noChangeArrowheads="1"/>
            </p:cNvSpPr>
            <p:nvPr/>
          </p:nvSpPr>
          <p:spPr bwMode="auto">
            <a:xfrm>
              <a:off x="960" y="1872"/>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f</a:t>
              </a:r>
            </a:p>
          </p:txBody>
        </p:sp>
        <p:sp>
          <p:nvSpPr>
            <p:cNvPr id="22551" name="Text Box 25">
              <a:extLst>
                <a:ext uri="{FF2B5EF4-FFF2-40B4-BE49-F238E27FC236}">
                  <a16:creationId xmlns:a16="http://schemas.microsoft.com/office/drawing/2014/main" id="{16B546F5-0C57-4762-B95A-06EF1FB20EC8}"/>
                </a:ext>
              </a:extLst>
            </p:cNvPr>
            <p:cNvSpPr txBox="1">
              <a:spLocks noChangeArrowheads="1"/>
            </p:cNvSpPr>
            <p:nvPr/>
          </p:nvSpPr>
          <p:spPr bwMode="auto">
            <a:xfrm>
              <a:off x="1968" y="2409"/>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x</a:t>
              </a:r>
            </a:p>
          </p:txBody>
        </p:sp>
      </p:grpSp>
      <p:grpSp>
        <p:nvGrpSpPr>
          <p:cNvPr id="22536" name="Group 26">
            <a:extLst>
              <a:ext uri="{FF2B5EF4-FFF2-40B4-BE49-F238E27FC236}">
                <a16:creationId xmlns:a16="http://schemas.microsoft.com/office/drawing/2014/main" id="{FE7BD881-6CD5-4016-AA06-25645D4C5EC8}"/>
              </a:ext>
            </a:extLst>
          </p:cNvPr>
          <p:cNvGrpSpPr>
            <a:grpSpLocks/>
          </p:cNvGrpSpPr>
          <p:nvPr/>
        </p:nvGrpSpPr>
        <p:grpSpPr bwMode="auto">
          <a:xfrm>
            <a:off x="5105400" y="5314950"/>
            <a:ext cx="1600200" cy="476250"/>
            <a:chOff x="2256" y="2064"/>
            <a:chExt cx="1008" cy="300"/>
          </a:xfrm>
        </p:grpSpPr>
        <p:sp>
          <p:nvSpPr>
            <p:cNvPr id="22544" name="Text Box 27">
              <a:extLst>
                <a:ext uri="{FF2B5EF4-FFF2-40B4-BE49-F238E27FC236}">
                  <a16:creationId xmlns:a16="http://schemas.microsoft.com/office/drawing/2014/main" id="{2719B606-45AC-4AA6-9E80-429B2ECF9F0E}"/>
                </a:ext>
              </a:extLst>
            </p:cNvPr>
            <p:cNvSpPr txBox="1">
              <a:spLocks noChangeArrowheads="1"/>
            </p:cNvSpPr>
            <p:nvPr/>
          </p:nvSpPr>
          <p:spPr bwMode="auto">
            <a:xfrm>
              <a:off x="2592" y="2064"/>
              <a:ext cx="336" cy="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p>
          </p:txBody>
        </p:sp>
        <p:sp>
          <p:nvSpPr>
            <p:cNvPr id="22545" name="Line 28">
              <a:extLst>
                <a:ext uri="{FF2B5EF4-FFF2-40B4-BE49-F238E27FC236}">
                  <a16:creationId xmlns:a16="http://schemas.microsoft.com/office/drawing/2014/main" id="{64D42F89-F62B-42CD-A18E-D60BC5152986}"/>
                </a:ext>
              </a:extLst>
            </p:cNvPr>
            <p:cNvSpPr>
              <a:spLocks noChangeShapeType="1"/>
            </p:cNvSpPr>
            <p:nvPr/>
          </p:nvSpPr>
          <p:spPr bwMode="auto">
            <a:xfrm>
              <a:off x="2256"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46" name="Line 29">
              <a:extLst>
                <a:ext uri="{FF2B5EF4-FFF2-40B4-BE49-F238E27FC236}">
                  <a16:creationId xmlns:a16="http://schemas.microsoft.com/office/drawing/2014/main" id="{85250EFC-4A88-4094-8678-040A09EB60EE}"/>
                </a:ext>
              </a:extLst>
            </p:cNvPr>
            <p:cNvSpPr>
              <a:spLocks noChangeShapeType="1"/>
            </p:cNvSpPr>
            <p:nvPr/>
          </p:nvSpPr>
          <p:spPr bwMode="auto">
            <a:xfrm>
              <a:off x="2928"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22537" name="Group 30">
            <a:extLst>
              <a:ext uri="{FF2B5EF4-FFF2-40B4-BE49-F238E27FC236}">
                <a16:creationId xmlns:a16="http://schemas.microsoft.com/office/drawing/2014/main" id="{1E98C71C-3C3F-4C5F-A6F2-FC9E068D8E15}"/>
              </a:ext>
            </a:extLst>
          </p:cNvPr>
          <p:cNvGrpSpPr>
            <a:grpSpLocks/>
          </p:cNvGrpSpPr>
          <p:nvPr/>
        </p:nvGrpSpPr>
        <p:grpSpPr bwMode="auto">
          <a:xfrm>
            <a:off x="7162800" y="5029200"/>
            <a:ext cx="1981200" cy="1219200"/>
            <a:chOff x="3552" y="3168"/>
            <a:chExt cx="1248" cy="768"/>
          </a:xfrm>
        </p:grpSpPr>
        <p:sp>
          <p:nvSpPr>
            <p:cNvPr id="22539" name="Line 31">
              <a:extLst>
                <a:ext uri="{FF2B5EF4-FFF2-40B4-BE49-F238E27FC236}">
                  <a16:creationId xmlns:a16="http://schemas.microsoft.com/office/drawing/2014/main" id="{9F503185-0684-48BF-9383-6A01EDA2D7AA}"/>
                </a:ext>
              </a:extLst>
            </p:cNvPr>
            <p:cNvSpPr>
              <a:spLocks noChangeShapeType="1"/>
            </p:cNvSpPr>
            <p:nvPr/>
          </p:nvSpPr>
          <p:spPr bwMode="auto">
            <a:xfrm>
              <a:off x="3744" y="3216"/>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40" name="Line 32">
              <a:extLst>
                <a:ext uri="{FF2B5EF4-FFF2-40B4-BE49-F238E27FC236}">
                  <a16:creationId xmlns:a16="http://schemas.microsoft.com/office/drawing/2014/main" id="{F3F5BB48-E561-4108-A47E-DF32A5309633}"/>
                </a:ext>
              </a:extLst>
            </p:cNvPr>
            <p:cNvSpPr>
              <a:spLocks noChangeShapeType="1"/>
            </p:cNvSpPr>
            <p:nvPr/>
          </p:nvSpPr>
          <p:spPr bwMode="auto">
            <a:xfrm>
              <a:off x="3744" y="3744"/>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41" name="Freeform 33">
              <a:extLst>
                <a:ext uri="{FF2B5EF4-FFF2-40B4-BE49-F238E27FC236}">
                  <a16:creationId xmlns:a16="http://schemas.microsoft.com/office/drawing/2014/main" id="{7D46C114-F3D8-48BC-B833-1BE14F923746}"/>
                </a:ext>
              </a:extLst>
            </p:cNvPr>
            <p:cNvSpPr>
              <a:spLocks/>
            </p:cNvSpPr>
            <p:nvPr/>
          </p:nvSpPr>
          <p:spPr bwMode="auto">
            <a:xfrm>
              <a:off x="4224" y="3296"/>
              <a:ext cx="384" cy="384"/>
            </a:xfrm>
            <a:custGeom>
              <a:avLst/>
              <a:gdLst>
                <a:gd name="T0" fmla="*/ 0 w 672"/>
                <a:gd name="T1" fmla="*/ 304 h 384"/>
                <a:gd name="T2" fmla="*/ 18 w 672"/>
                <a:gd name="T3" fmla="*/ 16 h 384"/>
                <a:gd name="T4" fmla="*/ 54 w 672"/>
                <a:gd name="T5" fmla="*/ 208 h 384"/>
                <a:gd name="T6" fmla="*/ 99 w 672"/>
                <a:gd name="T7" fmla="*/ 352 h 384"/>
                <a:gd name="T8" fmla="*/ 125 w 672"/>
                <a:gd name="T9" fmla="*/ 16 h 384"/>
                <a:gd name="T10" fmla="*/ 0 60000 65536"/>
                <a:gd name="T11" fmla="*/ 0 60000 65536"/>
                <a:gd name="T12" fmla="*/ 0 60000 65536"/>
                <a:gd name="T13" fmla="*/ 0 60000 65536"/>
                <a:gd name="T14" fmla="*/ 0 60000 65536"/>
                <a:gd name="T15" fmla="*/ 0 w 672"/>
                <a:gd name="T16" fmla="*/ 0 h 384"/>
                <a:gd name="T17" fmla="*/ 672 w 672"/>
                <a:gd name="T18" fmla="*/ 384 h 384"/>
              </a:gdLst>
              <a:ahLst/>
              <a:cxnLst>
                <a:cxn ang="T10">
                  <a:pos x="T0" y="T1"/>
                </a:cxn>
                <a:cxn ang="T11">
                  <a:pos x="T2" y="T3"/>
                </a:cxn>
                <a:cxn ang="T12">
                  <a:pos x="T4" y="T5"/>
                </a:cxn>
                <a:cxn ang="T13">
                  <a:pos x="T6" y="T7"/>
                </a:cxn>
                <a:cxn ang="T14">
                  <a:pos x="T8" y="T9"/>
                </a:cxn>
              </a:cxnLst>
              <a:rect l="T15" t="T16" r="T17" b="T18"/>
              <a:pathLst>
                <a:path w="672" h="384">
                  <a:moveTo>
                    <a:pt x="0" y="304"/>
                  </a:moveTo>
                  <a:cubicBezTo>
                    <a:pt x="24" y="168"/>
                    <a:pt x="48" y="32"/>
                    <a:pt x="96" y="16"/>
                  </a:cubicBezTo>
                  <a:cubicBezTo>
                    <a:pt x="144" y="0"/>
                    <a:pt x="216" y="152"/>
                    <a:pt x="288" y="208"/>
                  </a:cubicBezTo>
                  <a:cubicBezTo>
                    <a:pt x="360" y="264"/>
                    <a:pt x="464" y="384"/>
                    <a:pt x="528" y="352"/>
                  </a:cubicBezTo>
                  <a:cubicBezTo>
                    <a:pt x="592" y="320"/>
                    <a:pt x="648" y="72"/>
                    <a:pt x="672" y="1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542" name="Text Box 34">
              <a:extLst>
                <a:ext uri="{FF2B5EF4-FFF2-40B4-BE49-F238E27FC236}">
                  <a16:creationId xmlns:a16="http://schemas.microsoft.com/office/drawing/2014/main" id="{E3A05B30-38DC-4A19-9C7C-E56ED2D8439C}"/>
                </a:ext>
              </a:extLst>
            </p:cNvPr>
            <p:cNvSpPr txBox="1">
              <a:spLocks noChangeArrowheads="1"/>
            </p:cNvSpPr>
            <p:nvPr/>
          </p:nvSpPr>
          <p:spPr bwMode="auto">
            <a:xfrm>
              <a:off x="3552" y="3168"/>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f</a:t>
              </a:r>
            </a:p>
          </p:txBody>
        </p:sp>
        <p:sp>
          <p:nvSpPr>
            <p:cNvPr id="22543" name="Text Box 35">
              <a:extLst>
                <a:ext uri="{FF2B5EF4-FFF2-40B4-BE49-F238E27FC236}">
                  <a16:creationId xmlns:a16="http://schemas.microsoft.com/office/drawing/2014/main" id="{F02F1F20-F5DA-46EE-9F33-B106499174B7}"/>
                </a:ext>
              </a:extLst>
            </p:cNvPr>
            <p:cNvSpPr txBox="1">
              <a:spLocks noChangeArrowheads="1"/>
            </p:cNvSpPr>
            <p:nvPr/>
          </p:nvSpPr>
          <p:spPr bwMode="auto">
            <a:xfrm>
              <a:off x="4560" y="3705"/>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x</a:t>
              </a:r>
            </a:p>
          </p:txBody>
        </p:sp>
      </p:grpSp>
      <p:sp>
        <p:nvSpPr>
          <p:cNvPr id="22538" name="Rectangle 36">
            <a:extLst>
              <a:ext uri="{FF2B5EF4-FFF2-40B4-BE49-F238E27FC236}">
                <a16:creationId xmlns:a16="http://schemas.microsoft.com/office/drawing/2014/main" id="{02041C33-FD3B-4AB6-A413-3E5ECB8BF2F7}"/>
              </a:ext>
            </a:extLst>
          </p:cNvPr>
          <p:cNvSpPr>
            <a:spLocks noChangeArrowheads="1"/>
          </p:cNvSpPr>
          <p:nvPr/>
        </p:nvSpPr>
        <p:spPr bwMode="auto">
          <a:xfrm>
            <a:off x="2209800" y="3962400"/>
            <a:ext cx="7772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lnSpc>
                <a:spcPct val="170000"/>
              </a:lnSpc>
              <a:spcBef>
                <a:spcPct val="20000"/>
              </a:spcBef>
              <a:spcAft>
                <a:spcPct val="0"/>
              </a:spcAft>
              <a:defRPr/>
            </a:pPr>
            <a:r>
              <a:rPr lang="en-US" altLang="en-US" dirty="0">
                <a:solidFill>
                  <a:srgbClr val="000000"/>
                </a:solidFill>
                <a:latin typeface="Arial" panose="020B0604020202020204" pitchFamily="34" charset="0"/>
                <a:cs typeface="Arial" panose="020B0604020202020204" pitchFamily="34" charset="0"/>
              </a:rPr>
              <a:t>image warping: change </a:t>
            </a:r>
            <a:r>
              <a:rPr lang="en-US" altLang="en-US" b="1" i="1" dirty="0">
                <a:solidFill>
                  <a:srgbClr val="000000"/>
                </a:solidFill>
                <a:latin typeface="Arial" panose="020B0604020202020204" pitchFamily="34" charset="0"/>
                <a:cs typeface="Arial" panose="020B0604020202020204" pitchFamily="34" charset="0"/>
              </a:rPr>
              <a:t>domain</a:t>
            </a:r>
            <a:r>
              <a:rPr lang="en-US" altLang="en-US" dirty="0">
                <a:solidFill>
                  <a:srgbClr val="000000"/>
                </a:solidFill>
                <a:latin typeface="Arial" panose="020B0604020202020204" pitchFamily="34" charset="0"/>
                <a:cs typeface="Arial" panose="020B0604020202020204" pitchFamily="34" charset="0"/>
              </a:rPr>
              <a:t> of image</a:t>
            </a:r>
          </a:p>
          <a:p>
            <a:pPr algn="ctr" eaLnBrk="0" fontAlgn="base" hangingPunct="0">
              <a:lnSpc>
                <a:spcPct val="90000"/>
              </a:lnSpc>
              <a:spcBef>
                <a:spcPct val="20000"/>
              </a:spcBef>
              <a:spcAft>
                <a:spcPct val="0"/>
              </a:spcAft>
              <a:defRPr/>
            </a:pPr>
            <a:r>
              <a:rPr lang="en-US" altLang="en-US" i="1" dirty="0">
                <a:solidFill>
                  <a:srgbClr val="000000"/>
                </a:solidFill>
                <a:latin typeface="Arial" panose="020B0604020202020204" pitchFamily="34" charset="0"/>
                <a:cs typeface="Arial" panose="020B0604020202020204" pitchFamily="34" charset="0"/>
              </a:rPr>
              <a:t>g(x) = f(T(x))</a:t>
            </a:r>
            <a:endParaRPr lang="en-US" altLang="en-US" dirty="0">
              <a:solidFill>
                <a:srgbClr val="000000"/>
              </a:solidFill>
              <a:latin typeface="Arial" panose="020B0604020202020204" pitchFamily="34" charset="0"/>
              <a:cs typeface="Arial" panose="020B0604020202020204" pitchFamily="34"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35"/>
                                        </p:tgtEl>
                                        <p:attrNameLst>
                                          <p:attrName>style.visibility</p:attrName>
                                        </p:attrNameLst>
                                      </p:cBhvr>
                                      <p:to>
                                        <p:strVal val="visible"/>
                                      </p:to>
                                    </p:set>
                                    <p:animEffect transition="in" filter="fade">
                                      <p:cBhvr>
                                        <p:cTn id="7" dur="500"/>
                                        <p:tgtEl>
                                          <p:spTgt spid="22535"/>
                                        </p:tgtEl>
                                      </p:cBhvr>
                                    </p:animEffect>
                                  </p:childTnLst>
                                </p:cTn>
                              </p:par>
                              <p:par>
                                <p:cTn id="8" presetID="10" presetClass="entr" presetSubtype="0" fill="hold" nodeType="withEffect">
                                  <p:stCondLst>
                                    <p:cond delay="0"/>
                                  </p:stCondLst>
                                  <p:childTnLst>
                                    <p:set>
                                      <p:cBhvr>
                                        <p:cTn id="9" dur="1" fill="hold">
                                          <p:stCondLst>
                                            <p:cond delay="0"/>
                                          </p:stCondLst>
                                        </p:cTn>
                                        <p:tgtEl>
                                          <p:spTgt spid="22536"/>
                                        </p:tgtEl>
                                        <p:attrNameLst>
                                          <p:attrName>style.visibility</p:attrName>
                                        </p:attrNameLst>
                                      </p:cBhvr>
                                      <p:to>
                                        <p:strVal val="visible"/>
                                      </p:to>
                                    </p:set>
                                    <p:animEffect transition="in" filter="fade">
                                      <p:cBhvr>
                                        <p:cTn id="10" dur="500"/>
                                        <p:tgtEl>
                                          <p:spTgt spid="22536"/>
                                        </p:tgtEl>
                                      </p:cBhvr>
                                    </p:animEffect>
                                  </p:childTnLst>
                                </p:cTn>
                              </p:par>
                              <p:par>
                                <p:cTn id="11" presetID="10" presetClass="entr" presetSubtype="0" fill="hold" nodeType="withEffect">
                                  <p:stCondLst>
                                    <p:cond delay="0"/>
                                  </p:stCondLst>
                                  <p:childTnLst>
                                    <p:set>
                                      <p:cBhvr>
                                        <p:cTn id="12" dur="1" fill="hold">
                                          <p:stCondLst>
                                            <p:cond delay="0"/>
                                          </p:stCondLst>
                                        </p:cTn>
                                        <p:tgtEl>
                                          <p:spTgt spid="22537"/>
                                        </p:tgtEl>
                                        <p:attrNameLst>
                                          <p:attrName>style.visibility</p:attrName>
                                        </p:attrNameLst>
                                      </p:cBhvr>
                                      <p:to>
                                        <p:strVal val="visible"/>
                                      </p:to>
                                    </p:set>
                                    <p:animEffect transition="in" filter="fade">
                                      <p:cBhvr>
                                        <p:cTn id="13" dur="500"/>
                                        <p:tgtEl>
                                          <p:spTgt spid="225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538"/>
                                        </p:tgtEl>
                                        <p:attrNameLst>
                                          <p:attrName>style.visibility</p:attrName>
                                        </p:attrNameLst>
                                      </p:cBhvr>
                                      <p:to>
                                        <p:strVal val="visible"/>
                                      </p:to>
                                    </p:set>
                                    <p:animEffect transition="in" filter="fade">
                                      <p:cBhvr>
                                        <p:cTn id="16" dur="500"/>
                                        <p:tgtEl>
                                          <p:spTgt spid="22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7D7F349-713B-432F-8018-DFEB9EDDF7D4}"/>
              </a:ext>
            </a:extLst>
          </p:cNvPr>
          <p:cNvSpPr>
            <a:spLocks noGrp="1" noChangeArrowheads="1"/>
          </p:cNvSpPr>
          <p:nvPr>
            <p:ph type="title"/>
          </p:nvPr>
        </p:nvSpPr>
        <p:spPr/>
        <p:txBody>
          <a:bodyPr/>
          <a:lstStyle/>
          <a:p>
            <a:r>
              <a:rPr lang="en-US" altLang="en-US"/>
              <a:t>Image Transformations</a:t>
            </a:r>
          </a:p>
        </p:txBody>
      </p:sp>
      <p:grpSp>
        <p:nvGrpSpPr>
          <p:cNvPr id="23555" name="Group 3">
            <a:extLst>
              <a:ext uri="{FF2B5EF4-FFF2-40B4-BE49-F238E27FC236}">
                <a16:creationId xmlns:a16="http://schemas.microsoft.com/office/drawing/2014/main" id="{B937316F-CB1D-4877-903C-0F29D9078CB1}"/>
              </a:ext>
            </a:extLst>
          </p:cNvPr>
          <p:cNvGrpSpPr>
            <a:grpSpLocks/>
          </p:cNvGrpSpPr>
          <p:nvPr/>
        </p:nvGrpSpPr>
        <p:grpSpPr bwMode="auto">
          <a:xfrm>
            <a:off x="5105400" y="2924175"/>
            <a:ext cx="1600200" cy="476250"/>
            <a:chOff x="2256" y="2064"/>
            <a:chExt cx="1008" cy="300"/>
          </a:xfrm>
        </p:grpSpPr>
        <p:sp>
          <p:nvSpPr>
            <p:cNvPr id="23570" name="Text Box 4">
              <a:extLst>
                <a:ext uri="{FF2B5EF4-FFF2-40B4-BE49-F238E27FC236}">
                  <a16:creationId xmlns:a16="http://schemas.microsoft.com/office/drawing/2014/main" id="{FF33461E-9582-476F-AC0C-2E8551A6E581}"/>
                </a:ext>
              </a:extLst>
            </p:cNvPr>
            <p:cNvSpPr txBox="1">
              <a:spLocks noChangeArrowheads="1"/>
            </p:cNvSpPr>
            <p:nvPr/>
          </p:nvSpPr>
          <p:spPr bwMode="auto">
            <a:xfrm>
              <a:off x="2592" y="2064"/>
              <a:ext cx="336" cy="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p>
          </p:txBody>
        </p:sp>
        <p:sp>
          <p:nvSpPr>
            <p:cNvPr id="23571" name="Line 5">
              <a:extLst>
                <a:ext uri="{FF2B5EF4-FFF2-40B4-BE49-F238E27FC236}">
                  <a16:creationId xmlns:a16="http://schemas.microsoft.com/office/drawing/2014/main" id="{2BDA4372-9884-4521-A0AF-A5BD79E05B6F}"/>
                </a:ext>
              </a:extLst>
            </p:cNvPr>
            <p:cNvSpPr>
              <a:spLocks noChangeShapeType="1"/>
            </p:cNvSpPr>
            <p:nvPr/>
          </p:nvSpPr>
          <p:spPr bwMode="auto">
            <a:xfrm>
              <a:off x="2256"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3572" name="Line 6">
              <a:extLst>
                <a:ext uri="{FF2B5EF4-FFF2-40B4-BE49-F238E27FC236}">
                  <a16:creationId xmlns:a16="http://schemas.microsoft.com/office/drawing/2014/main" id="{460FB04E-501F-4A7D-B18B-656727B5DDA7}"/>
                </a:ext>
              </a:extLst>
            </p:cNvPr>
            <p:cNvSpPr>
              <a:spLocks noChangeShapeType="1"/>
            </p:cNvSpPr>
            <p:nvPr/>
          </p:nvSpPr>
          <p:spPr bwMode="auto">
            <a:xfrm>
              <a:off x="2928"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23556" name="Group 7">
            <a:extLst>
              <a:ext uri="{FF2B5EF4-FFF2-40B4-BE49-F238E27FC236}">
                <a16:creationId xmlns:a16="http://schemas.microsoft.com/office/drawing/2014/main" id="{D967957A-398E-4EA6-964A-11CF7A2129BD}"/>
              </a:ext>
            </a:extLst>
          </p:cNvPr>
          <p:cNvGrpSpPr>
            <a:grpSpLocks/>
          </p:cNvGrpSpPr>
          <p:nvPr/>
        </p:nvGrpSpPr>
        <p:grpSpPr bwMode="auto">
          <a:xfrm>
            <a:off x="5105400" y="5314950"/>
            <a:ext cx="1600200" cy="476250"/>
            <a:chOff x="2256" y="2064"/>
            <a:chExt cx="1008" cy="300"/>
          </a:xfrm>
        </p:grpSpPr>
        <p:sp>
          <p:nvSpPr>
            <p:cNvPr id="23567" name="Text Box 8">
              <a:extLst>
                <a:ext uri="{FF2B5EF4-FFF2-40B4-BE49-F238E27FC236}">
                  <a16:creationId xmlns:a16="http://schemas.microsoft.com/office/drawing/2014/main" id="{DA8C06FA-9056-42A5-AA42-F5259493646C}"/>
                </a:ext>
              </a:extLst>
            </p:cNvPr>
            <p:cNvSpPr txBox="1">
              <a:spLocks noChangeArrowheads="1"/>
            </p:cNvSpPr>
            <p:nvPr/>
          </p:nvSpPr>
          <p:spPr bwMode="auto">
            <a:xfrm>
              <a:off x="2592" y="2064"/>
              <a:ext cx="336" cy="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p>
          </p:txBody>
        </p:sp>
        <p:sp>
          <p:nvSpPr>
            <p:cNvPr id="23568" name="Line 9">
              <a:extLst>
                <a:ext uri="{FF2B5EF4-FFF2-40B4-BE49-F238E27FC236}">
                  <a16:creationId xmlns:a16="http://schemas.microsoft.com/office/drawing/2014/main" id="{D5ECB972-A3D7-42FE-BE95-AE80DA5833C1}"/>
                </a:ext>
              </a:extLst>
            </p:cNvPr>
            <p:cNvSpPr>
              <a:spLocks noChangeShapeType="1"/>
            </p:cNvSpPr>
            <p:nvPr/>
          </p:nvSpPr>
          <p:spPr bwMode="auto">
            <a:xfrm>
              <a:off x="2256"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3569" name="Line 10">
              <a:extLst>
                <a:ext uri="{FF2B5EF4-FFF2-40B4-BE49-F238E27FC236}">
                  <a16:creationId xmlns:a16="http://schemas.microsoft.com/office/drawing/2014/main" id="{84FF9A2D-0ECE-4691-8EAC-D13A003904BC}"/>
                </a:ext>
              </a:extLst>
            </p:cNvPr>
            <p:cNvSpPr>
              <a:spLocks noChangeShapeType="1"/>
            </p:cNvSpPr>
            <p:nvPr/>
          </p:nvSpPr>
          <p:spPr bwMode="auto">
            <a:xfrm>
              <a:off x="2928"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pic>
        <p:nvPicPr>
          <p:cNvPr id="23557" name="Picture 11" descr="HHHIMG_1166">
            <a:extLst>
              <a:ext uri="{FF2B5EF4-FFF2-40B4-BE49-F238E27FC236}">
                <a16:creationId xmlns:a16="http://schemas.microsoft.com/office/drawing/2014/main" id="{D4C3FFA8-CBBF-4C60-B970-4767790C70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590801"/>
            <a:ext cx="14620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12" descr="HHHIMG_1166">
            <a:extLst>
              <a:ext uri="{FF2B5EF4-FFF2-40B4-BE49-F238E27FC236}">
                <a16:creationId xmlns:a16="http://schemas.microsoft.com/office/drawing/2014/main" id="{437F5555-2050-43D7-AE85-AA36A9CDEDD8}"/>
              </a:ext>
            </a:extLst>
          </p:cNvPr>
          <p:cNvPicPr>
            <a:picLocks noChangeAspect="1" noChangeArrowheads="1"/>
          </p:cNvPicPr>
          <p:nvPr/>
        </p:nvPicPr>
        <p:blipFill>
          <a:blip r:embed="rId2">
            <a:lum bright="48000"/>
            <a:extLst>
              <a:ext uri="{28A0092B-C50C-407E-A947-70E740481C1C}">
                <a14:useLocalDpi xmlns:a14="http://schemas.microsoft.com/office/drawing/2010/main" val="0"/>
              </a:ext>
            </a:extLst>
          </a:blip>
          <a:srcRect/>
          <a:stretch>
            <a:fillRect/>
          </a:stretch>
        </p:blipFill>
        <p:spPr bwMode="auto">
          <a:xfrm>
            <a:off x="7467600" y="2590801"/>
            <a:ext cx="14620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3" descr="HHHIMG_1166">
            <a:extLst>
              <a:ext uri="{FF2B5EF4-FFF2-40B4-BE49-F238E27FC236}">
                <a16:creationId xmlns:a16="http://schemas.microsoft.com/office/drawing/2014/main" id="{3AEB02A0-5D39-48C7-81EB-EFC4D2F36E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5000626"/>
            <a:ext cx="14620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14" descr="HHHIMG_1166">
            <a:extLst>
              <a:ext uri="{FF2B5EF4-FFF2-40B4-BE49-F238E27FC236}">
                <a16:creationId xmlns:a16="http://schemas.microsoft.com/office/drawing/2014/main" id="{8FBC0729-B12C-4D55-A114-441B9A4B5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3314" y="5105400"/>
            <a:ext cx="184308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Text Box 15">
            <a:extLst>
              <a:ext uri="{FF2B5EF4-FFF2-40B4-BE49-F238E27FC236}">
                <a16:creationId xmlns:a16="http://schemas.microsoft.com/office/drawing/2014/main" id="{8006AA01-ECA0-4EB3-8000-E48EFF017A73}"/>
              </a:ext>
            </a:extLst>
          </p:cNvPr>
          <p:cNvSpPr txBox="1">
            <a:spLocks noChangeArrowheads="1"/>
          </p:cNvSpPr>
          <p:nvPr/>
        </p:nvSpPr>
        <p:spPr bwMode="auto">
          <a:xfrm>
            <a:off x="2971800" y="2619376"/>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f</a:t>
            </a:r>
          </a:p>
        </p:txBody>
      </p:sp>
      <p:sp>
        <p:nvSpPr>
          <p:cNvPr id="23562" name="Text Box 16">
            <a:extLst>
              <a:ext uri="{FF2B5EF4-FFF2-40B4-BE49-F238E27FC236}">
                <a16:creationId xmlns:a16="http://schemas.microsoft.com/office/drawing/2014/main" id="{1F1C38E5-E72D-42C6-B6DA-679D5BC747D6}"/>
              </a:ext>
            </a:extLst>
          </p:cNvPr>
          <p:cNvSpPr txBox="1">
            <a:spLocks noChangeArrowheads="1"/>
          </p:cNvSpPr>
          <p:nvPr/>
        </p:nvSpPr>
        <p:spPr bwMode="auto">
          <a:xfrm>
            <a:off x="2971800" y="5043488"/>
            <a:ext cx="30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f</a:t>
            </a:r>
          </a:p>
        </p:txBody>
      </p:sp>
      <p:sp>
        <p:nvSpPr>
          <p:cNvPr id="23563" name="Text Box 17">
            <a:extLst>
              <a:ext uri="{FF2B5EF4-FFF2-40B4-BE49-F238E27FC236}">
                <a16:creationId xmlns:a16="http://schemas.microsoft.com/office/drawing/2014/main" id="{AABD6658-6957-47FE-9F52-D1E3ABA43B01}"/>
              </a:ext>
            </a:extLst>
          </p:cNvPr>
          <p:cNvSpPr txBox="1">
            <a:spLocks noChangeArrowheads="1"/>
          </p:cNvSpPr>
          <p:nvPr/>
        </p:nvSpPr>
        <p:spPr bwMode="auto">
          <a:xfrm>
            <a:off x="7162800" y="5119688"/>
            <a:ext cx="30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g</a:t>
            </a:r>
          </a:p>
        </p:txBody>
      </p:sp>
      <p:sp>
        <p:nvSpPr>
          <p:cNvPr id="23564" name="Text Box 18">
            <a:extLst>
              <a:ext uri="{FF2B5EF4-FFF2-40B4-BE49-F238E27FC236}">
                <a16:creationId xmlns:a16="http://schemas.microsoft.com/office/drawing/2014/main" id="{5705D364-18A0-40C7-9EBB-DE6842017B5D}"/>
              </a:ext>
            </a:extLst>
          </p:cNvPr>
          <p:cNvSpPr txBox="1">
            <a:spLocks noChangeArrowheads="1"/>
          </p:cNvSpPr>
          <p:nvPr/>
        </p:nvSpPr>
        <p:spPr bwMode="auto">
          <a:xfrm>
            <a:off x="7162800" y="2619376"/>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US" altLang="en-US" sz="1800" i="1">
                <a:solidFill>
                  <a:srgbClr val="000000"/>
                </a:solidFill>
                <a:cs typeface="Arial" panose="020B0604020202020204" pitchFamily="34" charset="0"/>
              </a:rPr>
              <a:t>g</a:t>
            </a:r>
          </a:p>
        </p:txBody>
      </p:sp>
      <p:sp>
        <p:nvSpPr>
          <p:cNvPr id="23565" name="Rectangle 19">
            <a:extLst>
              <a:ext uri="{FF2B5EF4-FFF2-40B4-BE49-F238E27FC236}">
                <a16:creationId xmlns:a16="http://schemas.microsoft.com/office/drawing/2014/main" id="{EE983325-B800-4F15-BAF3-1B84042C76C0}"/>
              </a:ext>
            </a:extLst>
          </p:cNvPr>
          <p:cNvSpPr>
            <a:spLocks noGrp="1" noChangeArrowheads="1"/>
          </p:cNvSpPr>
          <p:nvPr>
            <p:ph type="body" idx="1"/>
          </p:nvPr>
        </p:nvSpPr>
        <p:spPr>
          <a:xfrm>
            <a:off x="2209800" y="1524000"/>
            <a:ext cx="7772400" cy="990600"/>
          </a:xfrm>
          <a:noFill/>
        </p:spPr>
        <p:txBody>
          <a:bodyPr/>
          <a:lstStyle/>
          <a:p>
            <a:r>
              <a:rPr lang="en-US" altLang="en-US"/>
              <a:t>image filtering: change </a:t>
            </a:r>
            <a:r>
              <a:rPr lang="en-US" altLang="en-US" b="1" i="1"/>
              <a:t>range</a:t>
            </a:r>
            <a:r>
              <a:rPr lang="en-US" altLang="en-US"/>
              <a:t> of image</a:t>
            </a:r>
          </a:p>
          <a:p>
            <a:pPr algn="ctr"/>
            <a:r>
              <a:rPr lang="en-US" altLang="en-US" i="1"/>
              <a:t>g(x) = T(f(x))</a:t>
            </a:r>
          </a:p>
        </p:txBody>
      </p:sp>
      <p:sp>
        <p:nvSpPr>
          <p:cNvPr id="23566" name="Rectangle 20">
            <a:extLst>
              <a:ext uri="{FF2B5EF4-FFF2-40B4-BE49-F238E27FC236}">
                <a16:creationId xmlns:a16="http://schemas.microsoft.com/office/drawing/2014/main" id="{1976F8D1-5708-4F1A-8FFA-C784DCDACF8C}"/>
              </a:ext>
            </a:extLst>
          </p:cNvPr>
          <p:cNvSpPr>
            <a:spLocks noChangeArrowheads="1"/>
          </p:cNvSpPr>
          <p:nvPr/>
        </p:nvSpPr>
        <p:spPr bwMode="auto">
          <a:xfrm>
            <a:off x="2209800" y="3962400"/>
            <a:ext cx="7772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lnSpc>
                <a:spcPct val="170000"/>
              </a:lnSpc>
              <a:spcBef>
                <a:spcPct val="20000"/>
              </a:spcBef>
              <a:spcAft>
                <a:spcPct val="0"/>
              </a:spcAft>
              <a:defRPr/>
            </a:pPr>
            <a:r>
              <a:rPr lang="en-US" altLang="en-US">
                <a:solidFill>
                  <a:srgbClr val="000000"/>
                </a:solidFill>
                <a:latin typeface="Arial" panose="020B0604020202020204" pitchFamily="34" charset="0"/>
                <a:cs typeface="Arial" panose="020B0604020202020204" pitchFamily="34" charset="0"/>
              </a:rPr>
              <a:t>image warping: change </a:t>
            </a:r>
            <a:r>
              <a:rPr lang="en-US" altLang="en-US" b="1" i="1">
                <a:solidFill>
                  <a:srgbClr val="000000"/>
                </a:solidFill>
                <a:latin typeface="Arial" panose="020B0604020202020204" pitchFamily="34" charset="0"/>
                <a:cs typeface="Arial" panose="020B0604020202020204" pitchFamily="34" charset="0"/>
              </a:rPr>
              <a:t>domain</a:t>
            </a:r>
            <a:r>
              <a:rPr lang="en-US" altLang="en-US">
                <a:solidFill>
                  <a:srgbClr val="000000"/>
                </a:solidFill>
                <a:latin typeface="Arial" panose="020B0604020202020204" pitchFamily="34" charset="0"/>
                <a:cs typeface="Arial" panose="020B0604020202020204" pitchFamily="34" charset="0"/>
              </a:rPr>
              <a:t> of image</a:t>
            </a:r>
          </a:p>
          <a:p>
            <a:pPr algn="ctr" eaLnBrk="0" fontAlgn="base" hangingPunct="0">
              <a:lnSpc>
                <a:spcPct val="90000"/>
              </a:lnSpc>
              <a:spcBef>
                <a:spcPct val="20000"/>
              </a:spcBef>
              <a:spcAft>
                <a:spcPct val="0"/>
              </a:spcAft>
              <a:defRPr/>
            </a:pPr>
            <a:r>
              <a:rPr lang="en-US" altLang="en-US" i="1">
                <a:solidFill>
                  <a:srgbClr val="000000"/>
                </a:solidFill>
                <a:latin typeface="Arial" panose="020B0604020202020204" pitchFamily="34" charset="0"/>
                <a:cs typeface="Arial" panose="020B0604020202020204" pitchFamily="34" charset="0"/>
              </a:rPr>
              <a:t>g(x) = f(T(x))</a:t>
            </a:r>
            <a:endParaRPr lang="en-US" altLang="en-US">
              <a:solidFill>
                <a:srgbClr val="000000"/>
              </a:solidFill>
              <a:latin typeface="Arial" panose="020B0604020202020204" pitchFamily="34" charset="0"/>
              <a:cs typeface="Arial" panose="020B0604020202020204" pitchFamily="34"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5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5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2" grpId="0"/>
      <p:bldP spid="23563" grpId="0"/>
      <p:bldP spid="235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a:extLst>
              <a:ext uri="{FF2B5EF4-FFF2-40B4-BE49-F238E27FC236}">
                <a16:creationId xmlns:a16="http://schemas.microsoft.com/office/drawing/2014/main" id="{B351A5E5-BD33-4BCE-9E13-BA9E33E8ABFE}"/>
              </a:ext>
            </a:extLst>
          </p:cNvPr>
          <p:cNvSpPr>
            <a:spLocks noGrp="1" noChangeArrowheads="1"/>
          </p:cNvSpPr>
          <p:nvPr>
            <p:ph type="title"/>
          </p:nvPr>
        </p:nvSpPr>
        <p:spPr/>
        <p:txBody>
          <a:bodyPr/>
          <a:lstStyle/>
          <a:p>
            <a:r>
              <a:rPr lang="en-US" altLang="en-US"/>
              <a:t>Parametric (global) warping</a:t>
            </a:r>
          </a:p>
        </p:txBody>
      </p:sp>
      <p:sp>
        <p:nvSpPr>
          <p:cNvPr id="742414" name="Rectangle 14">
            <a:extLst>
              <a:ext uri="{FF2B5EF4-FFF2-40B4-BE49-F238E27FC236}">
                <a16:creationId xmlns:a16="http://schemas.microsoft.com/office/drawing/2014/main" id="{17E57F44-C7EF-42C1-90A7-7A909CDEE31C}"/>
              </a:ext>
            </a:extLst>
          </p:cNvPr>
          <p:cNvSpPr>
            <a:spLocks noGrp="1" noChangeArrowheads="1"/>
          </p:cNvSpPr>
          <p:nvPr>
            <p:ph type="body" idx="1"/>
          </p:nvPr>
        </p:nvSpPr>
        <p:spPr>
          <a:xfrm>
            <a:off x="1843708" y="2800350"/>
            <a:ext cx="8504583" cy="3124200"/>
          </a:xfrm>
        </p:spPr>
        <p:txBody>
          <a:bodyPr/>
          <a:lstStyle/>
          <a:p>
            <a:r>
              <a:rPr lang="en-US" altLang="en-US" dirty="0"/>
              <a:t>Transformation T is a coordinate-changing machine:</a:t>
            </a:r>
          </a:p>
          <a:p>
            <a:r>
              <a:rPr lang="en-US" altLang="en-US" dirty="0"/>
              <a:t>				p’ = </a:t>
            </a:r>
            <a:r>
              <a:rPr lang="en-US" altLang="en-US" i="1" dirty="0"/>
              <a:t>T</a:t>
            </a:r>
            <a:r>
              <a:rPr lang="en-US" altLang="en-US" dirty="0"/>
              <a:t>(p)</a:t>
            </a:r>
          </a:p>
          <a:p>
            <a:r>
              <a:rPr lang="en-US" altLang="en-US" dirty="0"/>
              <a:t>What does it mean that </a:t>
            </a:r>
            <a:r>
              <a:rPr lang="en-US" altLang="en-US" i="1" dirty="0"/>
              <a:t>T</a:t>
            </a:r>
            <a:r>
              <a:rPr lang="en-US" altLang="en-US" dirty="0"/>
              <a:t> is global and parametric?</a:t>
            </a:r>
          </a:p>
          <a:p>
            <a:pPr lvl="1"/>
            <a:r>
              <a:rPr lang="en-US" altLang="en-US" dirty="0"/>
              <a:t>Is the same for any point p</a:t>
            </a:r>
          </a:p>
          <a:p>
            <a:pPr lvl="1"/>
            <a:r>
              <a:rPr lang="en-US" altLang="en-US" dirty="0"/>
              <a:t>Can be described by just a few numbers (parameters)</a:t>
            </a:r>
          </a:p>
          <a:p>
            <a:r>
              <a:rPr lang="en-US" altLang="en-US" dirty="0"/>
              <a:t>Let’s represent </a:t>
            </a:r>
            <a:r>
              <a:rPr lang="en-US" altLang="en-US" i="1" dirty="0"/>
              <a:t>T</a:t>
            </a:r>
            <a:r>
              <a:rPr lang="en-US" altLang="en-US" dirty="0"/>
              <a:t> as a matrix:</a:t>
            </a:r>
          </a:p>
          <a:p>
            <a:r>
              <a:rPr lang="en-US" altLang="en-US" dirty="0"/>
              <a:t>		p’ = </a:t>
            </a:r>
            <a:r>
              <a:rPr lang="en-US" altLang="en-US" b="1" dirty="0" err="1"/>
              <a:t>M</a:t>
            </a:r>
            <a:r>
              <a:rPr lang="en-US" altLang="en-US" dirty="0" err="1"/>
              <a:t>p</a:t>
            </a:r>
            <a:endParaRPr lang="en-US" altLang="en-US" dirty="0"/>
          </a:p>
          <a:p>
            <a:endParaRPr lang="en-US" altLang="en-US" dirty="0"/>
          </a:p>
        </p:txBody>
      </p:sp>
      <p:grpSp>
        <p:nvGrpSpPr>
          <p:cNvPr id="1029" name="Group 6">
            <a:extLst>
              <a:ext uri="{FF2B5EF4-FFF2-40B4-BE49-F238E27FC236}">
                <a16:creationId xmlns:a16="http://schemas.microsoft.com/office/drawing/2014/main" id="{F4358D35-3D14-4423-9509-823398C8E4A1}"/>
              </a:ext>
            </a:extLst>
          </p:cNvPr>
          <p:cNvGrpSpPr>
            <a:grpSpLocks/>
          </p:cNvGrpSpPr>
          <p:nvPr/>
        </p:nvGrpSpPr>
        <p:grpSpPr bwMode="auto">
          <a:xfrm>
            <a:off x="4876800" y="1352550"/>
            <a:ext cx="1600200" cy="476250"/>
            <a:chOff x="2256" y="2064"/>
            <a:chExt cx="1008" cy="300"/>
          </a:xfrm>
        </p:grpSpPr>
        <p:sp>
          <p:nvSpPr>
            <p:cNvPr id="1036" name="Text Box 7">
              <a:extLst>
                <a:ext uri="{FF2B5EF4-FFF2-40B4-BE49-F238E27FC236}">
                  <a16:creationId xmlns:a16="http://schemas.microsoft.com/office/drawing/2014/main" id="{78A15EDB-1664-46F4-A90B-3CD72721FE5D}"/>
                </a:ext>
              </a:extLst>
            </p:cNvPr>
            <p:cNvSpPr txBox="1">
              <a:spLocks noChangeArrowheads="1"/>
            </p:cNvSpPr>
            <p:nvPr/>
          </p:nvSpPr>
          <p:spPr bwMode="auto">
            <a:xfrm>
              <a:off x="2592" y="2064"/>
              <a:ext cx="336" cy="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p>
          </p:txBody>
        </p:sp>
        <p:sp>
          <p:nvSpPr>
            <p:cNvPr id="1037" name="Line 8">
              <a:extLst>
                <a:ext uri="{FF2B5EF4-FFF2-40B4-BE49-F238E27FC236}">
                  <a16:creationId xmlns:a16="http://schemas.microsoft.com/office/drawing/2014/main" id="{00D10A06-04DF-4B71-9242-B17D1C611129}"/>
                </a:ext>
              </a:extLst>
            </p:cNvPr>
            <p:cNvSpPr>
              <a:spLocks noChangeShapeType="1"/>
            </p:cNvSpPr>
            <p:nvPr/>
          </p:nvSpPr>
          <p:spPr bwMode="auto">
            <a:xfrm>
              <a:off x="2256"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38" name="Line 9">
              <a:extLst>
                <a:ext uri="{FF2B5EF4-FFF2-40B4-BE49-F238E27FC236}">
                  <a16:creationId xmlns:a16="http://schemas.microsoft.com/office/drawing/2014/main" id="{4F237D66-88BE-49B5-B20C-C3D0C7391ECC}"/>
                </a:ext>
              </a:extLst>
            </p:cNvPr>
            <p:cNvSpPr>
              <a:spLocks noChangeShapeType="1"/>
            </p:cNvSpPr>
            <p:nvPr/>
          </p:nvSpPr>
          <p:spPr bwMode="auto">
            <a:xfrm>
              <a:off x="2928" y="22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pic>
        <p:nvPicPr>
          <p:cNvPr id="1030" name="Picture 10" descr="HHHIMG_1166">
            <a:extLst>
              <a:ext uri="{FF2B5EF4-FFF2-40B4-BE49-F238E27FC236}">
                <a16:creationId xmlns:a16="http://schemas.microsoft.com/office/drawing/2014/main" id="{17B96C50-A81C-49C1-90BC-8E295E98E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038226"/>
            <a:ext cx="14620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11" descr="HHHIMG_1166">
            <a:extLst>
              <a:ext uri="{FF2B5EF4-FFF2-40B4-BE49-F238E27FC236}">
                <a16:creationId xmlns:a16="http://schemas.microsoft.com/office/drawing/2014/main" id="{C36E2205-0ED7-4F51-B422-618AA6E500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371600"/>
            <a:ext cx="18430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15">
            <a:extLst>
              <a:ext uri="{FF2B5EF4-FFF2-40B4-BE49-F238E27FC236}">
                <a16:creationId xmlns:a16="http://schemas.microsoft.com/office/drawing/2014/main" id="{1B813405-5B0B-4267-8287-898B923B63B0}"/>
              </a:ext>
            </a:extLst>
          </p:cNvPr>
          <p:cNvSpPr txBox="1">
            <a:spLocks noChangeArrowheads="1"/>
          </p:cNvSpPr>
          <p:nvPr/>
        </p:nvSpPr>
        <p:spPr bwMode="auto">
          <a:xfrm>
            <a:off x="3048001" y="2133600"/>
            <a:ext cx="1262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cs typeface="Arial" panose="020B0604020202020204" pitchFamily="34" charset="0"/>
              </a:rPr>
              <a:t>p</a:t>
            </a:r>
            <a:r>
              <a:rPr lang="en-US" altLang="en-US">
                <a:solidFill>
                  <a:srgbClr val="000000"/>
                </a:solidFill>
                <a:cs typeface="Arial" panose="020B0604020202020204" pitchFamily="34" charset="0"/>
              </a:rPr>
              <a:t> = (x,y)</a:t>
            </a:r>
          </a:p>
        </p:txBody>
      </p:sp>
      <p:sp>
        <p:nvSpPr>
          <p:cNvPr id="1033" name="Text Box 16">
            <a:extLst>
              <a:ext uri="{FF2B5EF4-FFF2-40B4-BE49-F238E27FC236}">
                <a16:creationId xmlns:a16="http://schemas.microsoft.com/office/drawing/2014/main" id="{AF93037A-7746-4DD1-93BF-5D259F4270BF}"/>
              </a:ext>
            </a:extLst>
          </p:cNvPr>
          <p:cNvSpPr txBox="1">
            <a:spLocks noChangeArrowheads="1"/>
          </p:cNvSpPr>
          <p:nvPr/>
        </p:nvSpPr>
        <p:spPr bwMode="auto">
          <a:xfrm>
            <a:off x="7272338" y="2133600"/>
            <a:ext cx="1566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cs typeface="Arial" panose="020B0604020202020204" pitchFamily="34" charset="0"/>
              </a:rPr>
              <a:t>p’</a:t>
            </a:r>
            <a:r>
              <a:rPr lang="en-US" altLang="en-US">
                <a:solidFill>
                  <a:srgbClr val="000000"/>
                </a:solidFill>
                <a:cs typeface="Arial" panose="020B0604020202020204" pitchFamily="34" charset="0"/>
              </a:rPr>
              <a:t> = (x’,y’)</a:t>
            </a:r>
          </a:p>
        </p:txBody>
      </p:sp>
      <p:sp>
        <p:nvSpPr>
          <p:cNvPr id="1034" name="Oval 17">
            <a:extLst>
              <a:ext uri="{FF2B5EF4-FFF2-40B4-BE49-F238E27FC236}">
                <a16:creationId xmlns:a16="http://schemas.microsoft.com/office/drawing/2014/main" id="{9F16E33B-A1D4-421E-9EE1-AEABB85A0390}"/>
              </a:ext>
            </a:extLst>
          </p:cNvPr>
          <p:cNvSpPr>
            <a:spLocks noChangeAspect="1" noChangeArrowheads="1"/>
          </p:cNvSpPr>
          <p:nvPr/>
        </p:nvSpPr>
        <p:spPr bwMode="auto">
          <a:xfrm>
            <a:off x="7653338" y="14811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035" name="Oval 18">
            <a:extLst>
              <a:ext uri="{FF2B5EF4-FFF2-40B4-BE49-F238E27FC236}">
                <a16:creationId xmlns:a16="http://schemas.microsoft.com/office/drawing/2014/main" id="{16404C5E-594A-45A9-B035-190BD2D24491}"/>
              </a:ext>
            </a:extLst>
          </p:cNvPr>
          <p:cNvSpPr>
            <a:spLocks noChangeAspect="1" noChangeArrowheads="1"/>
          </p:cNvSpPr>
          <p:nvPr/>
        </p:nvSpPr>
        <p:spPr bwMode="auto">
          <a:xfrm>
            <a:off x="3538538" y="1219201"/>
            <a:ext cx="119062"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7B6D084-3985-403F-94CD-6B6ED251A333}"/>
                  </a:ext>
                </a:extLst>
              </p:cNvPr>
              <p:cNvSpPr txBox="1"/>
              <p:nvPr/>
            </p:nvSpPr>
            <p:spPr>
              <a:xfrm>
                <a:off x="7189305" y="5798653"/>
                <a:ext cx="2451652"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𝑎</m:t>
                                </m:r>
                              </m:e>
                              <m:e>
                                <m:r>
                                  <a:rPr lang="en-US" sz="2400" b="0" i="1" smtClean="0">
                                    <a:latin typeface="Cambria Math" panose="02040503050406030204" pitchFamily="18" charset="0"/>
                                  </a:rPr>
                                  <m:t>𝑏</m:t>
                                </m:r>
                              </m:e>
                            </m:mr>
                            <m:mr>
                              <m:e>
                                <m:r>
                                  <a:rPr lang="en-US" sz="2400" b="0" i="1" smtClean="0">
                                    <a:latin typeface="Cambria Math" panose="02040503050406030204" pitchFamily="18" charset="0"/>
                                  </a:rPr>
                                  <m:t>𝑐</m:t>
                                </m:r>
                              </m:e>
                              <m:e>
                                <m:r>
                                  <a:rPr lang="en-US" sz="2400" b="0" i="1" smtClean="0">
                                    <a:latin typeface="Cambria Math" panose="02040503050406030204" pitchFamily="18" charset="0"/>
                                  </a:rPr>
                                  <m:t>𝑑</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2" name="TextBox 1">
                <a:extLst>
                  <a:ext uri="{FF2B5EF4-FFF2-40B4-BE49-F238E27FC236}">
                    <a16:creationId xmlns:a16="http://schemas.microsoft.com/office/drawing/2014/main" id="{97B6D084-3985-403F-94CD-6B6ED251A333}"/>
                  </a:ext>
                </a:extLst>
              </p:cNvPr>
              <p:cNvSpPr txBox="1">
                <a:spLocks noRot="1" noChangeAspect="1" noMove="1" noResize="1" noEditPoints="1" noAdjustHandles="1" noChangeArrowheads="1" noChangeShapeType="1" noTextEdit="1"/>
              </p:cNvSpPr>
              <p:nvPr/>
            </p:nvSpPr>
            <p:spPr>
              <a:xfrm>
                <a:off x="7189305" y="5798653"/>
                <a:ext cx="2451652" cy="70705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E8B54BBF-E39D-4F8B-96C9-FCFC2D849FFE}"/>
                  </a:ext>
                </a:extLst>
              </p:cNvPr>
              <p:cNvSpPr/>
              <p:nvPr/>
            </p:nvSpPr>
            <p:spPr>
              <a:xfrm>
                <a:off x="5075582" y="5763470"/>
                <a:ext cx="1888146" cy="7993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r>
                        <a:rPr lang="en-US" sz="2400" b="1" i="1" smtClean="0">
                          <a:latin typeface="Cambria Math" panose="02040503050406030204" pitchFamily="18" charset="0"/>
                        </a:rPr>
                        <m:t>𝑴</m:t>
                      </m:r>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3" name="Rectangle 2">
                <a:extLst>
                  <a:ext uri="{FF2B5EF4-FFF2-40B4-BE49-F238E27FC236}">
                    <a16:creationId xmlns:a16="http://schemas.microsoft.com/office/drawing/2014/main" id="{E8B54BBF-E39D-4F8B-96C9-FCFC2D849FFE}"/>
                  </a:ext>
                </a:extLst>
              </p:cNvPr>
              <p:cNvSpPr>
                <a:spLocks noRot="1" noChangeAspect="1" noMove="1" noResize="1" noEditPoints="1" noAdjustHandles="1" noChangeArrowheads="1" noChangeShapeType="1" noTextEdit="1"/>
              </p:cNvSpPr>
              <p:nvPr/>
            </p:nvSpPr>
            <p:spPr>
              <a:xfrm>
                <a:off x="5075582" y="5763470"/>
                <a:ext cx="1888146" cy="799386"/>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24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2414">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42414">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4241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4241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2414">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4241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14" grpId="0" build="p"/>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1914F-0FBF-4B48-AD94-9186D3F39547}"/>
              </a:ext>
            </a:extLst>
          </p:cNvPr>
          <p:cNvSpPr>
            <a:spLocks noGrp="1"/>
          </p:cNvSpPr>
          <p:nvPr>
            <p:ph type="title"/>
          </p:nvPr>
        </p:nvSpPr>
        <p:spPr/>
        <p:txBody>
          <a:bodyPr/>
          <a:lstStyle/>
          <a:p>
            <a:r>
              <a:rPr lang="en-US" dirty="0"/>
              <a:t>Think-Pair-Share – What happens?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353AFB1-6591-4015-940E-415D996EE9AE}"/>
                  </a:ext>
                </a:extLst>
              </p:cNvPr>
              <p:cNvSpPr txBox="1"/>
              <p:nvPr/>
            </p:nvSpPr>
            <p:spPr>
              <a:xfrm>
                <a:off x="1888435" y="2469404"/>
                <a:ext cx="2451652"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1</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4" name="TextBox 3">
                <a:extLst>
                  <a:ext uri="{FF2B5EF4-FFF2-40B4-BE49-F238E27FC236}">
                    <a16:creationId xmlns:a16="http://schemas.microsoft.com/office/drawing/2014/main" id="{A353AFB1-6591-4015-940E-415D996EE9AE}"/>
                  </a:ext>
                </a:extLst>
              </p:cNvPr>
              <p:cNvSpPr txBox="1">
                <a:spLocks noRot="1" noChangeAspect="1" noMove="1" noResize="1" noEditPoints="1" noAdjustHandles="1" noChangeArrowheads="1" noChangeShapeType="1" noTextEdit="1"/>
              </p:cNvSpPr>
              <p:nvPr/>
            </p:nvSpPr>
            <p:spPr>
              <a:xfrm>
                <a:off x="1888435" y="2469404"/>
                <a:ext cx="2451652" cy="707053"/>
              </a:xfrm>
              <a:prstGeom prst="rect">
                <a:avLst/>
              </a:prstGeom>
              <a:blipFill>
                <a:blip r:embed="rId2"/>
                <a:stretch>
                  <a:fillRect/>
                </a:stretch>
              </a:blipFill>
            </p:spPr>
            <p:txBody>
              <a:bodyPr/>
              <a:lstStyle/>
              <a:p>
                <a:r>
                  <a:rPr lang="en-US">
                    <a:noFill/>
                  </a:rPr>
                  <a:t> </a:t>
                </a:r>
              </a:p>
            </p:txBody>
          </p:sp>
        </mc:Fallback>
      </mc:AlternateContent>
      <p:pic>
        <p:nvPicPr>
          <p:cNvPr id="5" name="Picture 4" descr="HHHIMG_1166">
            <a:extLst>
              <a:ext uri="{FF2B5EF4-FFF2-40B4-BE49-F238E27FC236}">
                <a16:creationId xmlns:a16="http://schemas.microsoft.com/office/drawing/2014/main" id="{4BAF3194-FC8D-4C19-BEEC-60CFF7FF65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356" y="1264960"/>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F780506-BB15-4243-BA4B-FB1BDF4147E1}"/>
              </a:ext>
            </a:extLst>
          </p:cNvPr>
          <p:cNvSpPr txBox="1"/>
          <p:nvPr/>
        </p:nvSpPr>
        <p:spPr>
          <a:xfrm>
            <a:off x="1219200" y="2660736"/>
            <a:ext cx="854765" cy="369332"/>
          </a:xfrm>
          <a:prstGeom prst="rect">
            <a:avLst/>
          </a:prstGeom>
          <a:noFill/>
        </p:spPr>
        <p:txBody>
          <a:bodyPr wrap="square" rtlCol="0">
            <a:spAutoFit/>
          </a:bodyPr>
          <a:lstStyle/>
          <a:p>
            <a:r>
              <a:rPr lang="en-US" dirty="0"/>
              <a:t>1.</a:t>
            </a:r>
          </a:p>
        </p:txBody>
      </p:sp>
      <p:sp>
        <p:nvSpPr>
          <p:cNvPr id="7" name="TextBox 6">
            <a:extLst>
              <a:ext uri="{FF2B5EF4-FFF2-40B4-BE49-F238E27FC236}">
                <a16:creationId xmlns:a16="http://schemas.microsoft.com/office/drawing/2014/main" id="{E0FEEAE5-1021-4EE5-9743-C07FDE977E29}"/>
              </a:ext>
            </a:extLst>
          </p:cNvPr>
          <p:cNvSpPr txBox="1"/>
          <p:nvPr/>
        </p:nvSpPr>
        <p:spPr>
          <a:xfrm>
            <a:off x="132523" y="901148"/>
            <a:ext cx="1512920" cy="369332"/>
          </a:xfrm>
          <a:prstGeom prst="rect">
            <a:avLst/>
          </a:prstGeom>
          <a:noFill/>
        </p:spPr>
        <p:txBody>
          <a:bodyPr wrap="square" rtlCol="0">
            <a:spAutoFit/>
          </a:bodyPr>
          <a:lstStyle/>
          <a:p>
            <a:r>
              <a:rPr lang="en-US" dirty="0"/>
              <a:t>Input image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70DF43F-03FF-470B-B656-7E26664B1649}"/>
                  </a:ext>
                </a:extLst>
              </p:cNvPr>
              <p:cNvSpPr txBox="1"/>
              <p:nvPr/>
            </p:nvSpPr>
            <p:spPr>
              <a:xfrm>
                <a:off x="1888435" y="3397056"/>
                <a:ext cx="2451652"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2</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2</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8" name="TextBox 7">
                <a:extLst>
                  <a:ext uri="{FF2B5EF4-FFF2-40B4-BE49-F238E27FC236}">
                    <a16:creationId xmlns:a16="http://schemas.microsoft.com/office/drawing/2014/main" id="{270DF43F-03FF-470B-B656-7E26664B1649}"/>
                  </a:ext>
                </a:extLst>
              </p:cNvPr>
              <p:cNvSpPr txBox="1">
                <a:spLocks noRot="1" noChangeAspect="1" noMove="1" noResize="1" noEditPoints="1" noAdjustHandles="1" noChangeArrowheads="1" noChangeShapeType="1" noTextEdit="1"/>
              </p:cNvSpPr>
              <p:nvPr/>
            </p:nvSpPr>
            <p:spPr>
              <a:xfrm>
                <a:off x="1888435" y="3397056"/>
                <a:ext cx="2451652" cy="707053"/>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25C7519C-E538-4A3B-828B-09560EB61480}"/>
              </a:ext>
            </a:extLst>
          </p:cNvPr>
          <p:cNvSpPr txBox="1"/>
          <p:nvPr/>
        </p:nvSpPr>
        <p:spPr>
          <a:xfrm>
            <a:off x="1221373" y="3565916"/>
            <a:ext cx="854765" cy="369332"/>
          </a:xfrm>
          <a:prstGeom prst="rect">
            <a:avLst/>
          </a:prstGeom>
          <a:noFill/>
        </p:spPr>
        <p:txBody>
          <a:bodyPr wrap="square" rtlCol="0">
            <a:spAutoFit/>
          </a:bodyPr>
          <a:lstStyle/>
          <a:p>
            <a:r>
              <a:rPr lang="en-US" dirty="0"/>
              <a:t>2.</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0B6AE1D-C480-48C9-B319-F259516EDEC4}"/>
                  </a:ext>
                </a:extLst>
              </p:cNvPr>
              <p:cNvSpPr txBox="1"/>
              <p:nvPr/>
            </p:nvSpPr>
            <p:spPr>
              <a:xfrm>
                <a:off x="1888435" y="4324710"/>
                <a:ext cx="2451652"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2</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0.5</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10" name="TextBox 9">
                <a:extLst>
                  <a:ext uri="{FF2B5EF4-FFF2-40B4-BE49-F238E27FC236}">
                    <a16:creationId xmlns:a16="http://schemas.microsoft.com/office/drawing/2014/main" id="{10B6AE1D-C480-48C9-B319-F259516EDEC4}"/>
                  </a:ext>
                </a:extLst>
              </p:cNvPr>
              <p:cNvSpPr txBox="1">
                <a:spLocks noRot="1" noChangeAspect="1" noMove="1" noResize="1" noEditPoints="1" noAdjustHandles="1" noChangeArrowheads="1" noChangeShapeType="1" noTextEdit="1"/>
              </p:cNvSpPr>
              <p:nvPr/>
            </p:nvSpPr>
            <p:spPr>
              <a:xfrm>
                <a:off x="1888435" y="4324710"/>
                <a:ext cx="2451652" cy="707053"/>
              </a:xfrm>
              <a:prstGeom prst="rect">
                <a:avLst/>
              </a:prstGeom>
              <a:blipFill>
                <a:blip r:embed="rId5"/>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2DDEA612-37C3-467C-8B1A-58C2670DC14A}"/>
              </a:ext>
            </a:extLst>
          </p:cNvPr>
          <p:cNvSpPr txBox="1"/>
          <p:nvPr/>
        </p:nvSpPr>
        <p:spPr>
          <a:xfrm>
            <a:off x="1218060" y="4471096"/>
            <a:ext cx="854765"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D7F71BD3-CC11-44CA-97DB-CBC2B2D289F3}"/>
              </a:ext>
            </a:extLst>
          </p:cNvPr>
          <p:cNvSpPr txBox="1"/>
          <p:nvPr/>
        </p:nvSpPr>
        <p:spPr>
          <a:xfrm>
            <a:off x="1218059" y="5249799"/>
            <a:ext cx="854765" cy="369332"/>
          </a:xfrm>
          <a:prstGeom prst="rect">
            <a:avLst/>
          </a:prstGeom>
          <a:noFill/>
        </p:spPr>
        <p:txBody>
          <a:bodyPr wrap="square" rtlCol="0">
            <a:spAutoFit/>
          </a:bodyPr>
          <a:lstStyle/>
          <a:p>
            <a:r>
              <a:rPr lang="en-US" dirty="0"/>
              <a:t>4.</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D1F3A60-95E3-4005-A29A-7B4DF8F60FD3}"/>
                  </a:ext>
                </a:extLst>
              </p:cNvPr>
              <p:cNvSpPr txBox="1"/>
              <p:nvPr/>
            </p:nvSpPr>
            <p:spPr>
              <a:xfrm>
                <a:off x="1888434" y="5249799"/>
                <a:ext cx="2657061"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m:t>
                                </m:r>
                                <m:r>
                                  <a:rPr lang="en-US" sz="2400" b="0" i="1" smtClean="0">
                                    <a:latin typeface="Cambria Math" panose="02040503050406030204" pitchFamily="18" charset="0"/>
                                  </a:rPr>
                                  <m:t>1</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0.5</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13" name="TextBox 12">
                <a:extLst>
                  <a:ext uri="{FF2B5EF4-FFF2-40B4-BE49-F238E27FC236}">
                    <a16:creationId xmlns:a16="http://schemas.microsoft.com/office/drawing/2014/main" id="{9D1F3A60-95E3-4005-A29A-7B4DF8F60FD3}"/>
                  </a:ext>
                </a:extLst>
              </p:cNvPr>
              <p:cNvSpPr txBox="1">
                <a:spLocks noRot="1" noChangeAspect="1" noMove="1" noResize="1" noEditPoints="1" noAdjustHandles="1" noChangeArrowheads="1" noChangeShapeType="1" noTextEdit="1"/>
              </p:cNvSpPr>
              <p:nvPr/>
            </p:nvSpPr>
            <p:spPr>
              <a:xfrm>
                <a:off x="1888434" y="5249799"/>
                <a:ext cx="2657061" cy="7070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91EAFD7-A9C4-4716-9258-DFA36F63C277}"/>
                  </a:ext>
                </a:extLst>
              </p:cNvPr>
              <p:cNvSpPr txBox="1"/>
              <p:nvPr/>
            </p:nvSpPr>
            <p:spPr>
              <a:xfrm>
                <a:off x="1793351" y="6174888"/>
                <a:ext cx="2657060"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0.1</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1</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14" name="TextBox 13">
                <a:extLst>
                  <a:ext uri="{FF2B5EF4-FFF2-40B4-BE49-F238E27FC236}">
                    <a16:creationId xmlns:a16="http://schemas.microsoft.com/office/drawing/2014/main" id="{391EAFD7-A9C4-4716-9258-DFA36F63C277}"/>
                  </a:ext>
                </a:extLst>
              </p:cNvPr>
              <p:cNvSpPr txBox="1">
                <a:spLocks noRot="1" noChangeAspect="1" noMove="1" noResize="1" noEditPoints="1" noAdjustHandles="1" noChangeArrowheads="1" noChangeShapeType="1" noTextEdit="1"/>
              </p:cNvSpPr>
              <p:nvPr/>
            </p:nvSpPr>
            <p:spPr>
              <a:xfrm>
                <a:off x="1793351" y="6174888"/>
                <a:ext cx="2657060" cy="707053"/>
              </a:xfrm>
              <a:prstGeom prst="rect">
                <a:avLst/>
              </a:prstGeom>
              <a:blipFill>
                <a:blip r:embed="rId7"/>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5285FEAD-4CE5-4456-B870-12825129A9A5}"/>
              </a:ext>
            </a:extLst>
          </p:cNvPr>
          <p:cNvSpPr txBox="1"/>
          <p:nvPr/>
        </p:nvSpPr>
        <p:spPr>
          <a:xfrm>
            <a:off x="1218059" y="6149371"/>
            <a:ext cx="854765" cy="369332"/>
          </a:xfrm>
          <a:prstGeom prst="rect">
            <a:avLst/>
          </a:prstGeom>
          <a:noFill/>
        </p:spPr>
        <p:txBody>
          <a:bodyPr wrap="square" rtlCol="0">
            <a:spAutoFit/>
          </a:bodyPr>
          <a:lstStyle/>
          <a:p>
            <a:r>
              <a:rPr lang="en-US" dirty="0"/>
              <a:t>5.</a:t>
            </a:r>
          </a:p>
        </p:txBody>
      </p:sp>
    </p:spTree>
    <p:extLst>
      <p:ext uri="{BB962C8B-B14F-4D97-AF65-F5344CB8AC3E}">
        <p14:creationId xmlns:p14="http://schemas.microsoft.com/office/powerpoint/2010/main" val="158019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1914F-0FBF-4B48-AD94-9186D3F39547}"/>
              </a:ext>
            </a:extLst>
          </p:cNvPr>
          <p:cNvSpPr>
            <a:spLocks noGrp="1"/>
          </p:cNvSpPr>
          <p:nvPr>
            <p:ph type="title"/>
          </p:nvPr>
        </p:nvSpPr>
        <p:spPr/>
        <p:txBody>
          <a:bodyPr/>
          <a:lstStyle/>
          <a:p>
            <a:r>
              <a:rPr lang="en-US" dirty="0"/>
              <a:t>Think-Pair-Share – What happens?</a:t>
            </a:r>
          </a:p>
        </p:txBody>
      </p:sp>
      <p:pic>
        <p:nvPicPr>
          <p:cNvPr id="5" name="Picture 4" descr="HHHIMG_1166">
            <a:extLst>
              <a:ext uri="{FF2B5EF4-FFF2-40B4-BE49-F238E27FC236}">
                <a16:creationId xmlns:a16="http://schemas.microsoft.com/office/drawing/2014/main" id="{4BAF3194-FC8D-4C19-BEEC-60CFF7FF65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56" y="1264960"/>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E0FEEAE5-1021-4EE5-9743-C07FDE977E29}"/>
              </a:ext>
            </a:extLst>
          </p:cNvPr>
          <p:cNvSpPr txBox="1"/>
          <p:nvPr/>
        </p:nvSpPr>
        <p:spPr>
          <a:xfrm>
            <a:off x="132523" y="901148"/>
            <a:ext cx="1512920" cy="369332"/>
          </a:xfrm>
          <a:prstGeom prst="rect">
            <a:avLst/>
          </a:prstGeom>
          <a:noFill/>
        </p:spPr>
        <p:txBody>
          <a:bodyPr wrap="square" rtlCol="0">
            <a:spAutoFit/>
          </a:bodyPr>
          <a:lstStyle/>
          <a:p>
            <a:r>
              <a:rPr lang="en-US" dirty="0"/>
              <a:t>Input image</a:t>
            </a:r>
          </a:p>
        </p:txBody>
      </p:sp>
      <p:pic>
        <p:nvPicPr>
          <p:cNvPr id="14" name="Picture 13" descr="HHHIMG_1166">
            <a:extLst>
              <a:ext uri="{FF2B5EF4-FFF2-40B4-BE49-F238E27FC236}">
                <a16:creationId xmlns:a16="http://schemas.microsoft.com/office/drawing/2014/main" id="{5E61B773-49EE-4B51-9727-0058D9DA7E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9490" y="1517594"/>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B02DA6A4-B2D1-42A4-9536-0EF0A7807DEA}"/>
              </a:ext>
            </a:extLst>
          </p:cNvPr>
          <p:cNvSpPr txBox="1"/>
          <p:nvPr/>
        </p:nvSpPr>
        <p:spPr>
          <a:xfrm>
            <a:off x="7459490" y="1133577"/>
            <a:ext cx="1570381" cy="369332"/>
          </a:xfrm>
          <a:prstGeom prst="rect">
            <a:avLst/>
          </a:prstGeom>
          <a:noFill/>
        </p:spPr>
        <p:txBody>
          <a:bodyPr wrap="square" rtlCol="0">
            <a:spAutoFit/>
          </a:bodyPr>
          <a:lstStyle/>
          <a:p>
            <a:r>
              <a:rPr lang="en-US" dirty="0"/>
              <a:t>Output image</a:t>
            </a:r>
          </a:p>
        </p:txBody>
      </p:sp>
      <p:pic>
        <p:nvPicPr>
          <p:cNvPr id="16" name="Picture 15" descr="HHHIMG_1166">
            <a:extLst>
              <a:ext uri="{FF2B5EF4-FFF2-40B4-BE49-F238E27FC236}">
                <a16:creationId xmlns:a16="http://schemas.microsoft.com/office/drawing/2014/main" id="{408C958D-F63D-47A1-BDCA-0BEAF7DB7A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0236" y="1517594"/>
            <a:ext cx="3003975" cy="225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HHHIMG_1166">
            <a:extLst>
              <a:ext uri="{FF2B5EF4-FFF2-40B4-BE49-F238E27FC236}">
                <a16:creationId xmlns:a16="http://schemas.microsoft.com/office/drawing/2014/main" id="{40B7457F-BD77-4E5A-B2C5-F45C3EF22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0235" y="3818309"/>
            <a:ext cx="3003975" cy="57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HHHIMG_1166">
            <a:extLst>
              <a:ext uri="{FF2B5EF4-FFF2-40B4-BE49-F238E27FC236}">
                <a16:creationId xmlns:a16="http://schemas.microsoft.com/office/drawing/2014/main" id="{FED797F6-6B77-4E70-830A-5ADFEF9AA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459490" y="2642862"/>
            <a:ext cx="1462087" cy="57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8C6F0E51-C4E5-4EEA-8663-E7B57C4FE637}"/>
              </a:ext>
            </a:extLst>
          </p:cNvPr>
          <p:cNvSpPr txBox="1"/>
          <p:nvPr/>
        </p:nvSpPr>
        <p:spPr>
          <a:xfrm>
            <a:off x="7114931" y="1461158"/>
            <a:ext cx="854765" cy="369332"/>
          </a:xfrm>
          <a:prstGeom prst="rect">
            <a:avLst/>
          </a:prstGeom>
          <a:noFill/>
        </p:spPr>
        <p:txBody>
          <a:bodyPr wrap="square" rtlCol="0">
            <a:spAutoFit/>
          </a:bodyPr>
          <a:lstStyle/>
          <a:p>
            <a:r>
              <a:rPr lang="en-US" dirty="0"/>
              <a:t>1.</a:t>
            </a:r>
          </a:p>
        </p:txBody>
      </p:sp>
      <p:sp>
        <p:nvSpPr>
          <p:cNvPr id="20" name="TextBox 19">
            <a:extLst>
              <a:ext uri="{FF2B5EF4-FFF2-40B4-BE49-F238E27FC236}">
                <a16:creationId xmlns:a16="http://schemas.microsoft.com/office/drawing/2014/main" id="{1C2FD8D9-6E50-4A65-8604-990AA06F43BC}"/>
              </a:ext>
            </a:extLst>
          </p:cNvPr>
          <p:cNvSpPr txBox="1"/>
          <p:nvPr/>
        </p:nvSpPr>
        <p:spPr>
          <a:xfrm>
            <a:off x="11653801" y="1196114"/>
            <a:ext cx="854765" cy="369332"/>
          </a:xfrm>
          <a:prstGeom prst="rect">
            <a:avLst/>
          </a:prstGeom>
          <a:noFill/>
        </p:spPr>
        <p:txBody>
          <a:bodyPr wrap="square" rtlCol="0">
            <a:spAutoFit/>
          </a:bodyPr>
          <a:lstStyle/>
          <a:p>
            <a:r>
              <a:rPr lang="en-US" dirty="0"/>
              <a:t>2.</a:t>
            </a:r>
          </a:p>
        </p:txBody>
      </p:sp>
      <p:sp>
        <p:nvSpPr>
          <p:cNvPr id="21" name="TextBox 20">
            <a:extLst>
              <a:ext uri="{FF2B5EF4-FFF2-40B4-BE49-F238E27FC236}">
                <a16:creationId xmlns:a16="http://schemas.microsoft.com/office/drawing/2014/main" id="{3F958F29-D8A8-4CF9-8D1A-8D95BECB22E9}"/>
              </a:ext>
            </a:extLst>
          </p:cNvPr>
          <p:cNvSpPr txBox="1"/>
          <p:nvPr/>
        </p:nvSpPr>
        <p:spPr>
          <a:xfrm>
            <a:off x="11653801" y="4356471"/>
            <a:ext cx="854765" cy="369332"/>
          </a:xfrm>
          <a:prstGeom prst="rect">
            <a:avLst/>
          </a:prstGeom>
          <a:noFill/>
        </p:spPr>
        <p:txBody>
          <a:bodyPr wrap="square" rtlCol="0">
            <a:spAutoFit/>
          </a:bodyPr>
          <a:lstStyle/>
          <a:p>
            <a:r>
              <a:rPr lang="en-US" dirty="0"/>
              <a:t>3.</a:t>
            </a:r>
          </a:p>
        </p:txBody>
      </p:sp>
      <p:sp>
        <p:nvSpPr>
          <p:cNvPr id="22" name="TextBox 21">
            <a:extLst>
              <a:ext uri="{FF2B5EF4-FFF2-40B4-BE49-F238E27FC236}">
                <a16:creationId xmlns:a16="http://schemas.microsoft.com/office/drawing/2014/main" id="{A33EA5AB-1601-4E65-81DB-FC1265F9749F}"/>
              </a:ext>
            </a:extLst>
          </p:cNvPr>
          <p:cNvSpPr txBox="1"/>
          <p:nvPr/>
        </p:nvSpPr>
        <p:spPr>
          <a:xfrm>
            <a:off x="7114931" y="2560051"/>
            <a:ext cx="854765" cy="369332"/>
          </a:xfrm>
          <a:prstGeom prst="rect">
            <a:avLst/>
          </a:prstGeom>
          <a:noFill/>
        </p:spPr>
        <p:txBody>
          <a:bodyPr wrap="square" rtlCol="0">
            <a:spAutoFit/>
          </a:bodyPr>
          <a:lstStyle/>
          <a:p>
            <a:r>
              <a:rPr lang="en-US" dirty="0"/>
              <a:t>4.</a:t>
            </a:r>
          </a:p>
        </p:txBody>
      </p:sp>
      <p:pic>
        <p:nvPicPr>
          <p:cNvPr id="36" name="Picture 35">
            <a:extLst>
              <a:ext uri="{FF2B5EF4-FFF2-40B4-BE49-F238E27FC236}">
                <a16:creationId xmlns:a16="http://schemas.microsoft.com/office/drawing/2014/main" id="{EAD0AD5C-923C-4DA5-A792-05CC37A78070}"/>
              </a:ext>
            </a:extLst>
          </p:cNvPr>
          <p:cNvPicPr>
            <a:picLocks noChangeAspect="1"/>
          </p:cNvPicPr>
          <p:nvPr/>
        </p:nvPicPr>
        <p:blipFill>
          <a:blip r:embed="rId3"/>
          <a:stretch>
            <a:fillRect/>
          </a:stretch>
        </p:blipFill>
        <p:spPr>
          <a:xfrm>
            <a:off x="9931013" y="5424141"/>
            <a:ext cx="1676401" cy="1090074"/>
          </a:xfrm>
          <a:prstGeom prst="rect">
            <a:avLst/>
          </a:prstGeom>
        </p:spPr>
      </p:pic>
      <p:sp>
        <p:nvSpPr>
          <p:cNvPr id="58" name="Rectangle 57">
            <a:extLst>
              <a:ext uri="{FF2B5EF4-FFF2-40B4-BE49-F238E27FC236}">
                <a16:creationId xmlns:a16="http://schemas.microsoft.com/office/drawing/2014/main" id="{277C11DF-42C5-4AD9-BB27-229DFE45F6AA}"/>
              </a:ext>
            </a:extLst>
          </p:cNvPr>
          <p:cNvSpPr/>
          <p:nvPr/>
        </p:nvSpPr>
        <p:spPr bwMode="auto">
          <a:xfrm rot="668333">
            <a:off x="11510545" y="5373705"/>
            <a:ext cx="384313" cy="121196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1576545-6E4F-4E93-9B5A-777C8CF22D29}"/>
                  </a:ext>
                </a:extLst>
              </p:cNvPr>
              <p:cNvSpPr txBox="1"/>
              <p:nvPr/>
            </p:nvSpPr>
            <p:spPr>
              <a:xfrm>
                <a:off x="9881320" y="4764464"/>
                <a:ext cx="1737685" cy="47141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600" i="1" smtClean="0">
                              <a:latin typeface="Cambria Math" panose="02040503050406030204" pitchFamily="18" charset="0"/>
                            </a:rPr>
                          </m:ctrlPr>
                        </m:dPr>
                        <m:e>
                          <m:m>
                            <m:mPr>
                              <m:mcs>
                                <m:mc>
                                  <m:mcPr>
                                    <m:count m:val="1"/>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𝑥</m:t>
                                </m:r>
                                <m:r>
                                  <a:rPr lang="en-US" sz="1600" b="0" i="1" smtClean="0">
                                    <a:latin typeface="Cambria Math" panose="02040503050406030204" pitchFamily="18" charset="0"/>
                                  </a:rPr>
                                  <m:t>′</m:t>
                                </m:r>
                              </m:e>
                            </m:mr>
                            <m:mr>
                              <m:e>
                                <m:r>
                                  <a:rPr lang="en-US" sz="1600" b="0" i="1" smtClean="0">
                                    <a:latin typeface="Cambria Math" panose="02040503050406030204" pitchFamily="18" charset="0"/>
                                  </a:rPr>
                                  <m:t>𝑦</m:t>
                                </m:r>
                                <m:r>
                                  <a:rPr lang="en-US" sz="1600" b="0" i="1" smtClean="0">
                                    <a:latin typeface="Cambria Math" panose="02040503050406030204" pitchFamily="18" charset="0"/>
                                  </a:rPr>
                                  <m:t>′</m:t>
                                </m:r>
                              </m:e>
                            </m:mr>
                          </m:m>
                        </m:e>
                      </m:d>
                      <m:d>
                        <m:dPr>
                          <m:begChr m:val="["/>
                          <m:endChr m:val="]"/>
                          <m:ctrlPr>
                            <a:rPr lang="en-US" sz="1600" i="1" smtClean="0">
                              <a:latin typeface="Cambria Math" panose="02040503050406030204" pitchFamily="18" charset="0"/>
                            </a:rPr>
                          </m:ctrlPr>
                        </m:dPr>
                        <m:e>
                          <m:m>
                            <m:mPr>
                              <m:mcs>
                                <m:mc>
                                  <m:mcPr>
                                    <m:count m:val="2"/>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1</m:t>
                                </m:r>
                              </m:e>
                              <m:e>
                                <m:r>
                                  <a:rPr lang="en-US" sz="1600" b="0" i="1" smtClean="0">
                                    <a:latin typeface="Cambria Math" panose="02040503050406030204" pitchFamily="18" charset="0"/>
                                  </a:rPr>
                                  <m:t>−0.2</m:t>
                                </m:r>
                              </m:e>
                            </m:mr>
                            <m:mr>
                              <m:e>
                                <m:r>
                                  <a:rPr lang="en-US" sz="1600" b="0" i="1" smtClean="0">
                                    <a:latin typeface="Cambria Math" panose="02040503050406030204" pitchFamily="18" charset="0"/>
                                  </a:rPr>
                                  <m:t>0</m:t>
                                </m:r>
                              </m:e>
                              <m:e>
                                <m:r>
                                  <a:rPr lang="en-US" sz="1600" b="0" i="1" smtClean="0">
                                    <a:latin typeface="Cambria Math" panose="02040503050406030204" pitchFamily="18" charset="0"/>
                                  </a:rPr>
                                  <m:t>1</m:t>
                                </m:r>
                              </m:e>
                            </m:mr>
                          </m:m>
                        </m:e>
                      </m:d>
                      <m:d>
                        <m:dPr>
                          <m:begChr m:val="["/>
                          <m:endChr m:val="]"/>
                          <m:ctrlPr>
                            <a:rPr lang="en-US" sz="1600" i="1" smtClean="0">
                              <a:latin typeface="Cambria Math" panose="02040503050406030204" pitchFamily="18" charset="0"/>
                            </a:rPr>
                          </m:ctrlPr>
                        </m:dPr>
                        <m:e>
                          <m:m>
                            <m:mPr>
                              <m:mcs>
                                <m:mc>
                                  <m:mcPr>
                                    <m:count m:val="1"/>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𝑥</m:t>
                                </m:r>
                              </m:e>
                            </m:mr>
                            <m:mr>
                              <m:e>
                                <m:r>
                                  <a:rPr lang="en-US" sz="1600" b="0" i="1" smtClean="0">
                                    <a:latin typeface="Cambria Math" panose="02040503050406030204" pitchFamily="18" charset="0"/>
                                  </a:rPr>
                                  <m:t>𝑦</m:t>
                                </m:r>
                              </m:e>
                            </m:mr>
                          </m:m>
                        </m:e>
                      </m:d>
                    </m:oMath>
                  </m:oMathPara>
                </a14:m>
                <a:endParaRPr lang="en-US" sz="1600" dirty="0"/>
              </a:p>
            </p:txBody>
          </p:sp>
        </mc:Choice>
        <mc:Fallback xmlns="">
          <p:sp>
            <p:nvSpPr>
              <p:cNvPr id="37" name="TextBox 36">
                <a:extLst>
                  <a:ext uri="{FF2B5EF4-FFF2-40B4-BE49-F238E27FC236}">
                    <a16:creationId xmlns:a16="http://schemas.microsoft.com/office/drawing/2014/main" id="{21576545-6E4F-4E93-9B5A-777C8CF22D29}"/>
                  </a:ext>
                </a:extLst>
              </p:cNvPr>
              <p:cNvSpPr txBox="1">
                <a:spLocks noRot="1" noChangeAspect="1" noMove="1" noResize="1" noEditPoints="1" noAdjustHandles="1" noChangeArrowheads="1" noChangeShapeType="1" noTextEdit="1"/>
              </p:cNvSpPr>
              <p:nvPr/>
            </p:nvSpPr>
            <p:spPr>
              <a:xfrm>
                <a:off x="9881320" y="4764464"/>
                <a:ext cx="1737685" cy="471411"/>
              </a:xfrm>
              <a:prstGeom prst="rect">
                <a:avLst/>
              </a:prstGeom>
              <a:blipFill>
                <a:blip r:embed="rId4"/>
                <a:stretch>
                  <a:fillRect/>
                </a:stretch>
              </a:blipFill>
            </p:spPr>
            <p:txBody>
              <a:bodyPr/>
              <a:lstStyle/>
              <a:p>
                <a:r>
                  <a:rPr lang="en-US">
                    <a:noFill/>
                  </a:rPr>
                  <a:t> </a:t>
                </a:r>
              </a:p>
            </p:txBody>
          </p:sp>
        </mc:Fallback>
      </mc:AlternateContent>
      <p:cxnSp>
        <p:nvCxnSpPr>
          <p:cNvPr id="39" name="Straight Arrow Connector 38">
            <a:extLst>
              <a:ext uri="{FF2B5EF4-FFF2-40B4-BE49-F238E27FC236}">
                <a16:creationId xmlns:a16="http://schemas.microsoft.com/office/drawing/2014/main" id="{F0FF3DC5-9034-46E8-80C8-F0B940E17C06}"/>
              </a:ext>
            </a:extLst>
          </p:cNvPr>
          <p:cNvCxnSpPr/>
          <p:nvPr/>
        </p:nvCxnSpPr>
        <p:spPr bwMode="auto">
          <a:xfrm>
            <a:off x="10140567" y="5418509"/>
            <a:ext cx="0" cy="1259976"/>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0" name="Straight Arrow Connector 39">
            <a:extLst>
              <a:ext uri="{FF2B5EF4-FFF2-40B4-BE49-F238E27FC236}">
                <a16:creationId xmlns:a16="http://schemas.microsoft.com/office/drawing/2014/main" id="{CA4E737E-D955-4A1B-B1A5-9456B8BF0491}"/>
              </a:ext>
            </a:extLst>
          </p:cNvPr>
          <p:cNvCxnSpPr>
            <a:cxnSpLocks/>
          </p:cNvCxnSpPr>
          <p:nvPr/>
        </p:nvCxnSpPr>
        <p:spPr bwMode="auto">
          <a:xfrm>
            <a:off x="10140567" y="5421523"/>
            <a:ext cx="1736030" cy="0"/>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Rectangle 2">
            <a:extLst>
              <a:ext uri="{FF2B5EF4-FFF2-40B4-BE49-F238E27FC236}">
                <a16:creationId xmlns:a16="http://schemas.microsoft.com/office/drawing/2014/main" id="{6066B623-3159-43D3-A708-A5AEA16BCA40}"/>
              </a:ext>
            </a:extLst>
          </p:cNvPr>
          <p:cNvSpPr/>
          <p:nvPr/>
        </p:nvSpPr>
        <p:spPr bwMode="auto">
          <a:xfrm rot="668333">
            <a:off x="9648725" y="5330525"/>
            <a:ext cx="384313" cy="121196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pic>
        <p:nvPicPr>
          <p:cNvPr id="42" name="Picture 41">
            <a:extLst>
              <a:ext uri="{FF2B5EF4-FFF2-40B4-BE49-F238E27FC236}">
                <a16:creationId xmlns:a16="http://schemas.microsoft.com/office/drawing/2014/main" id="{19A1D2EF-1FC0-4AE0-8345-4631D7E03ED6}"/>
              </a:ext>
            </a:extLst>
          </p:cNvPr>
          <p:cNvPicPr>
            <a:picLocks noChangeAspect="1"/>
          </p:cNvPicPr>
          <p:nvPr/>
        </p:nvPicPr>
        <p:blipFill>
          <a:blip r:embed="rId5"/>
          <a:stretch>
            <a:fillRect/>
          </a:stretch>
        </p:blipFill>
        <p:spPr>
          <a:xfrm>
            <a:off x="7662410" y="5431761"/>
            <a:ext cx="1562102" cy="1091116"/>
          </a:xfrm>
          <a:prstGeom prst="rect">
            <a:avLst/>
          </a:prstGeom>
        </p:spPr>
      </p:pic>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6804329-C106-4006-A883-25FB0B1C58F6}"/>
                  </a:ext>
                </a:extLst>
              </p:cNvPr>
              <p:cNvSpPr txBox="1"/>
              <p:nvPr/>
            </p:nvSpPr>
            <p:spPr>
              <a:xfrm>
                <a:off x="7114931" y="4764464"/>
                <a:ext cx="2657060" cy="47141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600" i="1" smtClean="0">
                              <a:latin typeface="Cambria Math" panose="02040503050406030204" pitchFamily="18" charset="0"/>
                            </a:rPr>
                          </m:ctrlPr>
                        </m:dPr>
                        <m:e>
                          <m:m>
                            <m:mPr>
                              <m:mcs>
                                <m:mc>
                                  <m:mcPr>
                                    <m:count m:val="1"/>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𝑥</m:t>
                                </m:r>
                                <m:r>
                                  <a:rPr lang="en-US" sz="1600" b="0" i="1" smtClean="0">
                                    <a:latin typeface="Cambria Math" panose="02040503050406030204" pitchFamily="18" charset="0"/>
                                  </a:rPr>
                                  <m:t>′</m:t>
                                </m:r>
                              </m:e>
                            </m:mr>
                            <m:mr>
                              <m:e>
                                <m:r>
                                  <a:rPr lang="en-US" sz="1600" b="0" i="1" smtClean="0">
                                    <a:latin typeface="Cambria Math" panose="02040503050406030204" pitchFamily="18" charset="0"/>
                                  </a:rPr>
                                  <m:t>𝑦</m:t>
                                </m:r>
                                <m:r>
                                  <a:rPr lang="en-US" sz="1600" b="0" i="1" smtClean="0">
                                    <a:latin typeface="Cambria Math" panose="02040503050406030204" pitchFamily="18" charset="0"/>
                                  </a:rPr>
                                  <m:t>′</m:t>
                                </m:r>
                              </m:e>
                            </m:mr>
                          </m:m>
                        </m:e>
                      </m:d>
                      <m:r>
                        <a:rPr lang="en-US" sz="1600" b="0" i="1" smtClean="0">
                          <a:latin typeface="Cambria Math" panose="02040503050406030204" pitchFamily="18" charset="0"/>
                        </a:rPr>
                        <m:t>=</m:t>
                      </m:r>
                      <m:d>
                        <m:dPr>
                          <m:begChr m:val="["/>
                          <m:endChr m:val="]"/>
                          <m:ctrlPr>
                            <a:rPr lang="en-US" sz="1600" i="1" smtClean="0">
                              <a:latin typeface="Cambria Math" panose="02040503050406030204" pitchFamily="18" charset="0"/>
                            </a:rPr>
                          </m:ctrlPr>
                        </m:dPr>
                        <m:e>
                          <m:m>
                            <m:mPr>
                              <m:mcs>
                                <m:mc>
                                  <m:mcPr>
                                    <m:count m:val="2"/>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1</m:t>
                                </m:r>
                              </m:e>
                              <m:e>
                                <m:r>
                                  <a:rPr lang="en-US" sz="1600" b="0" i="1" smtClean="0">
                                    <a:latin typeface="Cambria Math" panose="02040503050406030204" pitchFamily="18" charset="0"/>
                                  </a:rPr>
                                  <m:t>0.1</m:t>
                                </m:r>
                              </m:e>
                            </m:mr>
                            <m:mr>
                              <m:e>
                                <m:r>
                                  <a:rPr lang="en-US" sz="1600" b="0" i="1" smtClean="0">
                                    <a:latin typeface="Cambria Math" panose="02040503050406030204" pitchFamily="18" charset="0"/>
                                  </a:rPr>
                                  <m:t>0</m:t>
                                </m:r>
                              </m:e>
                              <m:e>
                                <m:r>
                                  <a:rPr lang="en-US" sz="1600" b="0" i="1" smtClean="0">
                                    <a:latin typeface="Cambria Math" panose="02040503050406030204" pitchFamily="18" charset="0"/>
                                  </a:rPr>
                                  <m:t>1</m:t>
                                </m:r>
                              </m:e>
                            </m:mr>
                          </m:m>
                        </m:e>
                      </m:d>
                      <m:d>
                        <m:dPr>
                          <m:begChr m:val="["/>
                          <m:endChr m:val="]"/>
                          <m:ctrlPr>
                            <a:rPr lang="en-US" sz="1600" i="1" smtClean="0">
                              <a:latin typeface="Cambria Math" panose="02040503050406030204" pitchFamily="18" charset="0"/>
                            </a:rPr>
                          </m:ctrlPr>
                        </m:dPr>
                        <m:e>
                          <m:m>
                            <m:mPr>
                              <m:mcs>
                                <m:mc>
                                  <m:mcPr>
                                    <m:count m:val="1"/>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𝑥</m:t>
                                </m:r>
                              </m:e>
                            </m:mr>
                            <m:mr>
                              <m:e>
                                <m:r>
                                  <a:rPr lang="en-US" sz="1600" b="0" i="1" smtClean="0">
                                    <a:latin typeface="Cambria Math" panose="02040503050406030204" pitchFamily="18" charset="0"/>
                                  </a:rPr>
                                  <m:t>𝑦</m:t>
                                </m:r>
                              </m:e>
                            </m:mr>
                          </m:m>
                        </m:e>
                      </m:d>
                    </m:oMath>
                  </m:oMathPara>
                </a14:m>
                <a:endParaRPr lang="en-US" sz="1600" dirty="0"/>
              </a:p>
            </p:txBody>
          </p:sp>
        </mc:Choice>
        <mc:Fallback xmlns="">
          <p:sp>
            <p:nvSpPr>
              <p:cNvPr id="43" name="TextBox 42">
                <a:extLst>
                  <a:ext uri="{FF2B5EF4-FFF2-40B4-BE49-F238E27FC236}">
                    <a16:creationId xmlns:a16="http://schemas.microsoft.com/office/drawing/2014/main" id="{56804329-C106-4006-A883-25FB0B1C58F6}"/>
                  </a:ext>
                </a:extLst>
              </p:cNvPr>
              <p:cNvSpPr txBox="1">
                <a:spLocks noRot="1" noChangeAspect="1" noMove="1" noResize="1" noEditPoints="1" noAdjustHandles="1" noChangeArrowheads="1" noChangeShapeType="1" noTextEdit="1"/>
              </p:cNvSpPr>
              <p:nvPr/>
            </p:nvSpPr>
            <p:spPr>
              <a:xfrm>
                <a:off x="7114931" y="4764464"/>
                <a:ext cx="2657060" cy="471411"/>
              </a:xfrm>
              <a:prstGeom prst="rect">
                <a:avLst/>
              </a:prstGeom>
              <a:blipFill>
                <a:blip r:embed="rId6"/>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92B9F002-10C3-4AD4-BA2B-A0BB7C51ED23}"/>
              </a:ext>
            </a:extLst>
          </p:cNvPr>
          <p:cNvSpPr txBox="1"/>
          <p:nvPr/>
        </p:nvSpPr>
        <p:spPr>
          <a:xfrm>
            <a:off x="7476876" y="5205127"/>
            <a:ext cx="384313" cy="246221"/>
          </a:xfrm>
          <a:prstGeom prst="rect">
            <a:avLst/>
          </a:prstGeom>
          <a:noFill/>
        </p:spPr>
        <p:txBody>
          <a:bodyPr wrap="square" rtlCol="0">
            <a:spAutoFit/>
          </a:bodyPr>
          <a:lstStyle/>
          <a:p>
            <a:r>
              <a:rPr lang="en-US" sz="1000" dirty="0"/>
              <a:t>0,0</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39231FD9-0466-4F84-9DA4-760C7BF3565E}"/>
                  </a:ext>
                </a:extLst>
              </p:cNvPr>
              <p:cNvSpPr txBox="1"/>
              <p:nvPr/>
            </p:nvSpPr>
            <p:spPr>
              <a:xfrm>
                <a:off x="1888435" y="2469404"/>
                <a:ext cx="2451652"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1</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47" name="TextBox 46">
                <a:extLst>
                  <a:ext uri="{FF2B5EF4-FFF2-40B4-BE49-F238E27FC236}">
                    <a16:creationId xmlns:a16="http://schemas.microsoft.com/office/drawing/2014/main" id="{39231FD9-0466-4F84-9DA4-760C7BF3565E}"/>
                  </a:ext>
                </a:extLst>
              </p:cNvPr>
              <p:cNvSpPr txBox="1">
                <a:spLocks noRot="1" noChangeAspect="1" noMove="1" noResize="1" noEditPoints="1" noAdjustHandles="1" noChangeArrowheads="1" noChangeShapeType="1" noTextEdit="1"/>
              </p:cNvSpPr>
              <p:nvPr/>
            </p:nvSpPr>
            <p:spPr>
              <a:xfrm>
                <a:off x="1888435" y="2469404"/>
                <a:ext cx="2451652" cy="707053"/>
              </a:xfrm>
              <a:prstGeom prst="rect">
                <a:avLst/>
              </a:prstGeom>
              <a:blipFill>
                <a:blip r:embed="rId7"/>
                <a:stretch>
                  <a:fillRect/>
                </a:stretch>
              </a:blipFill>
            </p:spPr>
            <p:txBody>
              <a:bodyPr/>
              <a:lstStyle/>
              <a:p>
                <a:r>
                  <a:rPr lang="en-US">
                    <a:noFill/>
                  </a:rPr>
                  <a:t> </a:t>
                </a:r>
              </a:p>
            </p:txBody>
          </p:sp>
        </mc:Fallback>
      </mc:AlternateContent>
      <p:sp>
        <p:nvSpPr>
          <p:cNvPr id="48" name="TextBox 47">
            <a:extLst>
              <a:ext uri="{FF2B5EF4-FFF2-40B4-BE49-F238E27FC236}">
                <a16:creationId xmlns:a16="http://schemas.microsoft.com/office/drawing/2014/main" id="{73536797-C178-4E10-8A65-729427DA9148}"/>
              </a:ext>
            </a:extLst>
          </p:cNvPr>
          <p:cNvSpPr txBox="1"/>
          <p:nvPr/>
        </p:nvSpPr>
        <p:spPr>
          <a:xfrm>
            <a:off x="1219200" y="2660736"/>
            <a:ext cx="854765" cy="369332"/>
          </a:xfrm>
          <a:prstGeom prst="rect">
            <a:avLst/>
          </a:prstGeom>
          <a:noFill/>
        </p:spPr>
        <p:txBody>
          <a:bodyPr wrap="square" rtlCol="0">
            <a:spAutoFit/>
          </a:bodyPr>
          <a:lstStyle/>
          <a:p>
            <a:r>
              <a:rPr lang="en-US" dirty="0"/>
              <a:t>1.</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059B5ED4-369F-47DD-9AF6-62896E0EA2FE}"/>
                  </a:ext>
                </a:extLst>
              </p:cNvPr>
              <p:cNvSpPr txBox="1"/>
              <p:nvPr/>
            </p:nvSpPr>
            <p:spPr>
              <a:xfrm>
                <a:off x="1888435" y="3397056"/>
                <a:ext cx="2451652"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2</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2</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49" name="TextBox 48">
                <a:extLst>
                  <a:ext uri="{FF2B5EF4-FFF2-40B4-BE49-F238E27FC236}">
                    <a16:creationId xmlns:a16="http://schemas.microsoft.com/office/drawing/2014/main" id="{059B5ED4-369F-47DD-9AF6-62896E0EA2FE}"/>
                  </a:ext>
                </a:extLst>
              </p:cNvPr>
              <p:cNvSpPr txBox="1">
                <a:spLocks noRot="1" noChangeAspect="1" noMove="1" noResize="1" noEditPoints="1" noAdjustHandles="1" noChangeArrowheads="1" noChangeShapeType="1" noTextEdit="1"/>
              </p:cNvSpPr>
              <p:nvPr/>
            </p:nvSpPr>
            <p:spPr>
              <a:xfrm>
                <a:off x="1888435" y="3397056"/>
                <a:ext cx="2451652" cy="707053"/>
              </a:xfrm>
              <a:prstGeom prst="rect">
                <a:avLst/>
              </a:prstGeom>
              <a:blipFill>
                <a:blip r:embed="rId8"/>
                <a:stretch>
                  <a:fillRect/>
                </a:stretch>
              </a:blipFill>
            </p:spPr>
            <p:txBody>
              <a:bodyPr/>
              <a:lstStyle/>
              <a:p>
                <a:r>
                  <a:rPr lang="en-US">
                    <a:noFill/>
                  </a:rPr>
                  <a:t> </a:t>
                </a:r>
              </a:p>
            </p:txBody>
          </p:sp>
        </mc:Fallback>
      </mc:AlternateContent>
      <p:sp>
        <p:nvSpPr>
          <p:cNvPr id="50" name="TextBox 49">
            <a:extLst>
              <a:ext uri="{FF2B5EF4-FFF2-40B4-BE49-F238E27FC236}">
                <a16:creationId xmlns:a16="http://schemas.microsoft.com/office/drawing/2014/main" id="{8DA7E3A7-EEDF-42B6-BD26-FF09121DA1EC}"/>
              </a:ext>
            </a:extLst>
          </p:cNvPr>
          <p:cNvSpPr txBox="1"/>
          <p:nvPr/>
        </p:nvSpPr>
        <p:spPr>
          <a:xfrm>
            <a:off x="1221373" y="3565916"/>
            <a:ext cx="854765" cy="369332"/>
          </a:xfrm>
          <a:prstGeom prst="rect">
            <a:avLst/>
          </a:prstGeom>
          <a:noFill/>
        </p:spPr>
        <p:txBody>
          <a:bodyPr wrap="square" rtlCol="0">
            <a:spAutoFit/>
          </a:bodyPr>
          <a:lstStyle/>
          <a:p>
            <a:r>
              <a:rPr lang="en-US" dirty="0"/>
              <a:t>2.</a:t>
            </a: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00534697-A493-45AB-A50F-15315EE9BE88}"/>
                  </a:ext>
                </a:extLst>
              </p:cNvPr>
              <p:cNvSpPr txBox="1"/>
              <p:nvPr/>
            </p:nvSpPr>
            <p:spPr>
              <a:xfrm>
                <a:off x="1888435" y="4324710"/>
                <a:ext cx="2451652"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2</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0.5</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51" name="TextBox 50">
                <a:extLst>
                  <a:ext uri="{FF2B5EF4-FFF2-40B4-BE49-F238E27FC236}">
                    <a16:creationId xmlns:a16="http://schemas.microsoft.com/office/drawing/2014/main" id="{00534697-A493-45AB-A50F-15315EE9BE88}"/>
                  </a:ext>
                </a:extLst>
              </p:cNvPr>
              <p:cNvSpPr txBox="1">
                <a:spLocks noRot="1" noChangeAspect="1" noMove="1" noResize="1" noEditPoints="1" noAdjustHandles="1" noChangeArrowheads="1" noChangeShapeType="1" noTextEdit="1"/>
              </p:cNvSpPr>
              <p:nvPr/>
            </p:nvSpPr>
            <p:spPr>
              <a:xfrm>
                <a:off x="1888435" y="4324710"/>
                <a:ext cx="2451652" cy="707053"/>
              </a:xfrm>
              <a:prstGeom prst="rect">
                <a:avLst/>
              </a:prstGeom>
              <a:blipFill>
                <a:blip r:embed="rId9"/>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2617FF4E-398C-42E9-A9CE-555540958BCC}"/>
              </a:ext>
            </a:extLst>
          </p:cNvPr>
          <p:cNvSpPr txBox="1"/>
          <p:nvPr/>
        </p:nvSpPr>
        <p:spPr>
          <a:xfrm>
            <a:off x="1218060" y="4471096"/>
            <a:ext cx="854765" cy="369332"/>
          </a:xfrm>
          <a:prstGeom prst="rect">
            <a:avLst/>
          </a:prstGeom>
          <a:noFill/>
        </p:spPr>
        <p:txBody>
          <a:bodyPr wrap="square" rtlCol="0">
            <a:spAutoFit/>
          </a:bodyPr>
          <a:lstStyle/>
          <a:p>
            <a:r>
              <a:rPr lang="en-US" dirty="0"/>
              <a:t>3.</a:t>
            </a:r>
          </a:p>
        </p:txBody>
      </p:sp>
      <p:sp>
        <p:nvSpPr>
          <p:cNvPr id="53" name="TextBox 52">
            <a:extLst>
              <a:ext uri="{FF2B5EF4-FFF2-40B4-BE49-F238E27FC236}">
                <a16:creationId xmlns:a16="http://schemas.microsoft.com/office/drawing/2014/main" id="{494F51AF-88C5-4E9C-93A8-0EB07CF09FA4}"/>
              </a:ext>
            </a:extLst>
          </p:cNvPr>
          <p:cNvSpPr txBox="1"/>
          <p:nvPr/>
        </p:nvSpPr>
        <p:spPr>
          <a:xfrm>
            <a:off x="1218059" y="5249799"/>
            <a:ext cx="854765" cy="369332"/>
          </a:xfrm>
          <a:prstGeom prst="rect">
            <a:avLst/>
          </a:prstGeom>
          <a:noFill/>
        </p:spPr>
        <p:txBody>
          <a:bodyPr wrap="square" rtlCol="0">
            <a:spAutoFit/>
          </a:bodyPr>
          <a:lstStyle/>
          <a:p>
            <a:r>
              <a:rPr lang="en-US" dirty="0"/>
              <a:t>4.</a:t>
            </a:r>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C5CD7E24-D333-45F5-B01A-484BA42A50DC}"/>
                  </a:ext>
                </a:extLst>
              </p:cNvPr>
              <p:cNvSpPr txBox="1"/>
              <p:nvPr/>
            </p:nvSpPr>
            <p:spPr>
              <a:xfrm>
                <a:off x="1888434" y="5249799"/>
                <a:ext cx="2657061"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m:t>
                                </m:r>
                                <m:r>
                                  <a:rPr lang="en-US" sz="2400" b="0" i="1" smtClean="0">
                                    <a:latin typeface="Cambria Math" panose="02040503050406030204" pitchFamily="18" charset="0"/>
                                  </a:rPr>
                                  <m:t>1</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0.5</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54" name="TextBox 53">
                <a:extLst>
                  <a:ext uri="{FF2B5EF4-FFF2-40B4-BE49-F238E27FC236}">
                    <a16:creationId xmlns:a16="http://schemas.microsoft.com/office/drawing/2014/main" id="{C5CD7E24-D333-45F5-B01A-484BA42A50DC}"/>
                  </a:ext>
                </a:extLst>
              </p:cNvPr>
              <p:cNvSpPr txBox="1">
                <a:spLocks noRot="1" noChangeAspect="1" noMove="1" noResize="1" noEditPoints="1" noAdjustHandles="1" noChangeArrowheads="1" noChangeShapeType="1" noTextEdit="1"/>
              </p:cNvSpPr>
              <p:nvPr/>
            </p:nvSpPr>
            <p:spPr>
              <a:xfrm>
                <a:off x="1888434" y="5249799"/>
                <a:ext cx="2657061" cy="70705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CA57CDBE-FC2D-4402-AF92-F0917DB55F3A}"/>
                  </a:ext>
                </a:extLst>
              </p:cNvPr>
              <p:cNvSpPr txBox="1"/>
              <p:nvPr/>
            </p:nvSpPr>
            <p:spPr>
              <a:xfrm>
                <a:off x="1793351" y="6174888"/>
                <a:ext cx="2657060" cy="7070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r>
                                  <a:rPr lang="en-US" sz="2400" b="0" i="1" smtClean="0">
                                    <a:latin typeface="Cambria Math" panose="02040503050406030204" pitchFamily="18" charset="0"/>
                                  </a:rPr>
                                  <m:t>′</m:t>
                                </m:r>
                              </m:e>
                            </m:mr>
                            <m:mr>
                              <m:e>
                                <m:r>
                                  <a:rPr lang="en-US" sz="2400" b="0" i="1" smtClean="0">
                                    <a:latin typeface="Cambria Math" panose="02040503050406030204" pitchFamily="18" charset="0"/>
                                  </a:rPr>
                                  <m:t>𝑦</m:t>
                                </m:r>
                                <m:r>
                                  <a:rPr lang="en-US" sz="2400" b="0" i="1" smtClean="0">
                                    <a:latin typeface="Cambria Math" panose="02040503050406030204" pitchFamily="18" charset="0"/>
                                  </a:rPr>
                                  <m:t>′</m:t>
                                </m:r>
                              </m:e>
                            </m:mr>
                          </m:m>
                        </m:e>
                      </m:d>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0.1</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1</m:t>
                                </m:r>
                              </m:e>
                            </m:mr>
                          </m:m>
                        </m:e>
                      </m:d>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𝑥</m:t>
                                </m:r>
                              </m:e>
                            </m:mr>
                            <m:mr>
                              <m:e>
                                <m:r>
                                  <a:rPr lang="en-US" sz="2400" b="0" i="1" smtClean="0">
                                    <a:latin typeface="Cambria Math" panose="02040503050406030204" pitchFamily="18" charset="0"/>
                                  </a:rPr>
                                  <m:t>𝑦</m:t>
                                </m:r>
                              </m:e>
                            </m:mr>
                          </m:m>
                        </m:e>
                      </m:d>
                    </m:oMath>
                  </m:oMathPara>
                </a14:m>
                <a:endParaRPr lang="en-US" sz="2400" dirty="0"/>
              </a:p>
            </p:txBody>
          </p:sp>
        </mc:Choice>
        <mc:Fallback xmlns="">
          <p:sp>
            <p:nvSpPr>
              <p:cNvPr id="55" name="TextBox 54">
                <a:extLst>
                  <a:ext uri="{FF2B5EF4-FFF2-40B4-BE49-F238E27FC236}">
                    <a16:creationId xmlns:a16="http://schemas.microsoft.com/office/drawing/2014/main" id="{CA57CDBE-FC2D-4402-AF92-F0917DB55F3A}"/>
                  </a:ext>
                </a:extLst>
              </p:cNvPr>
              <p:cNvSpPr txBox="1">
                <a:spLocks noRot="1" noChangeAspect="1" noMove="1" noResize="1" noEditPoints="1" noAdjustHandles="1" noChangeArrowheads="1" noChangeShapeType="1" noTextEdit="1"/>
              </p:cNvSpPr>
              <p:nvPr/>
            </p:nvSpPr>
            <p:spPr>
              <a:xfrm>
                <a:off x="1793351" y="6174888"/>
                <a:ext cx="2657060" cy="707053"/>
              </a:xfrm>
              <a:prstGeom prst="rect">
                <a:avLst/>
              </a:prstGeom>
              <a:blipFill>
                <a:blip r:embed="rId11"/>
                <a:stretch>
                  <a:fillRect/>
                </a:stretch>
              </a:blipFill>
            </p:spPr>
            <p:txBody>
              <a:bodyPr/>
              <a:lstStyle/>
              <a:p>
                <a:r>
                  <a:rPr lang="en-US">
                    <a:noFill/>
                  </a:rPr>
                  <a:t> </a:t>
                </a:r>
              </a:p>
            </p:txBody>
          </p:sp>
        </mc:Fallback>
      </mc:AlternateContent>
      <p:sp>
        <p:nvSpPr>
          <p:cNvPr id="56" name="TextBox 55">
            <a:extLst>
              <a:ext uri="{FF2B5EF4-FFF2-40B4-BE49-F238E27FC236}">
                <a16:creationId xmlns:a16="http://schemas.microsoft.com/office/drawing/2014/main" id="{BC3C00CD-1161-445E-B66E-DFD303845835}"/>
              </a:ext>
            </a:extLst>
          </p:cNvPr>
          <p:cNvSpPr txBox="1"/>
          <p:nvPr/>
        </p:nvSpPr>
        <p:spPr>
          <a:xfrm>
            <a:off x="1218059" y="6149371"/>
            <a:ext cx="854765" cy="369332"/>
          </a:xfrm>
          <a:prstGeom prst="rect">
            <a:avLst/>
          </a:prstGeom>
          <a:noFill/>
        </p:spPr>
        <p:txBody>
          <a:bodyPr wrap="square" rtlCol="0">
            <a:spAutoFit/>
          </a:bodyPr>
          <a:lstStyle/>
          <a:p>
            <a:r>
              <a:rPr lang="en-US" dirty="0"/>
              <a:t>5.</a:t>
            </a:r>
          </a:p>
        </p:txBody>
      </p:sp>
      <p:sp>
        <p:nvSpPr>
          <p:cNvPr id="38" name="TextBox 37">
            <a:extLst>
              <a:ext uri="{FF2B5EF4-FFF2-40B4-BE49-F238E27FC236}">
                <a16:creationId xmlns:a16="http://schemas.microsoft.com/office/drawing/2014/main" id="{D27F53AA-3030-4029-8956-A54AAA13E1AD}"/>
              </a:ext>
            </a:extLst>
          </p:cNvPr>
          <p:cNvSpPr txBox="1"/>
          <p:nvPr/>
        </p:nvSpPr>
        <p:spPr>
          <a:xfrm>
            <a:off x="9955033" y="5191875"/>
            <a:ext cx="384313" cy="246221"/>
          </a:xfrm>
          <a:prstGeom prst="rect">
            <a:avLst/>
          </a:prstGeom>
          <a:noFill/>
        </p:spPr>
        <p:txBody>
          <a:bodyPr wrap="square" rtlCol="0">
            <a:spAutoFit/>
          </a:bodyPr>
          <a:lstStyle/>
          <a:p>
            <a:r>
              <a:rPr lang="en-US" sz="1000" dirty="0"/>
              <a:t>0,0</a:t>
            </a:r>
          </a:p>
        </p:txBody>
      </p:sp>
      <p:sp>
        <p:nvSpPr>
          <p:cNvPr id="59" name="Rectangle 58">
            <a:extLst>
              <a:ext uri="{FF2B5EF4-FFF2-40B4-BE49-F238E27FC236}">
                <a16:creationId xmlns:a16="http://schemas.microsoft.com/office/drawing/2014/main" id="{5DC16FD2-93A7-4D3A-AA77-A06508CF9BC5}"/>
              </a:ext>
            </a:extLst>
          </p:cNvPr>
          <p:cNvSpPr/>
          <p:nvPr/>
        </p:nvSpPr>
        <p:spPr bwMode="auto">
          <a:xfrm rot="21257331">
            <a:off x="9169908" y="5338549"/>
            <a:ext cx="384313" cy="121196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cxnSp>
        <p:nvCxnSpPr>
          <p:cNvPr id="45" name="Straight Arrow Connector 44">
            <a:extLst>
              <a:ext uri="{FF2B5EF4-FFF2-40B4-BE49-F238E27FC236}">
                <a16:creationId xmlns:a16="http://schemas.microsoft.com/office/drawing/2014/main" id="{1D28DECB-0CAD-422F-BB4A-BDFA108A4340}"/>
              </a:ext>
            </a:extLst>
          </p:cNvPr>
          <p:cNvCxnSpPr>
            <a:cxnSpLocks/>
          </p:cNvCxnSpPr>
          <p:nvPr/>
        </p:nvCxnSpPr>
        <p:spPr bwMode="auto">
          <a:xfrm>
            <a:off x="7662410" y="5434775"/>
            <a:ext cx="1736030" cy="0"/>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0" name="Rectangle 59">
            <a:extLst>
              <a:ext uri="{FF2B5EF4-FFF2-40B4-BE49-F238E27FC236}">
                <a16:creationId xmlns:a16="http://schemas.microsoft.com/office/drawing/2014/main" id="{80CC628D-7453-464E-8526-2B2469F786D0}"/>
              </a:ext>
            </a:extLst>
          </p:cNvPr>
          <p:cNvSpPr/>
          <p:nvPr/>
        </p:nvSpPr>
        <p:spPr bwMode="auto">
          <a:xfrm rot="21262141">
            <a:off x="7330113" y="5429181"/>
            <a:ext cx="384313" cy="121196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cxnSp>
        <p:nvCxnSpPr>
          <p:cNvPr id="44" name="Straight Arrow Connector 43">
            <a:extLst>
              <a:ext uri="{FF2B5EF4-FFF2-40B4-BE49-F238E27FC236}">
                <a16:creationId xmlns:a16="http://schemas.microsoft.com/office/drawing/2014/main" id="{0B2F2493-1E65-4360-8894-6804EEF92F6D}"/>
              </a:ext>
            </a:extLst>
          </p:cNvPr>
          <p:cNvCxnSpPr/>
          <p:nvPr/>
        </p:nvCxnSpPr>
        <p:spPr bwMode="auto">
          <a:xfrm>
            <a:off x="7662410" y="5431761"/>
            <a:ext cx="0" cy="1259976"/>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1" name="TextBox 60">
            <a:extLst>
              <a:ext uri="{FF2B5EF4-FFF2-40B4-BE49-F238E27FC236}">
                <a16:creationId xmlns:a16="http://schemas.microsoft.com/office/drawing/2014/main" id="{76CED6F5-7D6F-468B-8242-D54EDDEB7B03}"/>
              </a:ext>
            </a:extLst>
          </p:cNvPr>
          <p:cNvSpPr txBox="1"/>
          <p:nvPr/>
        </p:nvSpPr>
        <p:spPr>
          <a:xfrm>
            <a:off x="7142178" y="4713134"/>
            <a:ext cx="854765" cy="369332"/>
          </a:xfrm>
          <a:prstGeom prst="rect">
            <a:avLst/>
          </a:prstGeom>
          <a:noFill/>
        </p:spPr>
        <p:txBody>
          <a:bodyPr wrap="square" rtlCol="0">
            <a:spAutoFit/>
          </a:bodyPr>
          <a:lstStyle/>
          <a:p>
            <a:r>
              <a:rPr lang="en-US" dirty="0"/>
              <a:t>5.</a:t>
            </a:r>
          </a:p>
        </p:txBody>
      </p:sp>
    </p:spTree>
    <p:extLst>
      <p:ext uri="{BB962C8B-B14F-4D97-AF65-F5344CB8AC3E}">
        <p14:creationId xmlns:p14="http://schemas.microsoft.com/office/powerpoint/2010/main" val="291557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2">
            <a:extLst>
              <a:ext uri="{FF2B5EF4-FFF2-40B4-BE49-F238E27FC236}">
                <a16:creationId xmlns:a16="http://schemas.microsoft.com/office/drawing/2014/main" id="{D5FFCA4B-1AB1-4E47-A5F7-400B0DEE382C}"/>
              </a:ext>
            </a:extLst>
          </p:cNvPr>
          <p:cNvSpPr>
            <a:spLocks noGrp="1" noChangeArrowheads="1"/>
          </p:cNvSpPr>
          <p:nvPr>
            <p:ph type="title"/>
          </p:nvPr>
        </p:nvSpPr>
        <p:spPr>
          <a:xfrm>
            <a:off x="2211388" y="76200"/>
            <a:ext cx="7770812" cy="838200"/>
          </a:xfrm>
        </p:spPr>
        <p:txBody>
          <a:bodyPr/>
          <a:lstStyle/>
          <a:p>
            <a:r>
              <a:rPr lang="en-US" altLang="en-US"/>
              <a:t>2x2 Matrices</a:t>
            </a:r>
          </a:p>
        </p:txBody>
      </p:sp>
      <p:sp>
        <p:nvSpPr>
          <p:cNvPr id="6152" name="Text Box 4">
            <a:extLst>
              <a:ext uri="{FF2B5EF4-FFF2-40B4-BE49-F238E27FC236}">
                <a16:creationId xmlns:a16="http://schemas.microsoft.com/office/drawing/2014/main" id="{E516F526-A925-4E11-8E94-A5DBCB572DF3}"/>
              </a:ext>
            </a:extLst>
          </p:cNvPr>
          <p:cNvSpPr txBox="1">
            <a:spLocks noChangeArrowheads="1"/>
          </p:cNvSpPr>
          <p:nvPr/>
        </p:nvSpPr>
        <p:spPr bwMode="auto">
          <a:xfrm>
            <a:off x="2362200" y="2677181"/>
            <a:ext cx="37496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dirty="0">
                <a:solidFill>
                  <a:srgbClr val="000000"/>
                </a:solidFill>
                <a:latin typeface="Arial" panose="020B0604020202020204" pitchFamily="34" charset="0"/>
                <a:cs typeface="Arial" panose="020B0604020202020204" pitchFamily="34" charset="0"/>
              </a:rPr>
              <a:t>2D Mirror about Y axis</a:t>
            </a:r>
          </a:p>
        </p:txBody>
      </p:sp>
      <p:graphicFrame>
        <p:nvGraphicFramePr>
          <p:cNvPr id="6146" name="Object 5">
            <a:extLst>
              <a:ext uri="{FF2B5EF4-FFF2-40B4-BE49-F238E27FC236}">
                <a16:creationId xmlns:a16="http://schemas.microsoft.com/office/drawing/2014/main" id="{4068F270-2580-4807-BD66-3123C7362D57}"/>
              </a:ext>
            </a:extLst>
          </p:cNvPr>
          <p:cNvGraphicFramePr>
            <a:graphicFrameLocks noChangeAspect="1"/>
          </p:cNvGraphicFramePr>
          <p:nvPr/>
        </p:nvGraphicFramePr>
        <p:xfrm>
          <a:off x="2743200" y="3332164"/>
          <a:ext cx="1009650" cy="782637"/>
        </p:xfrm>
        <a:graphic>
          <a:graphicData uri="http://schemas.openxmlformats.org/presentationml/2006/ole">
            <mc:AlternateContent xmlns:mc="http://schemas.openxmlformats.org/markup-compatibility/2006">
              <mc:Choice xmlns:v="urn:schemas-microsoft-com:vml" Requires="v">
                <p:oleObj spid="_x0000_s5202" name="Equation" r:id="rId3" imgW="457200" imgH="355320" progId="Equation.3">
                  <p:embed/>
                </p:oleObj>
              </mc:Choice>
              <mc:Fallback>
                <p:oleObj name="Equation" r:id="rId3" imgW="457200" imgH="355320" progId="Equation.3">
                  <p:embed/>
                  <p:pic>
                    <p:nvPicPr>
                      <p:cNvPr id="6146" name="Object 5">
                        <a:extLst>
                          <a:ext uri="{FF2B5EF4-FFF2-40B4-BE49-F238E27FC236}">
                            <a16:creationId xmlns:a16="http://schemas.microsoft.com/office/drawing/2014/main" id="{4068F270-2580-4807-BD66-3123C7362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332164"/>
                        <a:ext cx="1009650" cy="78263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046" name="Object 6">
            <a:extLst>
              <a:ext uri="{FF2B5EF4-FFF2-40B4-BE49-F238E27FC236}">
                <a16:creationId xmlns:a16="http://schemas.microsoft.com/office/drawing/2014/main" id="{DA5F0041-93FE-4301-9A38-9530F74B2956}"/>
              </a:ext>
            </a:extLst>
          </p:cNvPr>
          <p:cNvGraphicFramePr>
            <a:graphicFrameLocks noChangeAspect="1"/>
          </p:cNvGraphicFramePr>
          <p:nvPr/>
        </p:nvGraphicFramePr>
        <p:xfrm>
          <a:off x="6096000" y="3200401"/>
          <a:ext cx="2971800" cy="968375"/>
        </p:xfrm>
        <a:graphic>
          <a:graphicData uri="http://schemas.openxmlformats.org/presentationml/2006/ole">
            <mc:AlternateContent xmlns:mc="http://schemas.openxmlformats.org/markup-compatibility/2006">
              <mc:Choice xmlns:v="urn:schemas-microsoft-com:vml" Requires="v">
                <p:oleObj spid="_x0000_s5203" name="Equation" r:id="rId5" imgW="1168200" imgH="380880" progId="Equation.3">
                  <p:embed/>
                </p:oleObj>
              </mc:Choice>
              <mc:Fallback>
                <p:oleObj name="Equation" r:id="rId5" imgW="1168200" imgH="380880" progId="Equation.3">
                  <p:embed/>
                  <p:pic>
                    <p:nvPicPr>
                      <p:cNvPr id="727046" name="Object 6">
                        <a:extLst>
                          <a:ext uri="{FF2B5EF4-FFF2-40B4-BE49-F238E27FC236}">
                            <a16:creationId xmlns:a16="http://schemas.microsoft.com/office/drawing/2014/main" id="{DA5F0041-93FE-4301-9A38-9530F74B29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3200401"/>
                        <a:ext cx="2971800" cy="9683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3" name="Text Box 7">
            <a:extLst>
              <a:ext uri="{FF2B5EF4-FFF2-40B4-BE49-F238E27FC236}">
                <a16:creationId xmlns:a16="http://schemas.microsoft.com/office/drawing/2014/main" id="{353C3C02-010D-40ED-80B4-74098D10E106}"/>
              </a:ext>
            </a:extLst>
          </p:cNvPr>
          <p:cNvSpPr txBox="1">
            <a:spLocks noChangeArrowheads="1"/>
          </p:cNvSpPr>
          <p:nvPr/>
        </p:nvSpPr>
        <p:spPr bwMode="auto">
          <a:xfrm>
            <a:off x="2362200" y="4586288"/>
            <a:ext cx="3324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dirty="0">
                <a:solidFill>
                  <a:srgbClr val="000000"/>
                </a:solidFill>
                <a:latin typeface="Arial" panose="020B0604020202020204" pitchFamily="34" charset="0"/>
                <a:cs typeface="Arial" panose="020B0604020202020204" pitchFamily="34" charset="0"/>
              </a:rPr>
              <a:t>2D Mirror over (0,0)</a:t>
            </a:r>
          </a:p>
        </p:txBody>
      </p:sp>
      <p:graphicFrame>
        <p:nvGraphicFramePr>
          <p:cNvPr id="6148" name="Object 8">
            <a:extLst>
              <a:ext uri="{FF2B5EF4-FFF2-40B4-BE49-F238E27FC236}">
                <a16:creationId xmlns:a16="http://schemas.microsoft.com/office/drawing/2014/main" id="{FD8A3C8D-639C-4321-8E24-94891F1EAFC6}"/>
              </a:ext>
            </a:extLst>
          </p:cNvPr>
          <p:cNvGraphicFramePr>
            <a:graphicFrameLocks noChangeAspect="1"/>
          </p:cNvGraphicFramePr>
          <p:nvPr/>
        </p:nvGraphicFramePr>
        <p:xfrm>
          <a:off x="2819400" y="5313364"/>
          <a:ext cx="1036638" cy="782637"/>
        </p:xfrm>
        <a:graphic>
          <a:graphicData uri="http://schemas.openxmlformats.org/presentationml/2006/ole">
            <mc:AlternateContent xmlns:mc="http://schemas.openxmlformats.org/markup-compatibility/2006">
              <mc:Choice xmlns:v="urn:schemas-microsoft-com:vml" Requires="v">
                <p:oleObj spid="_x0000_s5204" name="Equation" r:id="rId7" imgW="469800" imgH="355320" progId="Equation.3">
                  <p:embed/>
                </p:oleObj>
              </mc:Choice>
              <mc:Fallback>
                <p:oleObj name="Equation" r:id="rId7" imgW="469800" imgH="355320" progId="Equation.3">
                  <p:embed/>
                  <p:pic>
                    <p:nvPicPr>
                      <p:cNvPr id="6148" name="Object 8">
                        <a:extLst>
                          <a:ext uri="{FF2B5EF4-FFF2-40B4-BE49-F238E27FC236}">
                            <a16:creationId xmlns:a16="http://schemas.microsoft.com/office/drawing/2014/main" id="{FD8A3C8D-639C-4321-8E24-94891F1EAFC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19400" y="5313364"/>
                        <a:ext cx="1036638" cy="78263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049" name="Object 9">
            <a:extLst>
              <a:ext uri="{FF2B5EF4-FFF2-40B4-BE49-F238E27FC236}">
                <a16:creationId xmlns:a16="http://schemas.microsoft.com/office/drawing/2014/main" id="{0A6A94BB-FE66-487E-A43C-F80F09A513F6}"/>
              </a:ext>
            </a:extLst>
          </p:cNvPr>
          <p:cNvGraphicFramePr>
            <a:graphicFrameLocks noChangeAspect="1"/>
          </p:cNvGraphicFramePr>
          <p:nvPr/>
        </p:nvGraphicFramePr>
        <p:xfrm>
          <a:off x="6099176" y="5203826"/>
          <a:ext cx="3197225" cy="968375"/>
        </p:xfrm>
        <a:graphic>
          <a:graphicData uri="http://schemas.openxmlformats.org/presentationml/2006/ole">
            <mc:AlternateContent xmlns:mc="http://schemas.openxmlformats.org/markup-compatibility/2006">
              <mc:Choice xmlns:v="urn:schemas-microsoft-com:vml" Requires="v">
                <p:oleObj spid="_x0000_s5205" name="Equation" r:id="rId9" imgW="1257120" imgH="380880" progId="Equation.3">
                  <p:embed/>
                </p:oleObj>
              </mc:Choice>
              <mc:Fallback>
                <p:oleObj name="Equation" r:id="rId9" imgW="1257120" imgH="380880" progId="Equation.3">
                  <p:embed/>
                  <p:pic>
                    <p:nvPicPr>
                      <p:cNvPr id="727049" name="Object 9">
                        <a:extLst>
                          <a:ext uri="{FF2B5EF4-FFF2-40B4-BE49-F238E27FC236}">
                            <a16:creationId xmlns:a16="http://schemas.microsoft.com/office/drawing/2014/main" id="{0A6A94BB-FE66-487E-A43C-F80F09A513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9176" y="5203826"/>
                        <a:ext cx="3197225" cy="9683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270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27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a:extLst>
              <a:ext uri="{FF2B5EF4-FFF2-40B4-BE49-F238E27FC236}">
                <a16:creationId xmlns:a16="http://schemas.microsoft.com/office/drawing/2014/main" id="{0B1D2946-F93B-4300-AEDF-F8F907895901}"/>
              </a:ext>
            </a:extLst>
          </p:cNvPr>
          <p:cNvSpPr>
            <a:spLocks noGrp="1" noChangeArrowheads="1"/>
          </p:cNvSpPr>
          <p:nvPr>
            <p:ph type="title"/>
          </p:nvPr>
        </p:nvSpPr>
        <p:spPr>
          <a:xfrm>
            <a:off x="2211388" y="76200"/>
            <a:ext cx="7770812" cy="838200"/>
          </a:xfrm>
        </p:spPr>
        <p:txBody>
          <a:bodyPr/>
          <a:lstStyle/>
          <a:p>
            <a:r>
              <a:rPr lang="en-US" altLang="en-US"/>
              <a:t>Scaling</a:t>
            </a:r>
          </a:p>
        </p:txBody>
      </p:sp>
      <p:sp>
        <p:nvSpPr>
          <p:cNvPr id="2053" name="Rectangle 3">
            <a:extLst>
              <a:ext uri="{FF2B5EF4-FFF2-40B4-BE49-F238E27FC236}">
                <a16:creationId xmlns:a16="http://schemas.microsoft.com/office/drawing/2014/main" id="{9000B651-110F-4ED9-B7FC-A92DE0462D9D}"/>
              </a:ext>
            </a:extLst>
          </p:cNvPr>
          <p:cNvSpPr>
            <a:spLocks noGrp="1" noChangeArrowheads="1"/>
          </p:cNvSpPr>
          <p:nvPr>
            <p:ph type="body" idx="1"/>
          </p:nvPr>
        </p:nvSpPr>
        <p:spPr>
          <a:xfrm>
            <a:off x="451800" y="1157400"/>
            <a:ext cx="7772400" cy="4114800"/>
          </a:xfrm>
        </p:spPr>
        <p:txBody>
          <a:bodyPr/>
          <a:lstStyle/>
          <a:p>
            <a:r>
              <a:rPr lang="en-US" altLang="en-US" dirty="0"/>
              <a:t>Scaling operation:</a:t>
            </a:r>
          </a:p>
          <a:p>
            <a:endParaRPr lang="en-US" altLang="en-US" dirty="0"/>
          </a:p>
          <a:p>
            <a:endParaRPr lang="en-US" altLang="en-US" dirty="0"/>
          </a:p>
          <a:p>
            <a:r>
              <a:rPr lang="en-US" altLang="en-US" dirty="0"/>
              <a:t>Or, in matrix form:</a:t>
            </a:r>
          </a:p>
        </p:txBody>
      </p:sp>
      <p:graphicFrame>
        <p:nvGraphicFramePr>
          <p:cNvPr id="2050" name="Object 4">
            <a:extLst>
              <a:ext uri="{FF2B5EF4-FFF2-40B4-BE49-F238E27FC236}">
                <a16:creationId xmlns:a16="http://schemas.microsoft.com/office/drawing/2014/main" id="{D3FE01ED-5860-4D79-AA9C-643A5F307604}"/>
              </a:ext>
            </a:extLst>
          </p:cNvPr>
          <p:cNvGraphicFramePr>
            <a:graphicFrameLocks noChangeAspect="1"/>
          </p:cNvGraphicFramePr>
          <p:nvPr>
            <p:extLst>
              <p:ext uri="{D42A27DB-BD31-4B8C-83A1-F6EECF244321}">
                <p14:modId xmlns:p14="http://schemas.microsoft.com/office/powerpoint/2010/main" val="3409502742"/>
              </p:ext>
            </p:extLst>
          </p:nvPr>
        </p:nvGraphicFramePr>
        <p:xfrm>
          <a:off x="3877114" y="1167151"/>
          <a:ext cx="1328737" cy="1292225"/>
        </p:xfrm>
        <a:graphic>
          <a:graphicData uri="http://schemas.openxmlformats.org/presentationml/2006/ole">
            <mc:AlternateContent xmlns:mc="http://schemas.openxmlformats.org/markup-compatibility/2006">
              <mc:Choice xmlns:v="urn:schemas-microsoft-com:vml" Requires="v">
                <p:oleObj spid="_x0000_s1066" name="Equation" r:id="rId3" imgW="444240" imgH="431640" progId="Equation.3">
                  <p:embed/>
                </p:oleObj>
              </mc:Choice>
              <mc:Fallback>
                <p:oleObj name="Equation" r:id="rId3" imgW="444240" imgH="431640" progId="Equation.3">
                  <p:embed/>
                  <p:pic>
                    <p:nvPicPr>
                      <p:cNvPr id="2050" name="Object 4">
                        <a:extLst>
                          <a:ext uri="{FF2B5EF4-FFF2-40B4-BE49-F238E27FC236}">
                            <a16:creationId xmlns:a16="http://schemas.microsoft.com/office/drawing/2014/main" id="{D3FE01ED-5860-4D79-AA9C-643A5F3076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7114" y="1167151"/>
                        <a:ext cx="1328737" cy="129222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829" name="Object 5">
            <a:extLst>
              <a:ext uri="{FF2B5EF4-FFF2-40B4-BE49-F238E27FC236}">
                <a16:creationId xmlns:a16="http://schemas.microsoft.com/office/drawing/2014/main" id="{F89B088D-6853-48A5-92A1-95D943C40C50}"/>
              </a:ext>
            </a:extLst>
          </p:cNvPr>
          <p:cNvGraphicFramePr>
            <a:graphicFrameLocks noChangeAspect="1"/>
          </p:cNvGraphicFramePr>
          <p:nvPr>
            <p:extLst>
              <p:ext uri="{D42A27DB-BD31-4B8C-83A1-F6EECF244321}">
                <p14:modId xmlns:p14="http://schemas.microsoft.com/office/powerpoint/2010/main" val="1341888277"/>
              </p:ext>
            </p:extLst>
          </p:nvPr>
        </p:nvGraphicFramePr>
        <p:xfrm>
          <a:off x="1882664" y="3274951"/>
          <a:ext cx="3271837" cy="1408113"/>
        </p:xfrm>
        <a:graphic>
          <a:graphicData uri="http://schemas.openxmlformats.org/presentationml/2006/ole">
            <mc:AlternateContent xmlns:mc="http://schemas.openxmlformats.org/markup-compatibility/2006">
              <mc:Choice xmlns:v="urn:schemas-microsoft-com:vml" Requires="v">
                <p:oleObj spid="_x0000_s1067" name="Equation" r:id="rId5" imgW="1091880" imgH="469800" progId="Equation.3">
                  <p:embed/>
                </p:oleObj>
              </mc:Choice>
              <mc:Fallback>
                <p:oleObj name="Equation" r:id="rId5" imgW="1091880" imgH="469800" progId="Equation.3">
                  <p:embed/>
                  <p:pic>
                    <p:nvPicPr>
                      <p:cNvPr id="717829" name="Object 5">
                        <a:extLst>
                          <a:ext uri="{FF2B5EF4-FFF2-40B4-BE49-F238E27FC236}">
                            <a16:creationId xmlns:a16="http://schemas.microsoft.com/office/drawing/2014/main" id="{F89B088D-6853-48A5-92A1-95D943C40C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2664" y="3274951"/>
                        <a:ext cx="3271837" cy="14081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830" name="AutoShape 6">
            <a:extLst>
              <a:ext uri="{FF2B5EF4-FFF2-40B4-BE49-F238E27FC236}">
                <a16:creationId xmlns:a16="http://schemas.microsoft.com/office/drawing/2014/main" id="{05EB5405-4B9A-4900-A3A8-9AF55EF8F31E}"/>
              </a:ext>
            </a:extLst>
          </p:cNvPr>
          <p:cNvSpPr>
            <a:spLocks/>
          </p:cNvSpPr>
          <p:nvPr/>
        </p:nvSpPr>
        <p:spPr bwMode="auto">
          <a:xfrm rot="16200000">
            <a:off x="3663838" y="4246500"/>
            <a:ext cx="228600" cy="1219200"/>
          </a:xfrm>
          <a:prstGeom prst="leftBrace">
            <a:avLst>
              <a:gd name="adj1" fmla="val 44444"/>
              <a:gd name="adj2" fmla="val 50000"/>
            </a:avLst>
          </a:prstGeom>
          <a:noFill/>
          <a:ln w="38100">
            <a:solidFill>
              <a:schemeClr val="tx2"/>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defRPr/>
            </a:pPr>
            <a:endParaRPr lang="ru-RU" altLang="en-US" sz="1800">
              <a:solidFill>
                <a:srgbClr val="FFFFFF"/>
              </a:solidFill>
              <a:cs typeface="Arial" panose="020B0604020202020204" pitchFamily="34" charset="0"/>
            </a:endParaRPr>
          </a:p>
        </p:txBody>
      </p:sp>
      <p:sp>
        <p:nvSpPr>
          <p:cNvPr id="717831" name="Text Box 7">
            <a:extLst>
              <a:ext uri="{FF2B5EF4-FFF2-40B4-BE49-F238E27FC236}">
                <a16:creationId xmlns:a16="http://schemas.microsoft.com/office/drawing/2014/main" id="{3E526B7C-528B-4BAD-83BF-EA5D1704C9A9}"/>
              </a:ext>
            </a:extLst>
          </p:cNvPr>
          <p:cNvSpPr txBox="1">
            <a:spLocks noChangeArrowheads="1"/>
          </p:cNvSpPr>
          <p:nvPr/>
        </p:nvSpPr>
        <p:spPr bwMode="auto">
          <a:xfrm>
            <a:off x="2619263" y="4970400"/>
            <a:ext cx="233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i="1">
                <a:solidFill>
                  <a:srgbClr val="000000"/>
                </a:solidFill>
                <a:latin typeface="Arial" panose="020B0604020202020204" pitchFamily="34" charset="0"/>
                <a:cs typeface="Arial" panose="020B0604020202020204" pitchFamily="34" charset="0"/>
              </a:rPr>
              <a:t>scaling matrix S</a:t>
            </a:r>
            <a:endParaRPr lang="en-US" altLang="en-US">
              <a:solidFill>
                <a:srgbClr val="000000"/>
              </a:solidFill>
              <a:latin typeface="Arial" panose="020B0604020202020204" pitchFamily="34" charset="0"/>
              <a:cs typeface="Arial" panose="020B0604020202020204" pitchFamily="34" charset="0"/>
            </a:endParaRPr>
          </a:p>
        </p:txBody>
      </p:sp>
      <p:sp>
        <p:nvSpPr>
          <p:cNvPr id="717832" name="Text Box 8">
            <a:extLst>
              <a:ext uri="{FF2B5EF4-FFF2-40B4-BE49-F238E27FC236}">
                <a16:creationId xmlns:a16="http://schemas.microsoft.com/office/drawing/2014/main" id="{13CAF2E0-E390-43B4-8444-B2DA4F21BB5D}"/>
              </a:ext>
            </a:extLst>
          </p:cNvPr>
          <p:cNvSpPr txBox="1">
            <a:spLocks noChangeArrowheads="1"/>
          </p:cNvSpPr>
          <p:nvPr/>
        </p:nvSpPr>
        <p:spPr bwMode="auto">
          <a:xfrm>
            <a:off x="365400" y="6043288"/>
            <a:ext cx="3514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dirty="0">
                <a:solidFill>
                  <a:srgbClr val="000000"/>
                </a:solidFill>
                <a:latin typeface="Arial" panose="020B0604020202020204" pitchFamily="34" charset="0"/>
                <a:cs typeface="Arial" panose="020B0604020202020204" pitchFamily="34" charset="0"/>
              </a:rPr>
              <a:t>What’s the inverse of S?</a:t>
            </a:r>
          </a:p>
        </p:txBody>
      </p:sp>
      <p:sp>
        <p:nvSpPr>
          <p:cNvPr id="2" name="Rectangle 1">
            <a:extLst>
              <a:ext uri="{FF2B5EF4-FFF2-40B4-BE49-F238E27FC236}">
                <a16:creationId xmlns:a16="http://schemas.microsoft.com/office/drawing/2014/main" id="{C679C064-4B65-4350-80BD-9942F4A8C81D}"/>
              </a:ext>
            </a:extLst>
          </p:cNvPr>
          <p:cNvSpPr/>
          <p:nvPr/>
        </p:nvSpPr>
        <p:spPr>
          <a:xfrm>
            <a:off x="343738" y="5592395"/>
            <a:ext cx="6096000" cy="424732"/>
          </a:xfrm>
          <a:prstGeom prst="rect">
            <a:avLst/>
          </a:prstGeom>
        </p:spPr>
        <p:txBody>
          <a:bodyPr>
            <a:spAutoFit/>
          </a:bodyPr>
          <a:lstStyle/>
          <a:p>
            <a:pPr>
              <a:lnSpc>
                <a:spcPct val="90000"/>
              </a:lnSpc>
            </a:pPr>
            <a:r>
              <a:rPr lang="en-US" altLang="en-US" sz="2400" i="1" dirty="0">
                <a:solidFill>
                  <a:srgbClr val="CC3300"/>
                </a:solidFill>
              </a:rPr>
              <a:t>Uniform scaling</a:t>
            </a:r>
            <a:r>
              <a:rPr lang="en-US" altLang="en-US" sz="2400" dirty="0"/>
              <a:t> =&gt; a = b</a:t>
            </a:r>
          </a:p>
        </p:txBody>
      </p:sp>
      <p:grpSp>
        <p:nvGrpSpPr>
          <p:cNvPr id="10" name="Group 9">
            <a:extLst>
              <a:ext uri="{FF2B5EF4-FFF2-40B4-BE49-F238E27FC236}">
                <a16:creationId xmlns:a16="http://schemas.microsoft.com/office/drawing/2014/main" id="{A1694708-CA97-42BC-B26E-881F0AA099DE}"/>
              </a:ext>
            </a:extLst>
          </p:cNvPr>
          <p:cNvGrpSpPr/>
          <p:nvPr/>
        </p:nvGrpSpPr>
        <p:grpSpPr>
          <a:xfrm>
            <a:off x="7219047" y="1410078"/>
            <a:ext cx="4591200" cy="1749029"/>
            <a:chOff x="2133600" y="3200400"/>
            <a:chExt cx="8001000" cy="3048000"/>
          </a:xfrm>
        </p:grpSpPr>
        <p:grpSp>
          <p:nvGrpSpPr>
            <p:cNvPr id="11" name="Group 4">
              <a:extLst>
                <a:ext uri="{FF2B5EF4-FFF2-40B4-BE49-F238E27FC236}">
                  <a16:creationId xmlns:a16="http://schemas.microsoft.com/office/drawing/2014/main" id="{DDCA653B-A6C9-40C5-9E6B-173ED8CB8DC6}"/>
                </a:ext>
              </a:extLst>
            </p:cNvPr>
            <p:cNvGrpSpPr>
              <a:grpSpLocks/>
            </p:cNvGrpSpPr>
            <p:nvPr/>
          </p:nvGrpSpPr>
          <p:grpSpPr bwMode="auto">
            <a:xfrm>
              <a:off x="2133600" y="3505200"/>
              <a:ext cx="3048000" cy="2743200"/>
              <a:chOff x="816" y="2208"/>
              <a:chExt cx="1920" cy="1728"/>
            </a:xfrm>
          </p:grpSpPr>
          <p:sp>
            <p:nvSpPr>
              <p:cNvPr id="41" name="Line 5">
                <a:extLst>
                  <a:ext uri="{FF2B5EF4-FFF2-40B4-BE49-F238E27FC236}">
                    <a16:creationId xmlns:a16="http://schemas.microsoft.com/office/drawing/2014/main" id="{607E6F30-6EED-40E1-A088-4E91EB08612D}"/>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2" name="Line 6">
                <a:extLst>
                  <a:ext uri="{FF2B5EF4-FFF2-40B4-BE49-F238E27FC236}">
                    <a16:creationId xmlns:a16="http://schemas.microsoft.com/office/drawing/2014/main" id="{235B1E95-A5CC-4CD9-97BD-598920B4E0BD}"/>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 name="Line 7">
                <a:extLst>
                  <a:ext uri="{FF2B5EF4-FFF2-40B4-BE49-F238E27FC236}">
                    <a16:creationId xmlns:a16="http://schemas.microsoft.com/office/drawing/2014/main" id="{739578BC-21C6-4B39-A66F-3BC61C566FC7}"/>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4" name="Line 8">
                <a:extLst>
                  <a:ext uri="{FF2B5EF4-FFF2-40B4-BE49-F238E27FC236}">
                    <a16:creationId xmlns:a16="http://schemas.microsoft.com/office/drawing/2014/main" id="{C0D9CE54-083F-4B78-B922-FD04AAB4FCAA}"/>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 name="Line 9">
                <a:extLst>
                  <a:ext uri="{FF2B5EF4-FFF2-40B4-BE49-F238E27FC236}">
                    <a16:creationId xmlns:a16="http://schemas.microsoft.com/office/drawing/2014/main" id="{FF6B011F-DD4E-4B5F-A57E-81516DC71048}"/>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6" name="Line 10">
                <a:extLst>
                  <a:ext uri="{FF2B5EF4-FFF2-40B4-BE49-F238E27FC236}">
                    <a16:creationId xmlns:a16="http://schemas.microsoft.com/office/drawing/2014/main" id="{CA02FBA0-E563-4746-9C01-D7CE05E51894}"/>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7" name="Line 11">
                <a:extLst>
                  <a:ext uri="{FF2B5EF4-FFF2-40B4-BE49-F238E27FC236}">
                    <a16:creationId xmlns:a16="http://schemas.microsoft.com/office/drawing/2014/main" id="{ECF8B4F9-CFDA-40F4-A0DA-E17D7C659FA0}"/>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8" name="Line 12">
                <a:extLst>
                  <a:ext uri="{FF2B5EF4-FFF2-40B4-BE49-F238E27FC236}">
                    <a16:creationId xmlns:a16="http://schemas.microsoft.com/office/drawing/2014/main" id="{03E40B0A-9BC8-446E-9379-C34B6FB3669D}"/>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9" name="Line 13">
                <a:extLst>
                  <a:ext uri="{FF2B5EF4-FFF2-40B4-BE49-F238E27FC236}">
                    <a16:creationId xmlns:a16="http://schemas.microsoft.com/office/drawing/2014/main" id="{03BE62CA-F714-4164-8DDD-C725C60CEBA0}"/>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0" name="Line 14">
                <a:extLst>
                  <a:ext uri="{FF2B5EF4-FFF2-40B4-BE49-F238E27FC236}">
                    <a16:creationId xmlns:a16="http://schemas.microsoft.com/office/drawing/2014/main" id="{2D07A97E-4347-46BB-B3CE-1DC787464CA3}"/>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1" name="Line 15">
                <a:extLst>
                  <a:ext uri="{FF2B5EF4-FFF2-40B4-BE49-F238E27FC236}">
                    <a16:creationId xmlns:a16="http://schemas.microsoft.com/office/drawing/2014/main" id="{1D961DCB-B14F-4372-8993-AEA3F1C6A3A4}"/>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2" name="Line 16">
                <a:extLst>
                  <a:ext uri="{FF2B5EF4-FFF2-40B4-BE49-F238E27FC236}">
                    <a16:creationId xmlns:a16="http://schemas.microsoft.com/office/drawing/2014/main" id="{297A2104-9C97-4540-B771-133188FE1D34}"/>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3" name="Line 17">
                <a:extLst>
                  <a:ext uri="{FF2B5EF4-FFF2-40B4-BE49-F238E27FC236}">
                    <a16:creationId xmlns:a16="http://schemas.microsoft.com/office/drawing/2014/main" id="{564BA68D-511A-495B-B696-C44152D0C309}"/>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4" name="Line 18">
                <a:extLst>
                  <a:ext uri="{FF2B5EF4-FFF2-40B4-BE49-F238E27FC236}">
                    <a16:creationId xmlns:a16="http://schemas.microsoft.com/office/drawing/2014/main" id="{1D5A6881-9FEF-45F4-83F3-8E5295A35C58}"/>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5" name="Line 19">
                <a:extLst>
                  <a:ext uri="{FF2B5EF4-FFF2-40B4-BE49-F238E27FC236}">
                    <a16:creationId xmlns:a16="http://schemas.microsoft.com/office/drawing/2014/main" id="{1523B143-7FFA-4A84-AD7E-461565C4ED49}"/>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6" name="Line 20">
                <a:extLst>
                  <a:ext uri="{FF2B5EF4-FFF2-40B4-BE49-F238E27FC236}">
                    <a16:creationId xmlns:a16="http://schemas.microsoft.com/office/drawing/2014/main" id="{1DCF8AAD-2952-4877-BD7A-AB69FDF0E653}"/>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7" name="Line 21">
                <a:extLst>
                  <a:ext uri="{FF2B5EF4-FFF2-40B4-BE49-F238E27FC236}">
                    <a16:creationId xmlns:a16="http://schemas.microsoft.com/office/drawing/2014/main" id="{11B35302-00B8-4E78-B09D-A5BAFFFE987C}"/>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58" name="Line 22">
                <a:extLst>
                  <a:ext uri="{FF2B5EF4-FFF2-40B4-BE49-F238E27FC236}">
                    <a16:creationId xmlns:a16="http://schemas.microsoft.com/office/drawing/2014/main" id="{E53BB001-A107-4B71-B86B-A11CADE38C1A}"/>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12" name="Group 23">
              <a:extLst>
                <a:ext uri="{FF2B5EF4-FFF2-40B4-BE49-F238E27FC236}">
                  <a16:creationId xmlns:a16="http://schemas.microsoft.com/office/drawing/2014/main" id="{8CA3626A-B865-41D7-A26F-CDAEAA1A8C0D}"/>
                </a:ext>
              </a:extLst>
            </p:cNvPr>
            <p:cNvGrpSpPr>
              <a:grpSpLocks/>
            </p:cNvGrpSpPr>
            <p:nvPr/>
          </p:nvGrpSpPr>
          <p:grpSpPr bwMode="auto">
            <a:xfrm>
              <a:off x="3124200" y="4572000"/>
              <a:ext cx="914400" cy="1066800"/>
              <a:chOff x="1440" y="2928"/>
              <a:chExt cx="576" cy="672"/>
            </a:xfrm>
          </p:grpSpPr>
          <p:sp>
            <p:nvSpPr>
              <p:cNvPr id="38" name="Freeform 24" descr="Horizontal brick">
                <a:extLst>
                  <a:ext uri="{FF2B5EF4-FFF2-40B4-BE49-F238E27FC236}">
                    <a16:creationId xmlns:a16="http://schemas.microsoft.com/office/drawing/2014/main" id="{FFB9F138-1F1D-4C5A-B5FF-08206C6CA6F6}"/>
                  </a:ext>
                </a:extLst>
              </p:cNvPr>
              <p:cNvSpPr>
                <a:spLocks/>
              </p:cNvSpPr>
              <p:nvPr/>
            </p:nvSpPr>
            <p:spPr bwMode="auto">
              <a:xfrm>
                <a:off x="1536" y="2928"/>
                <a:ext cx="96" cy="144"/>
              </a:xfrm>
              <a:custGeom>
                <a:avLst/>
                <a:gdLst>
                  <a:gd name="T0" fmla="*/ 0 w 96"/>
                  <a:gd name="T1" fmla="*/ 144 h 144"/>
                  <a:gd name="T2" fmla="*/ 0 w 96"/>
                  <a:gd name="T3" fmla="*/ 0 h 144"/>
                  <a:gd name="T4" fmla="*/ 96 w 96"/>
                  <a:gd name="T5" fmla="*/ 0 h 144"/>
                  <a:gd name="T6" fmla="*/ 96 w 96"/>
                  <a:gd name="T7" fmla="*/ 96 h 144"/>
                  <a:gd name="T8" fmla="*/ 0 w 96"/>
                  <a:gd name="T9" fmla="*/ 144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0" y="0"/>
                    </a:lnTo>
                    <a:lnTo>
                      <a:pt x="96" y="0"/>
                    </a:lnTo>
                    <a:lnTo>
                      <a:pt x="96" y="96"/>
                    </a:lnTo>
                    <a:lnTo>
                      <a:pt x="0" y="144"/>
                    </a:lnTo>
                    <a:close/>
                  </a:path>
                </a:pathLst>
              </a:custGeom>
              <a:pattFill prst="horzBrick">
                <a:fgClr>
                  <a:srgbClr val="032389"/>
                </a:fgClr>
                <a:bgClr>
                  <a:srgbClr val="FFFFFF"/>
                </a:bgClr>
              </a:pattFill>
              <a:ln w="38100" cap="flat" cmpd="sng">
                <a:solidFill>
                  <a:schemeClr val="tx2"/>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9" name="Rectangle 25">
                <a:extLst>
                  <a:ext uri="{FF2B5EF4-FFF2-40B4-BE49-F238E27FC236}">
                    <a16:creationId xmlns:a16="http://schemas.microsoft.com/office/drawing/2014/main" id="{3BA3DAA4-155D-4C12-B802-9E90DADEB966}"/>
                  </a:ext>
                </a:extLst>
              </p:cNvPr>
              <p:cNvSpPr>
                <a:spLocks noChangeArrowheads="1"/>
              </p:cNvSpPr>
              <p:nvPr/>
            </p:nvSpPr>
            <p:spPr bwMode="auto">
              <a:xfrm>
                <a:off x="1440" y="3168"/>
                <a:ext cx="576" cy="432"/>
              </a:xfrm>
              <a:prstGeom prst="rect">
                <a:avLst/>
              </a:prstGeom>
              <a:solidFill>
                <a:srgbClr val="FFFFFF"/>
              </a:solidFill>
              <a:ln w="38100">
                <a:solidFill>
                  <a:schemeClr val="hlink"/>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40" name="Freeform 26">
                <a:extLst>
                  <a:ext uri="{FF2B5EF4-FFF2-40B4-BE49-F238E27FC236}">
                    <a16:creationId xmlns:a16="http://schemas.microsoft.com/office/drawing/2014/main" id="{46B64AF6-2CC3-4A57-81FC-27501D8CFD60}"/>
                  </a:ext>
                </a:extLst>
              </p:cNvPr>
              <p:cNvSpPr>
                <a:spLocks/>
              </p:cNvSpPr>
              <p:nvPr/>
            </p:nvSpPr>
            <p:spPr bwMode="auto">
              <a:xfrm>
                <a:off x="1440" y="2976"/>
                <a:ext cx="576" cy="192"/>
              </a:xfrm>
              <a:custGeom>
                <a:avLst/>
                <a:gdLst>
                  <a:gd name="T0" fmla="*/ 0 w 576"/>
                  <a:gd name="T1" fmla="*/ 192 h 192"/>
                  <a:gd name="T2" fmla="*/ 240 w 576"/>
                  <a:gd name="T3" fmla="*/ 0 h 192"/>
                  <a:gd name="T4" fmla="*/ 336 w 576"/>
                  <a:gd name="T5" fmla="*/ 0 h 192"/>
                  <a:gd name="T6" fmla="*/ 576 w 576"/>
                  <a:gd name="T7" fmla="*/ 192 h 192"/>
                  <a:gd name="T8" fmla="*/ 0 w 576"/>
                  <a:gd name="T9" fmla="*/ 192 h 192"/>
                  <a:gd name="T10" fmla="*/ 0 60000 65536"/>
                  <a:gd name="T11" fmla="*/ 0 60000 65536"/>
                  <a:gd name="T12" fmla="*/ 0 60000 65536"/>
                  <a:gd name="T13" fmla="*/ 0 60000 65536"/>
                  <a:gd name="T14" fmla="*/ 0 60000 65536"/>
                  <a:gd name="T15" fmla="*/ 0 w 576"/>
                  <a:gd name="T16" fmla="*/ 0 h 192"/>
                  <a:gd name="T17" fmla="*/ 576 w 576"/>
                  <a:gd name="T18" fmla="*/ 192 h 192"/>
                </a:gdLst>
                <a:ahLst/>
                <a:cxnLst>
                  <a:cxn ang="T10">
                    <a:pos x="T0" y="T1"/>
                  </a:cxn>
                  <a:cxn ang="T11">
                    <a:pos x="T2" y="T3"/>
                  </a:cxn>
                  <a:cxn ang="T12">
                    <a:pos x="T4" y="T5"/>
                  </a:cxn>
                  <a:cxn ang="T13">
                    <a:pos x="T6" y="T7"/>
                  </a:cxn>
                  <a:cxn ang="T14">
                    <a:pos x="T8" y="T9"/>
                  </a:cxn>
                </a:cxnLst>
                <a:rect l="T15" t="T16" r="T17" b="T18"/>
                <a:pathLst>
                  <a:path w="576" h="192">
                    <a:moveTo>
                      <a:pt x="0" y="192"/>
                    </a:moveTo>
                    <a:lnTo>
                      <a:pt x="240" y="0"/>
                    </a:lnTo>
                    <a:lnTo>
                      <a:pt x="336" y="0"/>
                    </a:lnTo>
                    <a:lnTo>
                      <a:pt x="576" y="192"/>
                    </a:lnTo>
                    <a:lnTo>
                      <a:pt x="0" y="192"/>
                    </a:lnTo>
                    <a:close/>
                  </a:path>
                </a:pathLst>
              </a:custGeom>
              <a:solidFill>
                <a:srgbClr val="FFFFFF"/>
              </a:solidFill>
              <a:ln w="38100" cap="flat" cmpd="sng">
                <a:solidFill>
                  <a:schemeClr val="hlink"/>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13" name="Group 27">
              <a:extLst>
                <a:ext uri="{FF2B5EF4-FFF2-40B4-BE49-F238E27FC236}">
                  <a16:creationId xmlns:a16="http://schemas.microsoft.com/office/drawing/2014/main" id="{1EE0E2A2-CF6C-4DE1-A4F0-5D511B429224}"/>
                </a:ext>
              </a:extLst>
            </p:cNvPr>
            <p:cNvGrpSpPr>
              <a:grpSpLocks/>
            </p:cNvGrpSpPr>
            <p:nvPr/>
          </p:nvGrpSpPr>
          <p:grpSpPr bwMode="auto">
            <a:xfrm>
              <a:off x="6705600" y="3505200"/>
              <a:ext cx="3048000" cy="2743200"/>
              <a:chOff x="816" y="2208"/>
              <a:chExt cx="1920" cy="1728"/>
            </a:xfrm>
          </p:grpSpPr>
          <p:sp>
            <p:nvSpPr>
              <p:cNvPr id="20" name="Line 28">
                <a:extLst>
                  <a:ext uri="{FF2B5EF4-FFF2-40B4-BE49-F238E27FC236}">
                    <a16:creationId xmlns:a16="http://schemas.microsoft.com/office/drawing/2014/main" id="{E9F54146-52AA-43E8-8D30-0CE8FA7DF457}"/>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1" name="Line 29">
                <a:extLst>
                  <a:ext uri="{FF2B5EF4-FFF2-40B4-BE49-F238E27FC236}">
                    <a16:creationId xmlns:a16="http://schemas.microsoft.com/office/drawing/2014/main" id="{D123D504-EE31-4DEA-AF49-F390C39EBE92}"/>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2" name="Line 30">
                <a:extLst>
                  <a:ext uri="{FF2B5EF4-FFF2-40B4-BE49-F238E27FC236}">
                    <a16:creationId xmlns:a16="http://schemas.microsoft.com/office/drawing/2014/main" id="{A0115D83-44E3-402F-8383-4C83B1866E78}"/>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3" name="Line 31">
                <a:extLst>
                  <a:ext uri="{FF2B5EF4-FFF2-40B4-BE49-F238E27FC236}">
                    <a16:creationId xmlns:a16="http://schemas.microsoft.com/office/drawing/2014/main" id="{B0E75877-5C30-4E46-8D26-30DD1B1FCA6E}"/>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4" name="Line 32">
                <a:extLst>
                  <a:ext uri="{FF2B5EF4-FFF2-40B4-BE49-F238E27FC236}">
                    <a16:creationId xmlns:a16="http://schemas.microsoft.com/office/drawing/2014/main" id="{68621993-1685-4C42-B520-ACC0F0693E18}"/>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5" name="Line 33">
                <a:extLst>
                  <a:ext uri="{FF2B5EF4-FFF2-40B4-BE49-F238E27FC236}">
                    <a16:creationId xmlns:a16="http://schemas.microsoft.com/office/drawing/2014/main" id="{647D527C-8F54-451A-98B8-3C8A4B95D221}"/>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6" name="Line 34">
                <a:extLst>
                  <a:ext uri="{FF2B5EF4-FFF2-40B4-BE49-F238E27FC236}">
                    <a16:creationId xmlns:a16="http://schemas.microsoft.com/office/drawing/2014/main" id="{3C00AE45-DDEA-4729-B658-00FA8C42D64D}"/>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7" name="Line 35">
                <a:extLst>
                  <a:ext uri="{FF2B5EF4-FFF2-40B4-BE49-F238E27FC236}">
                    <a16:creationId xmlns:a16="http://schemas.microsoft.com/office/drawing/2014/main" id="{3DCADE2D-4B0B-4CC4-B460-B5D8760EB8F1}"/>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8" name="Line 36">
                <a:extLst>
                  <a:ext uri="{FF2B5EF4-FFF2-40B4-BE49-F238E27FC236}">
                    <a16:creationId xmlns:a16="http://schemas.microsoft.com/office/drawing/2014/main" id="{77ADCC23-6B46-4400-A938-E0660628DA15}"/>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 name="Line 37">
                <a:extLst>
                  <a:ext uri="{FF2B5EF4-FFF2-40B4-BE49-F238E27FC236}">
                    <a16:creationId xmlns:a16="http://schemas.microsoft.com/office/drawing/2014/main" id="{50BA1157-1705-44F3-8123-9CD403E2C02E}"/>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 name="Line 38">
                <a:extLst>
                  <a:ext uri="{FF2B5EF4-FFF2-40B4-BE49-F238E27FC236}">
                    <a16:creationId xmlns:a16="http://schemas.microsoft.com/office/drawing/2014/main" id="{530C8D97-2879-4DC8-8981-644F71FAB190}"/>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 name="Line 39">
                <a:extLst>
                  <a:ext uri="{FF2B5EF4-FFF2-40B4-BE49-F238E27FC236}">
                    <a16:creationId xmlns:a16="http://schemas.microsoft.com/office/drawing/2014/main" id="{29EE106C-6397-48F0-9E4A-30C989D0D458}"/>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 name="Line 40">
                <a:extLst>
                  <a:ext uri="{FF2B5EF4-FFF2-40B4-BE49-F238E27FC236}">
                    <a16:creationId xmlns:a16="http://schemas.microsoft.com/office/drawing/2014/main" id="{509EC61E-5F98-4CF8-BDB3-6193BF16B828}"/>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3" name="Line 41">
                <a:extLst>
                  <a:ext uri="{FF2B5EF4-FFF2-40B4-BE49-F238E27FC236}">
                    <a16:creationId xmlns:a16="http://schemas.microsoft.com/office/drawing/2014/main" id="{6EEA8B13-567B-493F-80F1-1E0FB05AB4F8}"/>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4" name="Line 42">
                <a:extLst>
                  <a:ext uri="{FF2B5EF4-FFF2-40B4-BE49-F238E27FC236}">
                    <a16:creationId xmlns:a16="http://schemas.microsoft.com/office/drawing/2014/main" id="{89B7E983-CA6F-4A38-B2C3-D85C1F8FF5ED}"/>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5" name="Line 43">
                <a:extLst>
                  <a:ext uri="{FF2B5EF4-FFF2-40B4-BE49-F238E27FC236}">
                    <a16:creationId xmlns:a16="http://schemas.microsoft.com/office/drawing/2014/main" id="{D5E155CE-87CF-44A8-B8C6-4528F123F496}"/>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6" name="Line 44">
                <a:extLst>
                  <a:ext uri="{FF2B5EF4-FFF2-40B4-BE49-F238E27FC236}">
                    <a16:creationId xmlns:a16="http://schemas.microsoft.com/office/drawing/2014/main" id="{45D7D008-AE8D-4BBB-97F0-01AFBD7C2198}"/>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7" name="Line 45">
                <a:extLst>
                  <a:ext uri="{FF2B5EF4-FFF2-40B4-BE49-F238E27FC236}">
                    <a16:creationId xmlns:a16="http://schemas.microsoft.com/office/drawing/2014/main" id="{13D32935-D027-4045-88DA-1A97B2C3B593}"/>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14" name="Group 46">
              <a:extLst>
                <a:ext uri="{FF2B5EF4-FFF2-40B4-BE49-F238E27FC236}">
                  <a16:creationId xmlns:a16="http://schemas.microsoft.com/office/drawing/2014/main" id="{73E5622A-9074-4B8C-B464-263B822D4B22}"/>
                </a:ext>
              </a:extLst>
            </p:cNvPr>
            <p:cNvGrpSpPr>
              <a:grpSpLocks noChangeAspect="1"/>
            </p:cNvGrpSpPr>
            <p:nvPr/>
          </p:nvGrpSpPr>
          <p:grpSpPr bwMode="auto">
            <a:xfrm>
              <a:off x="8305800" y="3200400"/>
              <a:ext cx="1828800" cy="2133600"/>
              <a:chOff x="1440" y="2928"/>
              <a:chExt cx="576" cy="672"/>
            </a:xfrm>
          </p:grpSpPr>
          <p:sp>
            <p:nvSpPr>
              <p:cNvPr id="17" name="Freeform 47" descr="Horizontal brick">
                <a:extLst>
                  <a:ext uri="{FF2B5EF4-FFF2-40B4-BE49-F238E27FC236}">
                    <a16:creationId xmlns:a16="http://schemas.microsoft.com/office/drawing/2014/main" id="{C9557A9B-9A5F-4CAF-9E38-28C993FF02C8}"/>
                  </a:ext>
                </a:extLst>
              </p:cNvPr>
              <p:cNvSpPr>
                <a:spLocks noChangeAspect="1"/>
              </p:cNvSpPr>
              <p:nvPr/>
            </p:nvSpPr>
            <p:spPr bwMode="auto">
              <a:xfrm>
                <a:off x="1536" y="2928"/>
                <a:ext cx="96" cy="144"/>
              </a:xfrm>
              <a:custGeom>
                <a:avLst/>
                <a:gdLst>
                  <a:gd name="T0" fmla="*/ 0 w 96"/>
                  <a:gd name="T1" fmla="*/ 144 h 144"/>
                  <a:gd name="T2" fmla="*/ 0 w 96"/>
                  <a:gd name="T3" fmla="*/ 0 h 144"/>
                  <a:gd name="T4" fmla="*/ 96 w 96"/>
                  <a:gd name="T5" fmla="*/ 0 h 144"/>
                  <a:gd name="T6" fmla="*/ 96 w 96"/>
                  <a:gd name="T7" fmla="*/ 96 h 144"/>
                  <a:gd name="T8" fmla="*/ 0 w 96"/>
                  <a:gd name="T9" fmla="*/ 144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0" y="0"/>
                    </a:lnTo>
                    <a:lnTo>
                      <a:pt x="96" y="0"/>
                    </a:lnTo>
                    <a:lnTo>
                      <a:pt x="96" y="96"/>
                    </a:lnTo>
                    <a:lnTo>
                      <a:pt x="0" y="144"/>
                    </a:lnTo>
                    <a:close/>
                  </a:path>
                </a:pathLst>
              </a:custGeom>
              <a:pattFill prst="horzBrick">
                <a:fgClr>
                  <a:srgbClr val="011965"/>
                </a:fgClr>
                <a:bgClr>
                  <a:srgbClr val="FFFFFF"/>
                </a:bgClr>
              </a:pattFill>
              <a:ln w="38100" cap="flat" cmpd="sng">
                <a:solidFill>
                  <a:srgbClr val="011965"/>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8" name="Rectangle 48">
                <a:extLst>
                  <a:ext uri="{FF2B5EF4-FFF2-40B4-BE49-F238E27FC236}">
                    <a16:creationId xmlns:a16="http://schemas.microsoft.com/office/drawing/2014/main" id="{A25F5023-9564-491D-8EC5-53F803368E4D}"/>
                  </a:ext>
                </a:extLst>
              </p:cNvPr>
              <p:cNvSpPr>
                <a:spLocks noChangeAspect="1" noChangeArrowheads="1"/>
              </p:cNvSpPr>
              <p:nvPr/>
            </p:nvSpPr>
            <p:spPr bwMode="auto">
              <a:xfrm>
                <a:off x="1440" y="3168"/>
                <a:ext cx="576" cy="432"/>
              </a:xfrm>
              <a:prstGeom prst="rect">
                <a:avLst/>
              </a:prstGeom>
              <a:solidFill>
                <a:srgbClr val="FFFFFF"/>
              </a:solidFill>
              <a:ln w="38100">
                <a:solidFill>
                  <a:schemeClr val="hlink"/>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9" name="Freeform 49">
                <a:extLst>
                  <a:ext uri="{FF2B5EF4-FFF2-40B4-BE49-F238E27FC236}">
                    <a16:creationId xmlns:a16="http://schemas.microsoft.com/office/drawing/2014/main" id="{FDD3EE7E-9FA4-4047-B87F-CBFB6A2158C0}"/>
                  </a:ext>
                </a:extLst>
              </p:cNvPr>
              <p:cNvSpPr>
                <a:spLocks noChangeAspect="1"/>
              </p:cNvSpPr>
              <p:nvPr/>
            </p:nvSpPr>
            <p:spPr bwMode="auto">
              <a:xfrm>
                <a:off x="1440" y="2976"/>
                <a:ext cx="576" cy="192"/>
              </a:xfrm>
              <a:custGeom>
                <a:avLst/>
                <a:gdLst>
                  <a:gd name="T0" fmla="*/ 0 w 576"/>
                  <a:gd name="T1" fmla="*/ 192 h 192"/>
                  <a:gd name="T2" fmla="*/ 240 w 576"/>
                  <a:gd name="T3" fmla="*/ 0 h 192"/>
                  <a:gd name="T4" fmla="*/ 336 w 576"/>
                  <a:gd name="T5" fmla="*/ 0 h 192"/>
                  <a:gd name="T6" fmla="*/ 576 w 576"/>
                  <a:gd name="T7" fmla="*/ 192 h 192"/>
                  <a:gd name="T8" fmla="*/ 0 w 576"/>
                  <a:gd name="T9" fmla="*/ 192 h 192"/>
                  <a:gd name="T10" fmla="*/ 0 60000 65536"/>
                  <a:gd name="T11" fmla="*/ 0 60000 65536"/>
                  <a:gd name="T12" fmla="*/ 0 60000 65536"/>
                  <a:gd name="T13" fmla="*/ 0 60000 65536"/>
                  <a:gd name="T14" fmla="*/ 0 60000 65536"/>
                  <a:gd name="T15" fmla="*/ 0 w 576"/>
                  <a:gd name="T16" fmla="*/ 0 h 192"/>
                  <a:gd name="T17" fmla="*/ 576 w 576"/>
                  <a:gd name="T18" fmla="*/ 192 h 192"/>
                </a:gdLst>
                <a:ahLst/>
                <a:cxnLst>
                  <a:cxn ang="T10">
                    <a:pos x="T0" y="T1"/>
                  </a:cxn>
                  <a:cxn ang="T11">
                    <a:pos x="T2" y="T3"/>
                  </a:cxn>
                  <a:cxn ang="T12">
                    <a:pos x="T4" y="T5"/>
                  </a:cxn>
                  <a:cxn ang="T13">
                    <a:pos x="T6" y="T7"/>
                  </a:cxn>
                  <a:cxn ang="T14">
                    <a:pos x="T8" y="T9"/>
                  </a:cxn>
                </a:cxnLst>
                <a:rect l="T15" t="T16" r="T17" b="T18"/>
                <a:pathLst>
                  <a:path w="576" h="192">
                    <a:moveTo>
                      <a:pt x="0" y="192"/>
                    </a:moveTo>
                    <a:lnTo>
                      <a:pt x="240" y="0"/>
                    </a:lnTo>
                    <a:lnTo>
                      <a:pt x="336" y="0"/>
                    </a:lnTo>
                    <a:lnTo>
                      <a:pt x="576" y="192"/>
                    </a:lnTo>
                    <a:lnTo>
                      <a:pt x="0" y="192"/>
                    </a:lnTo>
                    <a:close/>
                  </a:path>
                </a:pathLst>
              </a:custGeom>
              <a:solidFill>
                <a:srgbClr val="FFFFFF"/>
              </a:solidFill>
              <a:ln w="38100" cap="flat" cmpd="sng">
                <a:solidFill>
                  <a:schemeClr val="hlink"/>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15" name="AutoShape 50">
              <a:extLst>
                <a:ext uri="{FF2B5EF4-FFF2-40B4-BE49-F238E27FC236}">
                  <a16:creationId xmlns:a16="http://schemas.microsoft.com/office/drawing/2014/main" id="{A491CBED-676C-45E6-B198-628D52BFD46B}"/>
                </a:ext>
              </a:extLst>
            </p:cNvPr>
            <p:cNvSpPr>
              <a:spLocks noChangeArrowheads="1"/>
            </p:cNvSpPr>
            <p:nvPr/>
          </p:nvSpPr>
          <p:spPr bwMode="auto">
            <a:xfrm>
              <a:off x="5486400" y="4724400"/>
              <a:ext cx="762000" cy="381000"/>
            </a:xfrm>
            <a:prstGeom prst="rightArrow">
              <a:avLst>
                <a:gd name="adj1" fmla="val 50000"/>
                <a:gd name="adj2" fmla="val 50000"/>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6" name="Text Box 51">
              <a:extLst>
                <a:ext uri="{FF2B5EF4-FFF2-40B4-BE49-F238E27FC236}">
                  <a16:creationId xmlns:a16="http://schemas.microsoft.com/office/drawing/2014/main" id="{CA06F646-EAB7-4C4C-BBF9-A3D915A8251E}"/>
                </a:ext>
              </a:extLst>
            </p:cNvPr>
            <p:cNvSpPr txBox="1">
              <a:spLocks noChangeArrowheads="1"/>
            </p:cNvSpPr>
            <p:nvPr/>
          </p:nvSpPr>
          <p:spPr bwMode="auto">
            <a:xfrm>
              <a:off x="5589589" y="5105400"/>
              <a:ext cx="579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b="1">
                  <a:solidFill>
                    <a:srgbClr val="000000"/>
                  </a:solidFill>
                  <a:cs typeface="Arial" panose="020B0604020202020204" pitchFamily="34" charset="0"/>
                  <a:sym typeface="Symbol" panose="05050102010706020507" pitchFamily="18" charset="2"/>
                </a:rPr>
                <a:t></a:t>
              </a:r>
              <a:r>
                <a:rPr lang="en-US" altLang="en-US">
                  <a:solidFill>
                    <a:srgbClr val="000000"/>
                  </a:solidFill>
                  <a:cs typeface="Arial" panose="020B0604020202020204" pitchFamily="34" charset="0"/>
                  <a:sym typeface="Symbol" panose="05050102010706020507" pitchFamily="18" charset="2"/>
                </a:rPr>
                <a:t> </a:t>
              </a:r>
              <a:r>
                <a:rPr lang="en-US" altLang="en-US">
                  <a:solidFill>
                    <a:srgbClr val="000000"/>
                  </a:solidFill>
                  <a:cs typeface="Arial" panose="020B0604020202020204" pitchFamily="34" charset="0"/>
                </a:rPr>
                <a:t>2</a:t>
              </a:r>
            </a:p>
          </p:txBody>
        </p:sp>
      </p:grpSp>
      <p:grpSp>
        <p:nvGrpSpPr>
          <p:cNvPr id="59" name="Group 4">
            <a:extLst>
              <a:ext uri="{FF2B5EF4-FFF2-40B4-BE49-F238E27FC236}">
                <a16:creationId xmlns:a16="http://schemas.microsoft.com/office/drawing/2014/main" id="{32CF6362-AAA2-47E4-BD24-35EDA6060CF4}"/>
              </a:ext>
            </a:extLst>
          </p:cNvPr>
          <p:cNvGrpSpPr>
            <a:grpSpLocks/>
          </p:cNvGrpSpPr>
          <p:nvPr/>
        </p:nvGrpSpPr>
        <p:grpSpPr bwMode="auto">
          <a:xfrm>
            <a:off x="7220901" y="3680096"/>
            <a:ext cx="4460061" cy="1536243"/>
            <a:chOff x="384" y="1584"/>
            <a:chExt cx="5040" cy="1736"/>
          </a:xfrm>
        </p:grpSpPr>
        <p:grpSp>
          <p:nvGrpSpPr>
            <p:cNvPr id="60" name="Group 5">
              <a:extLst>
                <a:ext uri="{FF2B5EF4-FFF2-40B4-BE49-F238E27FC236}">
                  <a16:creationId xmlns:a16="http://schemas.microsoft.com/office/drawing/2014/main" id="{47DE7A78-19DB-4594-9F68-424A779C4B6B}"/>
                </a:ext>
              </a:extLst>
            </p:cNvPr>
            <p:cNvGrpSpPr>
              <a:grpSpLocks/>
            </p:cNvGrpSpPr>
            <p:nvPr/>
          </p:nvGrpSpPr>
          <p:grpSpPr bwMode="auto">
            <a:xfrm>
              <a:off x="384" y="1584"/>
              <a:ext cx="1920" cy="1728"/>
              <a:chOff x="816" y="2208"/>
              <a:chExt cx="1920" cy="1728"/>
            </a:xfrm>
          </p:grpSpPr>
          <p:sp>
            <p:nvSpPr>
              <p:cNvPr id="90" name="Line 6">
                <a:extLst>
                  <a:ext uri="{FF2B5EF4-FFF2-40B4-BE49-F238E27FC236}">
                    <a16:creationId xmlns:a16="http://schemas.microsoft.com/office/drawing/2014/main" id="{F05796E6-63BC-443B-A5FA-9B4E60FA3BD4}"/>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1" name="Line 7">
                <a:extLst>
                  <a:ext uri="{FF2B5EF4-FFF2-40B4-BE49-F238E27FC236}">
                    <a16:creationId xmlns:a16="http://schemas.microsoft.com/office/drawing/2014/main" id="{55A8CCA9-42DD-4001-B0FF-09E4CB9C4E4F}"/>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2" name="Line 8">
                <a:extLst>
                  <a:ext uri="{FF2B5EF4-FFF2-40B4-BE49-F238E27FC236}">
                    <a16:creationId xmlns:a16="http://schemas.microsoft.com/office/drawing/2014/main" id="{C2BEF793-B8CD-4E57-9CFB-8950A679B2BA}"/>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3" name="Line 9">
                <a:extLst>
                  <a:ext uri="{FF2B5EF4-FFF2-40B4-BE49-F238E27FC236}">
                    <a16:creationId xmlns:a16="http://schemas.microsoft.com/office/drawing/2014/main" id="{098AB888-599B-4B41-B695-5A659B4E0317}"/>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4" name="Line 10">
                <a:extLst>
                  <a:ext uri="{FF2B5EF4-FFF2-40B4-BE49-F238E27FC236}">
                    <a16:creationId xmlns:a16="http://schemas.microsoft.com/office/drawing/2014/main" id="{D5B914C1-13C0-4166-BF37-4C6B97DA3824}"/>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5" name="Line 11">
                <a:extLst>
                  <a:ext uri="{FF2B5EF4-FFF2-40B4-BE49-F238E27FC236}">
                    <a16:creationId xmlns:a16="http://schemas.microsoft.com/office/drawing/2014/main" id="{D50DC872-6986-428E-B1FF-608D00C446EA}"/>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6" name="Line 12">
                <a:extLst>
                  <a:ext uri="{FF2B5EF4-FFF2-40B4-BE49-F238E27FC236}">
                    <a16:creationId xmlns:a16="http://schemas.microsoft.com/office/drawing/2014/main" id="{84489E7F-0CB8-461B-A7A9-D2FEC449828E}"/>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7" name="Line 13">
                <a:extLst>
                  <a:ext uri="{FF2B5EF4-FFF2-40B4-BE49-F238E27FC236}">
                    <a16:creationId xmlns:a16="http://schemas.microsoft.com/office/drawing/2014/main" id="{EBC38DA0-59CB-427D-BB3E-66B2AA935785}"/>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8" name="Line 14">
                <a:extLst>
                  <a:ext uri="{FF2B5EF4-FFF2-40B4-BE49-F238E27FC236}">
                    <a16:creationId xmlns:a16="http://schemas.microsoft.com/office/drawing/2014/main" id="{A15E6E12-80B7-48B9-AB4D-7209655663AC}"/>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99" name="Line 15">
                <a:extLst>
                  <a:ext uri="{FF2B5EF4-FFF2-40B4-BE49-F238E27FC236}">
                    <a16:creationId xmlns:a16="http://schemas.microsoft.com/office/drawing/2014/main" id="{01BC70A5-FF79-4B2F-82E1-15DDB3538CFC}"/>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0" name="Line 16">
                <a:extLst>
                  <a:ext uri="{FF2B5EF4-FFF2-40B4-BE49-F238E27FC236}">
                    <a16:creationId xmlns:a16="http://schemas.microsoft.com/office/drawing/2014/main" id="{64372CD3-D1D8-4FCA-A881-EEBB7F4FCF4D}"/>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1" name="Line 17">
                <a:extLst>
                  <a:ext uri="{FF2B5EF4-FFF2-40B4-BE49-F238E27FC236}">
                    <a16:creationId xmlns:a16="http://schemas.microsoft.com/office/drawing/2014/main" id="{DB408F87-F129-4CC6-9C5F-178A1D30D6D4}"/>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2" name="Line 18">
                <a:extLst>
                  <a:ext uri="{FF2B5EF4-FFF2-40B4-BE49-F238E27FC236}">
                    <a16:creationId xmlns:a16="http://schemas.microsoft.com/office/drawing/2014/main" id="{D54E9B3C-4AA5-4DFF-A258-A25B1E506D02}"/>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3" name="Line 19">
                <a:extLst>
                  <a:ext uri="{FF2B5EF4-FFF2-40B4-BE49-F238E27FC236}">
                    <a16:creationId xmlns:a16="http://schemas.microsoft.com/office/drawing/2014/main" id="{37B36DC4-5A12-46D2-A36F-918208773AC2}"/>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4" name="Line 20">
                <a:extLst>
                  <a:ext uri="{FF2B5EF4-FFF2-40B4-BE49-F238E27FC236}">
                    <a16:creationId xmlns:a16="http://schemas.microsoft.com/office/drawing/2014/main" id="{AAD3EB68-B7F9-48B6-AE8B-B78CA6BF6170}"/>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5" name="Line 21">
                <a:extLst>
                  <a:ext uri="{FF2B5EF4-FFF2-40B4-BE49-F238E27FC236}">
                    <a16:creationId xmlns:a16="http://schemas.microsoft.com/office/drawing/2014/main" id="{7940CEF9-CC00-45F2-8001-6F490B633F5C}"/>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6" name="Line 22">
                <a:extLst>
                  <a:ext uri="{FF2B5EF4-FFF2-40B4-BE49-F238E27FC236}">
                    <a16:creationId xmlns:a16="http://schemas.microsoft.com/office/drawing/2014/main" id="{5A687BB2-B491-4788-8E3B-DE86745DDEC0}"/>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07" name="Line 23">
                <a:extLst>
                  <a:ext uri="{FF2B5EF4-FFF2-40B4-BE49-F238E27FC236}">
                    <a16:creationId xmlns:a16="http://schemas.microsoft.com/office/drawing/2014/main" id="{F89F702B-8218-4498-9D6D-028505C2A30B}"/>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61" name="Group 24">
              <a:extLst>
                <a:ext uri="{FF2B5EF4-FFF2-40B4-BE49-F238E27FC236}">
                  <a16:creationId xmlns:a16="http://schemas.microsoft.com/office/drawing/2014/main" id="{3EF0F630-EBA9-4593-91FC-163245EAA78A}"/>
                </a:ext>
              </a:extLst>
            </p:cNvPr>
            <p:cNvGrpSpPr>
              <a:grpSpLocks/>
            </p:cNvGrpSpPr>
            <p:nvPr/>
          </p:nvGrpSpPr>
          <p:grpSpPr bwMode="auto">
            <a:xfrm>
              <a:off x="1008" y="2256"/>
              <a:ext cx="576" cy="672"/>
              <a:chOff x="1440" y="2928"/>
              <a:chExt cx="576" cy="672"/>
            </a:xfrm>
          </p:grpSpPr>
          <p:sp>
            <p:nvSpPr>
              <p:cNvPr id="87" name="Freeform 25" descr="Horizontal brick">
                <a:extLst>
                  <a:ext uri="{FF2B5EF4-FFF2-40B4-BE49-F238E27FC236}">
                    <a16:creationId xmlns:a16="http://schemas.microsoft.com/office/drawing/2014/main" id="{DE50FA6A-3B5E-4127-9414-8F7D0A648859}"/>
                  </a:ext>
                </a:extLst>
              </p:cNvPr>
              <p:cNvSpPr>
                <a:spLocks/>
              </p:cNvSpPr>
              <p:nvPr/>
            </p:nvSpPr>
            <p:spPr bwMode="auto">
              <a:xfrm>
                <a:off x="1536" y="2928"/>
                <a:ext cx="96" cy="144"/>
              </a:xfrm>
              <a:custGeom>
                <a:avLst/>
                <a:gdLst>
                  <a:gd name="T0" fmla="*/ 0 w 96"/>
                  <a:gd name="T1" fmla="*/ 144 h 144"/>
                  <a:gd name="T2" fmla="*/ 0 w 96"/>
                  <a:gd name="T3" fmla="*/ 0 h 144"/>
                  <a:gd name="T4" fmla="*/ 96 w 96"/>
                  <a:gd name="T5" fmla="*/ 0 h 144"/>
                  <a:gd name="T6" fmla="*/ 96 w 96"/>
                  <a:gd name="T7" fmla="*/ 96 h 144"/>
                  <a:gd name="T8" fmla="*/ 0 w 96"/>
                  <a:gd name="T9" fmla="*/ 144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0" y="0"/>
                    </a:lnTo>
                    <a:lnTo>
                      <a:pt x="96" y="0"/>
                    </a:lnTo>
                    <a:lnTo>
                      <a:pt x="96" y="96"/>
                    </a:lnTo>
                    <a:lnTo>
                      <a:pt x="0" y="144"/>
                    </a:lnTo>
                    <a:close/>
                  </a:path>
                </a:pathLst>
              </a:custGeom>
              <a:pattFill prst="horzBrick">
                <a:fgClr>
                  <a:srgbClr val="032389"/>
                </a:fgClr>
                <a:bgClr>
                  <a:srgbClr val="FFFFFF"/>
                </a:bgClr>
              </a:pattFill>
              <a:ln w="38100" cap="flat" cmpd="sng">
                <a:solidFill>
                  <a:schemeClr val="tx2"/>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8" name="Rectangle 26">
                <a:extLst>
                  <a:ext uri="{FF2B5EF4-FFF2-40B4-BE49-F238E27FC236}">
                    <a16:creationId xmlns:a16="http://schemas.microsoft.com/office/drawing/2014/main" id="{8F83DBE2-6982-4B46-8A0F-C05D7028476B}"/>
                  </a:ext>
                </a:extLst>
              </p:cNvPr>
              <p:cNvSpPr>
                <a:spLocks noChangeArrowheads="1"/>
              </p:cNvSpPr>
              <p:nvPr/>
            </p:nvSpPr>
            <p:spPr bwMode="auto">
              <a:xfrm>
                <a:off x="1440" y="3168"/>
                <a:ext cx="576" cy="432"/>
              </a:xfrm>
              <a:prstGeom prst="rect">
                <a:avLst/>
              </a:prstGeom>
              <a:solidFill>
                <a:srgbClr val="FFFFFF"/>
              </a:solidFill>
              <a:ln w="38100">
                <a:solidFill>
                  <a:schemeClr val="hlink"/>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89" name="Freeform 27">
                <a:extLst>
                  <a:ext uri="{FF2B5EF4-FFF2-40B4-BE49-F238E27FC236}">
                    <a16:creationId xmlns:a16="http://schemas.microsoft.com/office/drawing/2014/main" id="{3F56D15D-8563-43AA-82DB-684BEDC779F8}"/>
                  </a:ext>
                </a:extLst>
              </p:cNvPr>
              <p:cNvSpPr>
                <a:spLocks/>
              </p:cNvSpPr>
              <p:nvPr/>
            </p:nvSpPr>
            <p:spPr bwMode="auto">
              <a:xfrm>
                <a:off x="1440" y="2976"/>
                <a:ext cx="576" cy="192"/>
              </a:xfrm>
              <a:custGeom>
                <a:avLst/>
                <a:gdLst>
                  <a:gd name="T0" fmla="*/ 0 w 576"/>
                  <a:gd name="T1" fmla="*/ 192 h 192"/>
                  <a:gd name="T2" fmla="*/ 240 w 576"/>
                  <a:gd name="T3" fmla="*/ 0 h 192"/>
                  <a:gd name="T4" fmla="*/ 336 w 576"/>
                  <a:gd name="T5" fmla="*/ 0 h 192"/>
                  <a:gd name="T6" fmla="*/ 576 w 576"/>
                  <a:gd name="T7" fmla="*/ 192 h 192"/>
                  <a:gd name="T8" fmla="*/ 0 w 576"/>
                  <a:gd name="T9" fmla="*/ 192 h 192"/>
                  <a:gd name="T10" fmla="*/ 0 60000 65536"/>
                  <a:gd name="T11" fmla="*/ 0 60000 65536"/>
                  <a:gd name="T12" fmla="*/ 0 60000 65536"/>
                  <a:gd name="T13" fmla="*/ 0 60000 65536"/>
                  <a:gd name="T14" fmla="*/ 0 60000 65536"/>
                  <a:gd name="T15" fmla="*/ 0 w 576"/>
                  <a:gd name="T16" fmla="*/ 0 h 192"/>
                  <a:gd name="T17" fmla="*/ 576 w 576"/>
                  <a:gd name="T18" fmla="*/ 192 h 192"/>
                </a:gdLst>
                <a:ahLst/>
                <a:cxnLst>
                  <a:cxn ang="T10">
                    <a:pos x="T0" y="T1"/>
                  </a:cxn>
                  <a:cxn ang="T11">
                    <a:pos x="T2" y="T3"/>
                  </a:cxn>
                  <a:cxn ang="T12">
                    <a:pos x="T4" y="T5"/>
                  </a:cxn>
                  <a:cxn ang="T13">
                    <a:pos x="T6" y="T7"/>
                  </a:cxn>
                  <a:cxn ang="T14">
                    <a:pos x="T8" y="T9"/>
                  </a:cxn>
                </a:cxnLst>
                <a:rect l="T15" t="T16" r="T17" b="T18"/>
                <a:pathLst>
                  <a:path w="576" h="192">
                    <a:moveTo>
                      <a:pt x="0" y="192"/>
                    </a:moveTo>
                    <a:lnTo>
                      <a:pt x="240" y="0"/>
                    </a:lnTo>
                    <a:lnTo>
                      <a:pt x="336" y="0"/>
                    </a:lnTo>
                    <a:lnTo>
                      <a:pt x="576" y="192"/>
                    </a:lnTo>
                    <a:lnTo>
                      <a:pt x="0" y="192"/>
                    </a:lnTo>
                    <a:close/>
                  </a:path>
                </a:pathLst>
              </a:custGeom>
              <a:solidFill>
                <a:srgbClr val="FFFFFF"/>
              </a:solidFill>
              <a:ln w="38100" cap="flat" cmpd="sng">
                <a:solidFill>
                  <a:schemeClr val="hlink"/>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62" name="Group 28">
              <a:extLst>
                <a:ext uri="{FF2B5EF4-FFF2-40B4-BE49-F238E27FC236}">
                  <a16:creationId xmlns:a16="http://schemas.microsoft.com/office/drawing/2014/main" id="{A9EFA054-224E-4CBB-BD72-605804454FC3}"/>
                </a:ext>
              </a:extLst>
            </p:cNvPr>
            <p:cNvGrpSpPr>
              <a:grpSpLocks/>
            </p:cNvGrpSpPr>
            <p:nvPr/>
          </p:nvGrpSpPr>
          <p:grpSpPr bwMode="auto">
            <a:xfrm>
              <a:off x="3264" y="1584"/>
              <a:ext cx="1920" cy="1728"/>
              <a:chOff x="816" y="2208"/>
              <a:chExt cx="1920" cy="1728"/>
            </a:xfrm>
          </p:grpSpPr>
          <p:sp>
            <p:nvSpPr>
              <p:cNvPr id="69" name="Line 29">
                <a:extLst>
                  <a:ext uri="{FF2B5EF4-FFF2-40B4-BE49-F238E27FC236}">
                    <a16:creationId xmlns:a16="http://schemas.microsoft.com/office/drawing/2014/main" id="{A8F19F23-1D9D-49F1-A22E-B5A155295B65}"/>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0" name="Line 30">
                <a:extLst>
                  <a:ext uri="{FF2B5EF4-FFF2-40B4-BE49-F238E27FC236}">
                    <a16:creationId xmlns:a16="http://schemas.microsoft.com/office/drawing/2014/main" id="{714C86D6-CE1A-48DA-8287-53FF82EB416D}"/>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1" name="Line 31">
                <a:extLst>
                  <a:ext uri="{FF2B5EF4-FFF2-40B4-BE49-F238E27FC236}">
                    <a16:creationId xmlns:a16="http://schemas.microsoft.com/office/drawing/2014/main" id="{E872D9A0-29DB-4E03-84EA-893A1EB17C9C}"/>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2" name="Line 32">
                <a:extLst>
                  <a:ext uri="{FF2B5EF4-FFF2-40B4-BE49-F238E27FC236}">
                    <a16:creationId xmlns:a16="http://schemas.microsoft.com/office/drawing/2014/main" id="{EB99B323-7481-432D-B445-2748CB638846}"/>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3" name="Line 33">
                <a:extLst>
                  <a:ext uri="{FF2B5EF4-FFF2-40B4-BE49-F238E27FC236}">
                    <a16:creationId xmlns:a16="http://schemas.microsoft.com/office/drawing/2014/main" id="{440C23CA-68EE-4D92-A5C5-2CD3CB7F5533}"/>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4" name="Line 34">
                <a:extLst>
                  <a:ext uri="{FF2B5EF4-FFF2-40B4-BE49-F238E27FC236}">
                    <a16:creationId xmlns:a16="http://schemas.microsoft.com/office/drawing/2014/main" id="{35079B59-B342-45F4-B774-B198892A9211}"/>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5" name="Line 35">
                <a:extLst>
                  <a:ext uri="{FF2B5EF4-FFF2-40B4-BE49-F238E27FC236}">
                    <a16:creationId xmlns:a16="http://schemas.microsoft.com/office/drawing/2014/main" id="{35C06A49-AC49-49BB-A187-A05FBDADD019}"/>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6" name="Line 36">
                <a:extLst>
                  <a:ext uri="{FF2B5EF4-FFF2-40B4-BE49-F238E27FC236}">
                    <a16:creationId xmlns:a16="http://schemas.microsoft.com/office/drawing/2014/main" id="{5B33147A-E5A3-48DB-A832-1F4708164459}"/>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7" name="Line 37">
                <a:extLst>
                  <a:ext uri="{FF2B5EF4-FFF2-40B4-BE49-F238E27FC236}">
                    <a16:creationId xmlns:a16="http://schemas.microsoft.com/office/drawing/2014/main" id="{A6154858-1200-490C-B03F-048D7B92236B}"/>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8" name="Line 38">
                <a:extLst>
                  <a:ext uri="{FF2B5EF4-FFF2-40B4-BE49-F238E27FC236}">
                    <a16:creationId xmlns:a16="http://schemas.microsoft.com/office/drawing/2014/main" id="{B894397A-6AF9-4A6C-B816-E937696A623B}"/>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9" name="Line 39">
                <a:extLst>
                  <a:ext uri="{FF2B5EF4-FFF2-40B4-BE49-F238E27FC236}">
                    <a16:creationId xmlns:a16="http://schemas.microsoft.com/office/drawing/2014/main" id="{824B1B9E-0F53-4A0D-A8DB-EB488070EB4E}"/>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0" name="Line 40">
                <a:extLst>
                  <a:ext uri="{FF2B5EF4-FFF2-40B4-BE49-F238E27FC236}">
                    <a16:creationId xmlns:a16="http://schemas.microsoft.com/office/drawing/2014/main" id="{15E4A3D6-3BB3-4D21-8E0A-EE2CE4679CDA}"/>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1" name="Line 41">
                <a:extLst>
                  <a:ext uri="{FF2B5EF4-FFF2-40B4-BE49-F238E27FC236}">
                    <a16:creationId xmlns:a16="http://schemas.microsoft.com/office/drawing/2014/main" id="{5E661C0A-14E5-4514-B226-D1143C6CD509}"/>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2" name="Line 42">
                <a:extLst>
                  <a:ext uri="{FF2B5EF4-FFF2-40B4-BE49-F238E27FC236}">
                    <a16:creationId xmlns:a16="http://schemas.microsoft.com/office/drawing/2014/main" id="{20AD30D6-D9EC-48BC-9A04-1ED84BFB4C87}"/>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3" name="Line 43">
                <a:extLst>
                  <a:ext uri="{FF2B5EF4-FFF2-40B4-BE49-F238E27FC236}">
                    <a16:creationId xmlns:a16="http://schemas.microsoft.com/office/drawing/2014/main" id="{6795CE4D-BBB8-4891-ACAD-50D71103EAB1}"/>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4" name="Line 44">
                <a:extLst>
                  <a:ext uri="{FF2B5EF4-FFF2-40B4-BE49-F238E27FC236}">
                    <a16:creationId xmlns:a16="http://schemas.microsoft.com/office/drawing/2014/main" id="{890B9C49-88B4-4214-A861-28C73DC96449}"/>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5" name="Line 45">
                <a:extLst>
                  <a:ext uri="{FF2B5EF4-FFF2-40B4-BE49-F238E27FC236}">
                    <a16:creationId xmlns:a16="http://schemas.microsoft.com/office/drawing/2014/main" id="{8A1CBB6E-07DC-4254-9A0E-D7ADD137E03D}"/>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86" name="Line 46">
                <a:extLst>
                  <a:ext uri="{FF2B5EF4-FFF2-40B4-BE49-F238E27FC236}">
                    <a16:creationId xmlns:a16="http://schemas.microsoft.com/office/drawing/2014/main" id="{2B69F821-7984-4293-885A-442DA3947C06}"/>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63" name="Group 47">
              <a:extLst>
                <a:ext uri="{FF2B5EF4-FFF2-40B4-BE49-F238E27FC236}">
                  <a16:creationId xmlns:a16="http://schemas.microsoft.com/office/drawing/2014/main" id="{1E0DBC79-27E5-4F23-AD5B-0C90EA2C31B9}"/>
                </a:ext>
              </a:extLst>
            </p:cNvPr>
            <p:cNvGrpSpPr>
              <a:grpSpLocks/>
            </p:cNvGrpSpPr>
            <p:nvPr/>
          </p:nvGrpSpPr>
          <p:grpSpPr bwMode="auto">
            <a:xfrm>
              <a:off x="4272" y="2690"/>
              <a:ext cx="1152" cy="334"/>
              <a:chOff x="1440" y="2928"/>
              <a:chExt cx="576" cy="672"/>
            </a:xfrm>
          </p:grpSpPr>
          <p:sp>
            <p:nvSpPr>
              <p:cNvPr id="66" name="Freeform 48" descr="Horizontal brick">
                <a:extLst>
                  <a:ext uri="{FF2B5EF4-FFF2-40B4-BE49-F238E27FC236}">
                    <a16:creationId xmlns:a16="http://schemas.microsoft.com/office/drawing/2014/main" id="{0D28A897-79AC-464B-B1B4-23AD0F4C62F4}"/>
                  </a:ext>
                </a:extLst>
              </p:cNvPr>
              <p:cNvSpPr>
                <a:spLocks/>
              </p:cNvSpPr>
              <p:nvPr/>
            </p:nvSpPr>
            <p:spPr bwMode="auto">
              <a:xfrm>
                <a:off x="1536" y="2928"/>
                <a:ext cx="96" cy="144"/>
              </a:xfrm>
              <a:custGeom>
                <a:avLst/>
                <a:gdLst>
                  <a:gd name="T0" fmla="*/ 0 w 96"/>
                  <a:gd name="T1" fmla="*/ 144 h 144"/>
                  <a:gd name="T2" fmla="*/ 0 w 96"/>
                  <a:gd name="T3" fmla="*/ 0 h 144"/>
                  <a:gd name="T4" fmla="*/ 96 w 96"/>
                  <a:gd name="T5" fmla="*/ 0 h 144"/>
                  <a:gd name="T6" fmla="*/ 96 w 96"/>
                  <a:gd name="T7" fmla="*/ 96 h 144"/>
                  <a:gd name="T8" fmla="*/ 0 w 96"/>
                  <a:gd name="T9" fmla="*/ 144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0" y="0"/>
                    </a:lnTo>
                    <a:lnTo>
                      <a:pt x="96" y="0"/>
                    </a:lnTo>
                    <a:lnTo>
                      <a:pt x="96" y="96"/>
                    </a:lnTo>
                    <a:lnTo>
                      <a:pt x="0" y="144"/>
                    </a:lnTo>
                    <a:close/>
                  </a:path>
                </a:pathLst>
              </a:custGeom>
              <a:pattFill prst="horzBrick">
                <a:fgClr>
                  <a:srgbClr val="032389"/>
                </a:fgClr>
                <a:bgClr>
                  <a:srgbClr val="FFFFFF"/>
                </a:bgClr>
              </a:pattFill>
              <a:ln w="38100" cap="flat" cmpd="sng">
                <a:solidFill>
                  <a:schemeClr val="tx2"/>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67" name="Rectangle 49">
                <a:extLst>
                  <a:ext uri="{FF2B5EF4-FFF2-40B4-BE49-F238E27FC236}">
                    <a16:creationId xmlns:a16="http://schemas.microsoft.com/office/drawing/2014/main" id="{A0879146-92BA-42BF-9986-3E38CA8019BF}"/>
                  </a:ext>
                </a:extLst>
              </p:cNvPr>
              <p:cNvSpPr>
                <a:spLocks noChangeArrowheads="1"/>
              </p:cNvSpPr>
              <p:nvPr/>
            </p:nvSpPr>
            <p:spPr bwMode="auto">
              <a:xfrm>
                <a:off x="1440" y="3168"/>
                <a:ext cx="576" cy="432"/>
              </a:xfrm>
              <a:prstGeom prst="rect">
                <a:avLst/>
              </a:prstGeom>
              <a:solidFill>
                <a:srgbClr val="FFFFFF"/>
              </a:solidFill>
              <a:ln w="38100">
                <a:solidFill>
                  <a:schemeClr val="hlink"/>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68" name="Freeform 50">
                <a:extLst>
                  <a:ext uri="{FF2B5EF4-FFF2-40B4-BE49-F238E27FC236}">
                    <a16:creationId xmlns:a16="http://schemas.microsoft.com/office/drawing/2014/main" id="{1832DD48-1B18-4DD5-B950-180775F5531B}"/>
                  </a:ext>
                </a:extLst>
              </p:cNvPr>
              <p:cNvSpPr>
                <a:spLocks/>
              </p:cNvSpPr>
              <p:nvPr/>
            </p:nvSpPr>
            <p:spPr bwMode="auto">
              <a:xfrm>
                <a:off x="1440" y="2976"/>
                <a:ext cx="576" cy="192"/>
              </a:xfrm>
              <a:custGeom>
                <a:avLst/>
                <a:gdLst>
                  <a:gd name="T0" fmla="*/ 0 w 576"/>
                  <a:gd name="T1" fmla="*/ 192 h 192"/>
                  <a:gd name="T2" fmla="*/ 240 w 576"/>
                  <a:gd name="T3" fmla="*/ 0 h 192"/>
                  <a:gd name="T4" fmla="*/ 336 w 576"/>
                  <a:gd name="T5" fmla="*/ 0 h 192"/>
                  <a:gd name="T6" fmla="*/ 576 w 576"/>
                  <a:gd name="T7" fmla="*/ 192 h 192"/>
                  <a:gd name="T8" fmla="*/ 0 w 576"/>
                  <a:gd name="T9" fmla="*/ 192 h 192"/>
                  <a:gd name="T10" fmla="*/ 0 60000 65536"/>
                  <a:gd name="T11" fmla="*/ 0 60000 65536"/>
                  <a:gd name="T12" fmla="*/ 0 60000 65536"/>
                  <a:gd name="T13" fmla="*/ 0 60000 65536"/>
                  <a:gd name="T14" fmla="*/ 0 60000 65536"/>
                  <a:gd name="T15" fmla="*/ 0 w 576"/>
                  <a:gd name="T16" fmla="*/ 0 h 192"/>
                  <a:gd name="T17" fmla="*/ 576 w 576"/>
                  <a:gd name="T18" fmla="*/ 192 h 192"/>
                </a:gdLst>
                <a:ahLst/>
                <a:cxnLst>
                  <a:cxn ang="T10">
                    <a:pos x="T0" y="T1"/>
                  </a:cxn>
                  <a:cxn ang="T11">
                    <a:pos x="T2" y="T3"/>
                  </a:cxn>
                  <a:cxn ang="T12">
                    <a:pos x="T4" y="T5"/>
                  </a:cxn>
                  <a:cxn ang="T13">
                    <a:pos x="T6" y="T7"/>
                  </a:cxn>
                  <a:cxn ang="T14">
                    <a:pos x="T8" y="T9"/>
                  </a:cxn>
                </a:cxnLst>
                <a:rect l="T15" t="T16" r="T17" b="T18"/>
                <a:pathLst>
                  <a:path w="576" h="192">
                    <a:moveTo>
                      <a:pt x="0" y="192"/>
                    </a:moveTo>
                    <a:lnTo>
                      <a:pt x="240" y="0"/>
                    </a:lnTo>
                    <a:lnTo>
                      <a:pt x="336" y="0"/>
                    </a:lnTo>
                    <a:lnTo>
                      <a:pt x="576" y="192"/>
                    </a:lnTo>
                    <a:lnTo>
                      <a:pt x="0" y="192"/>
                    </a:lnTo>
                    <a:close/>
                  </a:path>
                </a:pathLst>
              </a:custGeom>
              <a:solidFill>
                <a:srgbClr val="FFFFFF"/>
              </a:solidFill>
              <a:ln w="38100" cap="flat" cmpd="sng">
                <a:solidFill>
                  <a:schemeClr val="hlink"/>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64" name="AutoShape 51">
              <a:extLst>
                <a:ext uri="{FF2B5EF4-FFF2-40B4-BE49-F238E27FC236}">
                  <a16:creationId xmlns:a16="http://schemas.microsoft.com/office/drawing/2014/main" id="{8560E6B2-2314-4338-BA1D-7F0467F88D3B}"/>
                </a:ext>
              </a:extLst>
            </p:cNvPr>
            <p:cNvSpPr>
              <a:spLocks noChangeArrowheads="1"/>
            </p:cNvSpPr>
            <p:nvPr/>
          </p:nvSpPr>
          <p:spPr bwMode="auto">
            <a:xfrm>
              <a:off x="2556" y="2136"/>
              <a:ext cx="480" cy="240"/>
            </a:xfrm>
            <a:prstGeom prst="rightArrow">
              <a:avLst>
                <a:gd name="adj1" fmla="val 50000"/>
                <a:gd name="adj2" fmla="val 50000"/>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65" name="Text Box 52">
              <a:extLst>
                <a:ext uri="{FF2B5EF4-FFF2-40B4-BE49-F238E27FC236}">
                  <a16:creationId xmlns:a16="http://schemas.microsoft.com/office/drawing/2014/main" id="{23381AC1-DB42-4F3D-8C3D-F2E37ABCA80A}"/>
                </a:ext>
              </a:extLst>
            </p:cNvPr>
            <p:cNvSpPr txBox="1">
              <a:spLocks noChangeArrowheads="1"/>
            </p:cNvSpPr>
            <p:nvPr/>
          </p:nvSpPr>
          <p:spPr bwMode="auto">
            <a:xfrm>
              <a:off x="2202" y="2381"/>
              <a:ext cx="1085" cy="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dirty="0">
                  <a:solidFill>
                    <a:srgbClr val="000000"/>
                  </a:solidFill>
                  <a:cs typeface="Arial" panose="020B0604020202020204" pitchFamily="34" charset="0"/>
                  <a:sym typeface="Symbol" panose="05050102010706020507" pitchFamily="18" charset="2"/>
                </a:rPr>
                <a:t>X</a:t>
              </a:r>
              <a:r>
                <a:rPr lang="en-US" altLang="en-US" dirty="0">
                  <a:solidFill>
                    <a:srgbClr val="000000"/>
                  </a:solidFill>
                  <a:cs typeface="Arial" panose="020B0604020202020204" pitchFamily="34" charset="0"/>
                </a:rPr>
                <a:t>2,</a:t>
              </a:r>
              <a:br>
                <a:rPr lang="en-US" altLang="en-US" dirty="0">
                  <a:solidFill>
                    <a:srgbClr val="000000"/>
                  </a:solidFill>
                  <a:cs typeface="Arial" panose="020B0604020202020204" pitchFamily="34" charset="0"/>
                </a:rPr>
              </a:br>
              <a:r>
                <a:rPr lang="en-US" altLang="en-US" dirty="0">
                  <a:solidFill>
                    <a:srgbClr val="000000"/>
                  </a:solidFill>
                  <a:cs typeface="Arial" panose="020B0604020202020204" pitchFamily="34" charset="0"/>
                </a:rPr>
                <a:t>Y</a:t>
              </a:r>
              <a:r>
                <a:rPr lang="en-US" altLang="en-US" dirty="0">
                  <a:solidFill>
                    <a:srgbClr val="000000"/>
                  </a:solidFill>
                  <a:cs typeface="Arial" panose="020B0604020202020204" pitchFamily="34" charset="0"/>
                  <a:sym typeface="Symbol" panose="05050102010706020507" pitchFamily="18" charset="2"/>
                </a:rPr>
                <a:t></a:t>
              </a:r>
              <a:r>
                <a:rPr lang="en-US" altLang="en-US" dirty="0">
                  <a:solidFill>
                    <a:srgbClr val="000000"/>
                  </a:solidFill>
                  <a:cs typeface="Arial" panose="020B0604020202020204" pitchFamily="34" charset="0"/>
                </a:rPr>
                <a:t>0.5</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3">
                                            <p:txEl>
                                              <p:pRg st="3" end="3"/>
                                            </p:txEl>
                                          </p:spTgt>
                                        </p:tgtEl>
                                        <p:attrNameLst>
                                          <p:attrName>style.visibility</p:attrName>
                                        </p:attrNameLst>
                                      </p:cBhvr>
                                      <p:to>
                                        <p:strVal val="visible"/>
                                      </p:to>
                                    </p:set>
                                    <p:animEffect transition="in" filter="fade">
                                      <p:cBhvr>
                                        <p:cTn id="7" dur="500"/>
                                        <p:tgtEl>
                                          <p:spTgt spid="205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783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1783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7178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178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30" grpId="0" animBg="1"/>
      <p:bldP spid="717831" grpId="0"/>
      <p:bldP spid="717832"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8B38431-7781-4644-9257-1E8BE2FE9569}"/>
              </a:ext>
            </a:extLst>
          </p:cNvPr>
          <p:cNvSpPr>
            <a:spLocks noGrp="1" noChangeArrowheads="1"/>
          </p:cNvSpPr>
          <p:nvPr>
            <p:ph type="title"/>
          </p:nvPr>
        </p:nvSpPr>
        <p:spPr>
          <a:xfrm>
            <a:off x="2211388" y="76200"/>
            <a:ext cx="7770812" cy="838200"/>
          </a:xfrm>
        </p:spPr>
        <p:txBody>
          <a:bodyPr/>
          <a:lstStyle/>
          <a:p>
            <a:r>
              <a:rPr lang="en-US" altLang="en-US"/>
              <a:t>2-D Rotation</a:t>
            </a:r>
          </a:p>
        </p:txBody>
      </p:sp>
      <p:sp>
        <p:nvSpPr>
          <p:cNvPr id="28675" name="Text Box 3">
            <a:extLst>
              <a:ext uri="{FF2B5EF4-FFF2-40B4-BE49-F238E27FC236}">
                <a16:creationId xmlns:a16="http://schemas.microsoft.com/office/drawing/2014/main" id="{8CC99A39-C320-4DB4-99C9-30370407EB1C}"/>
              </a:ext>
            </a:extLst>
          </p:cNvPr>
          <p:cNvSpPr txBox="1">
            <a:spLocks noChangeArrowheads="1"/>
          </p:cNvSpPr>
          <p:nvPr/>
        </p:nvSpPr>
        <p:spPr bwMode="auto">
          <a:xfrm>
            <a:off x="6027739" y="1498631"/>
            <a:ext cx="4731167"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dirty="0">
                <a:solidFill>
                  <a:srgbClr val="000000"/>
                </a:solidFill>
                <a:cs typeface="Arial" panose="020B0604020202020204" pitchFamily="34" charset="0"/>
              </a:rPr>
              <a:t>x = r cos (</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a:t>
            </a:r>
          </a:p>
          <a:p>
            <a:pPr eaLnBrk="0" fontAlgn="base" hangingPunct="0">
              <a:spcBef>
                <a:spcPct val="0"/>
              </a:spcBef>
              <a:spcAft>
                <a:spcPct val="0"/>
              </a:spcAft>
              <a:defRPr/>
            </a:pPr>
            <a:r>
              <a:rPr lang="en-US" altLang="en-US" dirty="0">
                <a:solidFill>
                  <a:srgbClr val="000000"/>
                </a:solidFill>
                <a:cs typeface="Arial" panose="020B0604020202020204" pitchFamily="34" charset="0"/>
              </a:rPr>
              <a:t>y = r sin (</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a:t>
            </a:r>
          </a:p>
          <a:p>
            <a:pPr eaLnBrk="0" fontAlgn="base" hangingPunct="0">
              <a:spcBef>
                <a:spcPct val="0"/>
              </a:spcBef>
              <a:spcAft>
                <a:spcPct val="0"/>
              </a:spcAft>
              <a:defRPr/>
            </a:pPr>
            <a:r>
              <a:rPr lang="en-US" altLang="en-US" dirty="0">
                <a:solidFill>
                  <a:srgbClr val="000000"/>
                </a:solidFill>
                <a:cs typeface="Arial" panose="020B0604020202020204" pitchFamily="34" charset="0"/>
              </a:rPr>
              <a:t>x’ = r cos (</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 + </a:t>
            </a:r>
            <a:r>
              <a:rPr lang="en-US" altLang="en-US" dirty="0">
                <a:solidFill>
                  <a:srgbClr val="000000"/>
                </a:solidFill>
                <a:cs typeface="Arial" panose="020B0604020202020204" pitchFamily="34" charset="0"/>
                <a:sym typeface="Symbol" panose="05050102010706020507" pitchFamily="18" charset="2"/>
              </a:rPr>
              <a:t></a:t>
            </a:r>
            <a:r>
              <a:rPr lang="en-US" altLang="en-US" dirty="0">
                <a:solidFill>
                  <a:srgbClr val="000000"/>
                </a:solidFill>
                <a:cs typeface="Arial" panose="020B0604020202020204" pitchFamily="34" charset="0"/>
              </a:rPr>
              <a:t>)</a:t>
            </a:r>
          </a:p>
          <a:p>
            <a:pPr eaLnBrk="0" fontAlgn="base" hangingPunct="0">
              <a:spcBef>
                <a:spcPct val="0"/>
              </a:spcBef>
              <a:spcAft>
                <a:spcPct val="0"/>
              </a:spcAft>
              <a:defRPr/>
            </a:pPr>
            <a:r>
              <a:rPr lang="en-US" altLang="en-US" dirty="0">
                <a:solidFill>
                  <a:srgbClr val="000000"/>
                </a:solidFill>
                <a:cs typeface="Arial" panose="020B0604020202020204" pitchFamily="34" charset="0"/>
              </a:rPr>
              <a:t>y’ = r sin (</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 + </a:t>
            </a:r>
            <a:r>
              <a:rPr lang="en-US" altLang="en-US" dirty="0">
                <a:solidFill>
                  <a:srgbClr val="000000"/>
                </a:solidFill>
                <a:cs typeface="Arial" panose="020B0604020202020204" pitchFamily="34" charset="0"/>
                <a:sym typeface="Symbol" panose="05050102010706020507" pitchFamily="18" charset="2"/>
              </a:rPr>
              <a:t></a:t>
            </a:r>
            <a:r>
              <a:rPr lang="en-US" altLang="en-US" dirty="0">
                <a:solidFill>
                  <a:srgbClr val="000000"/>
                </a:solidFill>
                <a:cs typeface="Arial" panose="020B0604020202020204" pitchFamily="34" charset="0"/>
              </a:rPr>
              <a:t>)</a:t>
            </a:r>
          </a:p>
          <a:p>
            <a:pPr eaLnBrk="0" fontAlgn="base" hangingPunct="0">
              <a:spcBef>
                <a:spcPct val="0"/>
              </a:spcBef>
              <a:spcAft>
                <a:spcPct val="0"/>
              </a:spcAft>
              <a:defRPr/>
            </a:pPr>
            <a:endParaRPr lang="en-US" altLang="en-US" dirty="0">
              <a:solidFill>
                <a:srgbClr val="000000"/>
              </a:solidFill>
              <a:cs typeface="Arial" panose="020B0604020202020204" pitchFamily="34" charset="0"/>
            </a:endParaRPr>
          </a:p>
          <a:p>
            <a:pPr eaLnBrk="0" fontAlgn="base" hangingPunct="0">
              <a:spcBef>
                <a:spcPct val="0"/>
              </a:spcBef>
              <a:spcAft>
                <a:spcPct val="0"/>
              </a:spcAft>
              <a:defRPr/>
            </a:pPr>
            <a:r>
              <a:rPr lang="en-US" altLang="en-US" dirty="0">
                <a:solidFill>
                  <a:srgbClr val="CC3300"/>
                </a:solidFill>
                <a:cs typeface="Arial" panose="020B0604020202020204" pitchFamily="34" charset="0"/>
              </a:rPr>
              <a:t>Trigonometric identity for angle sum</a:t>
            </a:r>
          </a:p>
          <a:p>
            <a:pPr eaLnBrk="0" fontAlgn="base" hangingPunct="0">
              <a:spcBef>
                <a:spcPct val="0"/>
              </a:spcBef>
              <a:spcAft>
                <a:spcPct val="0"/>
              </a:spcAft>
              <a:defRPr/>
            </a:pPr>
            <a:r>
              <a:rPr lang="en-US" altLang="en-US" dirty="0">
                <a:solidFill>
                  <a:srgbClr val="000000"/>
                </a:solidFill>
                <a:cs typeface="Arial" panose="020B0604020202020204" pitchFamily="34" charset="0"/>
              </a:rPr>
              <a:t>x’ = r cos(</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 cos(</a:t>
            </a:r>
            <a:r>
              <a:rPr lang="en-US" altLang="en-US" dirty="0">
                <a:solidFill>
                  <a:srgbClr val="000000"/>
                </a:solidFill>
                <a:cs typeface="Arial" panose="020B0604020202020204" pitchFamily="34" charset="0"/>
                <a:sym typeface="Symbol" panose="05050102010706020507" pitchFamily="18" charset="2"/>
              </a:rPr>
              <a:t></a:t>
            </a:r>
            <a:r>
              <a:rPr lang="en-US" altLang="en-US" dirty="0">
                <a:solidFill>
                  <a:srgbClr val="000000"/>
                </a:solidFill>
                <a:cs typeface="Arial" panose="020B0604020202020204" pitchFamily="34" charset="0"/>
              </a:rPr>
              <a:t>) – r sin(</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 sin(</a:t>
            </a:r>
            <a:r>
              <a:rPr lang="en-US" altLang="en-US" dirty="0">
                <a:solidFill>
                  <a:srgbClr val="000000"/>
                </a:solidFill>
                <a:cs typeface="Arial" panose="020B0604020202020204" pitchFamily="34" charset="0"/>
                <a:sym typeface="Symbol" panose="05050102010706020507" pitchFamily="18" charset="2"/>
              </a:rPr>
              <a:t></a:t>
            </a:r>
            <a:r>
              <a:rPr lang="en-US" altLang="en-US" dirty="0">
                <a:solidFill>
                  <a:srgbClr val="000000"/>
                </a:solidFill>
                <a:cs typeface="Arial" panose="020B0604020202020204" pitchFamily="34" charset="0"/>
              </a:rPr>
              <a:t>)</a:t>
            </a:r>
          </a:p>
          <a:p>
            <a:pPr eaLnBrk="0" fontAlgn="base" hangingPunct="0">
              <a:spcBef>
                <a:spcPct val="0"/>
              </a:spcBef>
              <a:spcAft>
                <a:spcPct val="0"/>
              </a:spcAft>
              <a:defRPr/>
            </a:pPr>
            <a:r>
              <a:rPr lang="en-US" altLang="en-US" dirty="0">
                <a:solidFill>
                  <a:srgbClr val="000000"/>
                </a:solidFill>
                <a:cs typeface="Arial" panose="020B0604020202020204" pitchFamily="34" charset="0"/>
              </a:rPr>
              <a:t>y’ = r sin(</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 cos(</a:t>
            </a:r>
            <a:r>
              <a:rPr lang="en-US" altLang="en-US" dirty="0">
                <a:solidFill>
                  <a:srgbClr val="000000"/>
                </a:solidFill>
                <a:cs typeface="Arial" panose="020B0604020202020204" pitchFamily="34" charset="0"/>
                <a:sym typeface="Symbol" panose="05050102010706020507" pitchFamily="18" charset="2"/>
              </a:rPr>
              <a:t></a:t>
            </a:r>
            <a:r>
              <a:rPr lang="en-US" altLang="en-US" dirty="0">
                <a:solidFill>
                  <a:srgbClr val="000000"/>
                </a:solidFill>
                <a:cs typeface="Arial" panose="020B0604020202020204" pitchFamily="34" charset="0"/>
              </a:rPr>
              <a:t>) + r cos(</a:t>
            </a:r>
            <a:r>
              <a:rPr lang="en-US" altLang="en-US" dirty="0">
                <a:solidFill>
                  <a:srgbClr val="000000"/>
                </a:solidFill>
                <a:latin typeface="Symbol" panose="05050102010706020507" pitchFamily="18" charset="2"/>
                <a:cs typeface="Arial" panose="020B0604020202020204" pitchFamily="34" charset="0"/>
                <a:sym typeface="Symbol" panose="05050102010706020507" pitchFamily="18" charset="2"/>
              </a:rPr>
              <a:t>f</a:t>
            </a:r>
            <a:r>
              <a:rPr lang="en-US" altLang="en-US" dirty="0">
                <a:solidFill>
                  <a:srgbClr val="000000"/>
                </a:solidFill>
                <a:cs typeface="Arial" panose="020B0604020202020204" pitchFamily="34" charset="0"/>
              </a:rPr>
              <a:t>) sin(</a:t>
            </a:r>
            <a:r>
              <a:rPr lang="en-US" altLang="en-US" dirty="0">
                <a:solidFill>
                  <a:srgbClr val="000000"/>
                </a:solidFill>
                <a:cs typeface="Arial" panose="020B0604020202020204" pitchFamily="34" charset="0"/>
                <a:sym typeface="Symbol" panose="05050102010706020507" pitchFamily="18" charset="2"/>
              </a:rPr>
              <a:t></a:t>
            </a:r>
            <a:r>
              <a:rPr lang="en-US" altLang="en-US" dirty="0">
                <a:solidFill>
                  <a:srgbClr val="000000"/>
                </a:solidFill>
                <a:cs typeface="Arial" panose="020B0604020202020204" pitchFamily="34" charset="0"/>
              </a:rPr>
              <a:t>)</a:t>
            </a:r>
          </a:p>
          <a:p>
            <a:pPr eaLnBrk="0" fontAlgn="base" hangingPunct="0">
              <a:spcBef>
                <a:spcPct val="0"/>
              </a:spcBef>
              <a:spcAft>
                <a:spcPct val="0"/>
              </a:spcAft>
              <a:defRPr/>
            </a:pPr>
            <a:endParaRPr lang="en-US" altLang="en-US" dirty="0">
              <a:solidFill>
                <a:srgbClr val="000000"/>
              </a:solidFill>
              <a:cs typeface="Arial" panose="020B0604020202020204" pitchFamily="34" charset="0"/>
            </a:endParaRPr>
          </a:p>
          <a:p>
            <a:pPr eaLnBrk="0" fontAlgn="base" hangingPunct="0">
              <a:spcBef>
                <a:spcPct val="0"/>
              </a:spcBef>
              <a:spcAft>
                <a:spcPct val="0"/>
              </a:spcAft>
              <a:defRPr/>
            </a:pPr>
            <a:r>
              <a:rPr lang="en-US" altLang="en-US" dirty="0">
                <a:solidFill>
                  <a:srgbClr val="CC3300"/>
                </a:solidFill>
                <a:cs typeface="Arial" panose="020B0604020202020204" pitchFamily="34" charset="0"/>
              </a:rPr>
              <a:t>Substitute…</a:t>
            </a:r>
          </a:p>
          <a:p>
            <a:pPr eaLnBrk="0" fontAlgn="base" hangingPunct="0">
              <a:spcBef>
                <a:spcPct val="0"/>
              </a:spcBef>
              <a:spcAft>
                <a:spcPct val="0"/>
              </a:spcAft>
              <a:defRPr/>
            </a:pPr>
            <a:r>
              <a:rPr lang="en-US" altLang="en-US" dirty="0">
                <a:solidFill>
                  <a:srgbClr val="000000"/>
                </a:solidFill>
                <a:cs typeface="Arial" panose="020B0604020202020204" pitchFamily="34" charset="0"/>
              </a:rPr>
              <a:t>x’ = x </a:t>
            </a:r>
            <a:r>
              <a:rPr lang="en-US" altLang="en-US" b="1" dirty="0">
                <a:solidFill>
                  <a:srgbClr val="000000"/>
                </a:solidFill>
                <a:cs typeface="Arial" panose="020B0604020202020204" pitchFamily="34" charset="0"/>
              </a:rPr>
              <a:t>cos</a:t>
            </a:r>
            <a:r>
              <a:rPr lang="en-US" altLang="en-US" dirty="0">
                <a:solidFill>
                  <a:srgbClr val="000000"/>
                </a:solidFill>
                <a:cs typeface="Arial" panose="020B0604020202020204" pitchFamily="34" charset="0"/>
              </a:rPr>
              <a:t>(</a:t>
            </a:r>
            <a:r>
              <a:rPr lang="en-US" altLang="en-US" dirty="0">
                <a:solidFill>
                  <a:srgbClr val="000000"/>
                </a:solidFill>
                <a:cs typeface="Arial" panose="020B0604020202020204" pitchFamily="34" charset="0"/>
                <a:sym typeface="Symbol" panose="05050102010706020507" pitchFamily="18" charset="2"/>
              </a:rPr>
              <a:t>) - y </a:t>
            </a:r>
            <a:r>
              <a:rPr lang="en-US" altLang="en-US" b="1" dirty="0">
                <a:solidFill>
                  <a:srgbClr val="000000"/>
                </a:solidFill>
                <a:cs typeface="Arial" panose="020B0604020202020204" pitchFamily="34" charset="0"/>
                <a:sym typeface="Symbol" panose="05050102010706020507" pitchFamily="18" charset="2"/>
              </a:rPr>
              <a:t>sin</a:t>
            </a:r>
            <a:r>
              <a:rPr lang="en-US" altLang="en-US" dirty="0">
                <a:solidFill>
                  <a:srgbClr val="000000"/>
                </a:solidFill>
                <a:cs typeface="Arial" panose="020B0604020202020204" pitchFamily="34" charset="0"/>
                <a:sym typeface="Symbol" panose="05050102010706020507" pitchFamily="18" charset="2"/>
              </a:rPr>
              <a:t>()</a:t>
            </a:r>
          </a:p>
          <a:p>
            <a:pPr eaLnBrk="0" fontAlgn="base" hangingPunct="0">
              <a:spcBef>
                <a:spcPct val="0"/>
              </a:spcBef>
              <a:spcAft>
                <a:spcPct val="0"/>
              </a:spcAft>
              <a:defRPr/>
            </a:pPr>
            <a:r>
              <a:rPr lang="en-US" altLang="en-US" dirty="0">
                <a:solidFill>
                  <a:srgbClr val="000000"/>
                </a:solidFill>
                <a:cs typeface="Arial" panose="020B0604020202020204" pitchFamily="34" charset="0"/>
                <a:sym typeface="Symbol" panose="05050102010706020507" pitchFamily="18" charset="2"/>
              </a:rPr>
              <a:t>y’ = x </a:t>
            </a:r>
            <a:r>
              <a:rPr lang="en-US" altLang="en-US" b="1" dirty="0">
                <a:solidFill>
                  <a:srgbClr val="000000"/>
                </a:solidFill>
                <a:cs typeface="Arial" panose="020B0604020202020204" pitchFamily="34" charset="0"/>
                <a:sym typeface="Symbol" panose="05050102010706020507" pitchFamily="18" charset="2"/>
              </a:rPr>
              <a:t>sin</a:t>
            </a:r>
            <a:r>
              <a:rPr lang="en-US" altLang="en-US" dirty="0">
                <a:solidFill>
                  <a:srgbClr val="000000"/>
                </a:solidFill>
                <a:cs typeface="Arial" panose="020B0604020202020204" pitchFamily="34" charset="0"/>
                <a:sym typeface="Symbol" panose="05050102010706020507" pitchFamily="18" charset="2"/>
              </a:rPr>
              <a:t>() + y </a:t>
            </a:r>
            <a:r>
              <a:rPr lang="en-US" altLang="en-US" b="1" dirty="0">
                <a:solidFill>
                  <a:srgbClr val="000000"/>
                </a:solidFill>
                <a:cs typeface="Arial" panose="020B0604020202020204" pitchFamily="34" charset="0"/>
                <a:sym typeface="Symbol" panose="05050102010706020507" pitchFamily="18" charset="2"/>
              </a:rPr>
              <a:t>cos</a:t>
            </a:r>
            <a:r>
              <a:rPr lang="en-US" altLang="en-US" dirty="0">
                <a:solidFill>
                  <a:srgbClr val="000000"/>
                </a:solidFill>
                <a:cs typeface="Arial" panose="020B0604020202020204" pitchFamily="34" charset="0"/>
                <a:sym typeface="Symbol" panose="05050102010706020507" pitchFamily="18" charset="2"/>
              </a:rPr>
              <a:t>()</a:t>
            </a:r>
          </a:p>
        </p:txBody>
      </p:sp>
      <p:grpSp>
        <p:nvGrpSpPr>
          <p:cNvPr id="28676" name="Group 4">
            <a:extLst>
              <a:ext uri="{FF2B5EF4-FFF2-40B4-BE49-F238E27FC236}">
                <a16:creationId xmlns:a16="http://schemas.microsoft.com/office/drawing/2014/main" id="{65F04411-AD24-4921-BFB4-F399E381F598}"/>
              </a:ext>
            </a:extLst>
          </p:cNvPr>
          <p:cNvGrpSpPr>
            <a:grpSpLocks/>
          </p:cNvGrpSpPr>
          <p:nvPr/>
        </p:nvGrpSpPr>
        <p:grpSpPr bwMode="auto">
          <a:xfrm>
            <a:off x="1456672" y="2740214"/>
            <a:ext cx="3866464" cy="2952561"/>
            <a:chOff x="53" y="826"/>
            <a:chExt cx="4307" cy="2966"/>
          </a:xfrm>
        </p:grpSpPr>
        <p:sp>
          <p:nvSpPr>
            <p:cNvPr id="28680" name="Oval 5">
              <a:extLst>
                <a:ext uri="{FF2B5EF4-FFF2-40B4-BE49-F238E27FC236}">
                  <a16:creationId xmlns:a16="http://schemas.microsoft.com/office/drawing/2014/main" id="{1A01C6BE-C98D-4D38-A92D-B386956A727A}"/>
                </a:ext>
              </a:extLst>
            </p:cNvPr>
            <p:cNvSpPr>
              <a:spLocks noChangeArrowheads="1"/>
            </p:cNvSpPr>
            <p:nvPr/>
          </p:nvSpPr>
          <p:spPr bwMode="auto">
            <a:xfrm>
              <a:off x="1512" y="1248"/>
              <a:ext cx="108" cy="96"/>
            </a:xfrm>
            <a:prstGeom prst="ellipse">
              <a:avLst/>
            </a:prstGeom>
            <a:solidFill>
              <a:schemeClr val="accent2"/>
            </a:solidFill>
            <a:ln w="381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28681" name="Line 6">
              <a:extLst>
                <a:ext uri="{FF2B5EF4-FFF2-40B4-BE49-F238E27FC236}">
                  <a16:creationId xmlns:a16="http://schemas.microsoft.com/office/drawing/2014/main" id="{7E6DDF63-8DC9-416A-8954-D5719A905087}"/>
                </a:ext>
              </a:extLst>
            </p:cNvPr>
            <p:cNvSpPr>
              <a:spLocks noChangeShapeType="1"/>
            </p:cNvSpPr>
            <p:nvPr/>
          </p:nvSpPr>
          <p:spPr bwMode="auto">
            <a:xfrm>
              <a:off x="810" y="1008"/>
              <a:ext cx="0" cy="2784"/>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8682" name="Line 7">
              <a:extLst>
                <a:ext uri="{FF2B5EF4-FFF2-40B4-BE49-F238E27FC236}">
                  <a16:creationId xmlns:a16="http://schemas.microsoft.com/office/drawing/2014/main" id="{8F68C074-6C3D-40B5-A4D4-55260C13A6AC}"/>
                </a:ext>
              </a:extLst>
            </p:cNvPr>
            <p:cNvSpPr>
              <a:spLocks noChangeShapeType="1"/>
            </p:cNvSpPr>
            <p:nvPr/>
          </p:nvSpPr>
          <p:spPr bwMode="auto">
            <a:xfrm>
              <a:off x="810" y="3792"/>
              <a:ext cx="345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8683" name="Oval 8">
              <a:extLst>
                <a:ext uri="{FF2B5EF4-FFF2-40B4-BE49-F238E27FC236}">
                  <a16:creationId xmlns:a16="http://schemas.microsoft.com/office/drawing/2014/main" id="{86B54CD6-80EB-4FBA-B509-3D5FF30E74D7}"/>
                </a:ext>
              </a:extLst>
            </p:cNvPr>
            <p:cNvSpPr>
              <a:spLocks noChangeArrowheads="1"/>
            </p:cNvSpPr>
            <p:nvPr/>
          </p:nvSpPr>
          <p:spPr bwMode="auto">
            <a:xfrm>
              <a:off x="2908" y="2264"/>
              <a:ext cx="108" cy="96"/>
            </a:xfrm>
            <a:prstGeom prst="ellipse">
              <a:avLst/>
            </a:prstGeom>
            <a:solidFill>
              <a:schemeClr val="hlink"/>
            </a:solidFill>
            <a:ln w="381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28684" name="Line 9">
              <a:extLst>
                <a:ext uri="{FF2B5EF4-FFF2-40B4-BE49-F238E27FC236}">
                  <a16:creationId xmlns:a16="http://schemas.microsoft.com/office/drawing/2014/main" id="{1EC3A7A3-E224-46C6-9AD1-3B944616D4E3}"/>
                </a:ext>
              </a:extLst>
            </p:cNvPr>
            <p:cNvSpPr>
              <a:spLocks noChangeShapeType="1"/>
            </p:cNvSpPr>
            <p:nvPr/>
          </p:nvSpPr>
          <p:spPr bwMode="auto">
            <a:xfrm flipV="1">
              <a:off x="810" y="2352"/>
              <a:ext cx="2106" cy="144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8685" name="Line 10">
              <a:extLst>
                <a:ext uri="{FF2B5EF4-FFF2-40B4-BE49-F238E27FC236}">
                  <a16:creationId xmlns:a16="http://schemas.microsoft.com/office/drawing/2014/main" id="{524E51A6-9FF3-4468-B7BE-0B210C2B3C8E}"/>
                </a:ext>
              </a:extLst>
            </p:cNvPr>
            <p:cNvSpPr>
              <a:spLocks noChangeShapeType="1"/>
            </p:cNvSpPr>
            <p:nvPr/>
          </p:nvSpPr>
          <p:spPr bwMode="auto">
            <a:xfrm rot="19268048" flipV="1">
              <a:off x="53" y="1826"/>
              <a:ext cx="2264" cy="148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8686" name="Text Box 11">
              <a:extLst>
                <a:ext uri="{FF2B5EF4-FFF2-40B4-BE49-F238E27FC236}">
                  <a16:creationId xmlns:a16="http://schemas.microsoft.com/office/drawing/2014/main" id="{832B4C62-248D-4F9B-9565-215E80291DFD}"/>
                </a:ext>
              </a:extLst>
            </p:cNvPr>
            <p:cNvSpPr txBox="1">
              <a:spLocks noChangeArrowheads="1"/>
            </p:cNvSpPr>
            <p:nvPr/>
          </p:nvSpPr>
          <p:spPr bwMode="auto">
            <a:xfrm>
              <a:off x="946" y="2927"/>
              <a:ext cx="474" cy="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sz="3600" dirty="0">
                  <a:solidFill>
                    <a:srgbClr val="000000"/>
                  </a:solidFill>
                  <a:cs typeface="Arial" panose="020B0604020202020204" pitchFamily="34" charset="0"/>
                  <a:sym typeface="Symbol" panose="05050102010706020507" pitchFamily="18" charset="2"/>
                </a:rPr>
                <a:t></a:t>
              </a:r>
              <a:endParaRPr lang="en-US" altLang="en-US" sz="3600" dirty="0">
                <a:solidFill>
                  <a:srgbClr val="000000"/>
                </a:solidFill>
                <a:cs typeface="Arial" panose="020B0604020202020204" pitchFamily="34" charset="0"/>
              </a:endParaRPr>
            </a:p>
          </p:txBody>
        </p:sp>
        <p:sp>
          <p:nvSpPr>
            <p:cNvPr id="28687" name="Text Box 12">
              <a:extLst>
                <a:ext uri="{FF2B5EF4-FFF2-40B4-BE49-F238E27FC236}">
                  <a16:creationId xmlns:a16="http://schemas.microsoft.com/office/drawing/2014/main" id="{8AA2BEB3-C738-45CB-9566-0314FBE9B452}"/>
                </a:ext>
              </a:extLst>
            </p:cNvPr>
            <p:cNvSpPr txBox="1">
              <a:spLocks noChangeArrowheads="1"/>
            </p:cNvSpPr>
            <p:nvPr/>
          </p:nvSpPr>
          <p:spPr bwMode="auto">
            <a:xfrm>
              <a:off x="2915" y="1738"/>
              <a:ext cx="1445" cy="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4000">
                  <a:solidFill>
                    <a:srgbClr val="000000"/>
                  </a:solidFill>
                  <a:cs typeface="Arial" panose="020B0604020202020204" pitchFamily="34" charset="0"/>
                </a:rPr>
                <a:t>(x, y)</a:t>
              </a:r>
            </a:p>
          </p:txBody>
        </p:sp>
        <p:sp>
          <p:nvSpPr>
            <p:cNvPr id="28688" name="Text Box 13">
              <a:extLst>
                <a:ext uri="{FF2B5EF4-FFF2-40B4-BE49-F238E27FC236}">
                  <a16:creationId xmlns:a16="http://schemas.microsoft.com/office/drawing/2014/main" id="{8B737115-E7FC-4048-9D1B-C39D9C3F9CDB}"/>
                </a:ext>
              </a:extLst>
            </p:cNvPr>
            <p:cNvSpPr txBox="1">
              <a:spLocks noChangeArrowheads="1"/>
            </p:cNvSpPr>
            <p:nvPr/>
          </p:nvSpPr>
          <p:spPr bwMode="auto">
            <a:xfrm>
              <a:off x="1656" y="826"/>
              <a:ext cx="1827" cy="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4000" dirty="0">
                  <a:solidFill>
                    <a:srgbClr val="000000"/>
                  </a:solidFill>
                  <a:cs typeface="Arial" panose="020B0604020202020204" pitchFamily="34" charset="0"/>
                </a:rPr>
                <a:t>(x’, y’)</a:t>
              </a:r>
            </a:p>
          </p:txBody>
        </p:sp>
      </p:grpSp>
      <p:sp>
        <p:nvSpPr>
          <p:cNvPr id="28677" name="Rectangle 14">
            <a:extLst>
              <a:ext uri="{FF2B5EF4-FFF2-40B4-BE49-F238E27FC236}">
                <a16:creationId xmlns:a16="http://schemas.microsoft.com/office/drawing/2014/main" id="{05CF950D-0FE5-4F81-A751-03DB317E0B70}"/>
              </a:ext>
            </a:extLst>
          </p:cNvPr>
          <p:cNvSpPr>
            <a:spLocks noChangeArrowheads="1"/>
          </p:cNvSpPr>
          <p:nvPr/>
        </p:nvSpPr>
        <p:spPr bwMode="auto">
          <a:xfrm>
            <a:off x="2504800" y="5094000"/>
            <a:ext cx="6048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sz="3600" dirty="0">
                <a:solidFill>
                  <a:srgbClr val="000000"/>
                </a:solidFill>
                <a:latin typeface="Symbol" panose="05050102010706020507" pitchFamily="18" charset="2"/>
                <a:cs typeface="Arial" panose="020B0604020202020204" pitchFamily="34" charset="0"/>
                <a:sym typeface="Symbol" panose="05050102010706020507" pitchFamily="18" charset="2"/>
              </a:rPr>
              <a:t>f</a:t>
            </a:r>
          </a:p>
        </p:txBody>
      </p:sp>
      <p:sp>
        <p:nvSpPr>
          <p:cNvPr id="28678" name="Freeform 15">
            <a:extLst>
              <a:ext uri="{FF2B5EF4-FFF2-40B4-BE49-F238E27FC236}">
                <a16:creationId xmlns:a16="http://schemas.microsoft.com/office/drawing/2014/main" id="{7A2BA691-02F1-485A-91A8-04DE46ECE532}"/>
              </a:ext>
            </a:extLst>
          </p:cNvPr>
          <p:cNvSpPr>
            <a:spLocks/>
          </p:cNvSpPr>
          <p:nvPr/>
        </p:nvSpPr>
        <p:spPr bwMode="auto">
          <a:xfrm>
            <a:off x="7987237" y="2541588"/>
            <a:ext cx="508000" cy="1219200"/>
          </a:xfrm>
          <a:custGeom>
            <a:avLst/>
            <a:gdLst>
              <a:gd name="T0" fmla="*/ 0 w 360"/>
              <a:gd name="T1" fmla="*/ 0 h 768"/>
              <a:gd name="T2" fmla="*/ 2147483647 w 360"/>
              <a:gd name="T3" fmla="*/ 2147483647 h 768"/>
              <a:gd name="T4" fmla="*/ 2147483647 w 360"/>
              <a:gd name="T5" fmla="*/ 2147483647 h 768"/>
              <a:gd name="T6" fmla="*/ 0 60000 65536"/>
              <a:gd name="T7" fmla="*/ 0 60000 65536"/>
              <a:gd name="T8" fmla="*/ 0 60000 65536"/>
              <a:gd name="T9" fmla="*/ 0 w 360"/>
              <a:gd name="T10" fmla="*/ 0 h 768"/>
              <a:gd name="T11" fmla="*/ 360 w 360"/>
              <a:gd name="T12" fmla="*/ 768 h 768"/>
            </a:gdLst>
            <a:ahLst/>
            <a:cxnLst>
              <a:cxn ang="T6">
                <a:pos x="T0" y="T1"/>
              </a:cxn>
              <a:cxn ang="T7">
                <a:pos x="T2" y="T3"/>
              </a:cxn>
              <a:cxn ang="T8">
                <a:pos x="T4" y="T5"/>
              </a:cxn>
            </a:cxnLst>
            <a:rect l="T9" t="T10" r="T11" b="T12"/>
            <a:pathLst>
              <a:path w="360" h="768">
                <a:moveTo>
                  <a:pt x="0" y="0"/>
                </a:moveTo>
                <a:cubicBezTo>
                  <a:pt x="156" y="104"/>
                  <a:pt x="312" y="208"/>
                  <a:pt x="336" y="336"/>
                </a:cubicBezTo>
                <a:cubicBezTo>
                  <a:pt x="360" y="464"/>
                  <a:pt x="176" y="696"/>
                  <a:pt x="144" y="768"/>
                </a:cubicBezTo>
              </a:path>
            </a:pathLst>
          </a:custGeom>
          <a:noFill/>
          <a:ln w="127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8679" name="Freeform 16">
            <a:extLst>
              <a:ext uri="{FF2B5EF4-FFF2-40B4-BE49-F238E27FC236}">
                <a16:creationId xmlns:a16="http://schemas.microsoft.com/office/drawing/2014/main" id="{314C135A-FFB8-4B4E-9AC3-C5CDD2140838}"/>
              </a:ext>
            </a:extLst>
          </p:cNvPr>
          <p:cNvSpPr>
            <a:spLocks/>
          </p:cNvSpPr>
          <p:nvPr/>
        </p:nvSpPr>
        <p:spPr bwMode="auto">
          <a:xfrm>
            <a:off x="5530851" y="1828800"/>
            <a:ext cx="1039813" cy="3429000"/>
          </a:xfrm>
          <a:custGeom>
            <a:avLst/>
            <a:gdLst>
              <a:gd name="T0" fmla="*/ 2147483647 w 736"/>
              <a:gd name="T1" fmla="*/ 0 h 2160"/>
              <a:gd name="T2" fmla="*/ 2147483647 w 736"/>
              <a:gd name="T3" fmla="*/ 2147483647 h 2160"/>
              <a:gd name="T4" fmla="*/ 2147483647 w 736"/>
              <a:gd name="T5" fmla="*/ 2147483647 h 2160"/>
              <a:gd name="T6" fmla="*/ 0 60000 65536"/>
              <a:gd name="T7" fmla="*/ 0 60000 65536"/>
              <a:gd name="T8" fmla="*/ 0 60000 65536"/>
              <a:gd name="T9" fmla="*/ 0 w 736"/>
              <a:gd name="T10" fmla="*/ 0 h 2160"/>
              <a:gd name="T11" fmla="*/ 736 w 736"/>
              <a:gd name="T12" fmla="*/ 2160 h 2160"/>
            </a:gdLst>
            <a:ahLst/>
            <a:cxnLst>
              <a:cxn ang="T6">
                <a:pos x="T0" y="T1"/>
              </a:cxn>
              <a:cxn ang="T7">
                <a:pos x="T2" y="T3"/>
              </a:cxn>
              <a:cxn ang="T8">
                <a:pos x="T4" y="T5"/>
              </a:cxn>
            </a:cxnLst>
            <a:rect l="T9" t="T10" r="T11" b="T12"/>
            <a:pathLst>
              <a:path w="736" h="2160">
                <a:moveTo>
                  <a:pt x="352" y="0"/>
                </a:moveTo>
                <a:cubicBezTo>
                  <a:pt x="176" y="660"/>
                  <a:pt x="0" y="1320"/>
                  <a:pt x="64" y="1680"/>
                </a:cubicBezTo>
                <a:cubicBezTo>
                  <a:pt x="128" y="2040"/>
                  <a:pt x="624" y="2080"/>
                  <a:pt x="736" y="2160"/>
                </a:cubicBezTo>
              </a:path>
            </a:pathLst>
          </a:custGeom>
          <a:noFill/>
          <a:ln w="127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AE3FCBD-A2A5-4D16-B50A-425404D74A1B}"/>
              </a:ext>
            </a:extLst>
          </p:cNvPr>
          <p:cNvSpPr txBox="1"/>
          <p:nvPr/>
        </p:nvSpPr>
        <p:spPr>
          <a:xfrm>
            <a:off x="2276188" y="4003200"/>
            <a:ext cx="385862" cy="369332"/>
          </a:xfrm>
          <a:prstGeom prst="rect">
            <a:avLst/>
          </a:prstGeom>
          <a:noFill/>
        </p:spPr>
        <p:txBody>
          <a:bodyPr wrap="square" rtlCol="0">
            <a:spAutoFit/>
          </a:bodyPr>
          <a:lstStyle/>
          <a:p>
            <a:r>
              <a:rPr lang="en-US" dirty="0"/>
              <a:t>r</a:t>
            </a:r>
          </a:p>
        </p:txBody>
      </p:sp>
      <p:sp>
        <p:nvSpPr>
          <p:cNvPr id="18" name="TextBox 17">
            <a:extLst>
              <a:ext uri="{FF2B5EF4-FFF2-40B4-BE49-F238E27FC236}">
                <a16:creationId xmlns:a16="http://schemas.microsoft.com/office/drawing/2014/main" id="{30A0EA2D-06CD-492B-8D75-53E0F31AAEA4}"/>
              </a:ext>
            </a:extLst>
          </p:cNvPr>
          <p:cNvSpPr txBox="1"/>
          <p:nvPr/>
        </p:nvSpPr>
        <p:spPr>
          <a:xfrm>
            <a:off x="3011788" y="4573200"/>
            <a:ext cx="385862" cy="369332"/>
          </a:xfrm>
          <a:prstGeom prst="rect">
            <a:avLst/>
          </a:prstGeom>
          <a:noFill/>
        </p:spPr>
        <p:txBody>
          <a:bodyPr wrap="square" rtlCol="0">
            <a:spAutoFit/>
          </a:bodyPr>
          <a:lstStyle/>
          <a:p>
            <a:r>
              <a:rPr lang="en-US" dirty="0"/>
              <a:t>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fade">
                                      <p:cBhvr>
                                        <p:cTn id="10" dur="500"/>
                                        <p:tgtEl>
                                          <p:spTgt spid="2867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animEffect transition="in" filter="fade">
                                      <p:cBhvr>
                                        <p:cTn id="13" dur="500"/>
                                        <p:tgtEl>
                                          <p:spTgt spid="2867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8675">
                                            <p:txEl>
                                              <p:pRg st="3" end="3"/>
                                            </p:txEl>
                                          </p:spTgt>
                                        </p:tgtEl>
                                        <p:attrNameLst>
                                          <p:attrName>style.visibility</p:attrName>
                                        </p:attrNameLst>
                                      </p:cBhvr>
                                      <p:to>
                                        <p:strVal val="visible"/>
                                      </p:to>
                                    </p:set>
                                    <p:animEffect transition="in" filter="fade">
                                      <p:cBhvr>
                                        <p:cTn id="16" dur="500"/>
                                        <p:tgtEl>
                                          <p:spTgt spid="2867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animEffect transition="in" filter="fade">
                                      <p:cBhvr>
                                        <p:cTn id="21" dur="500"/>
                                        <p:tgtEl>
                                          <p:spTgt spid="28675">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8675">
                                            <p:txEl>
                                              <p:pRg st="6" end="6"/>
                                            </p:txEl>
                                          </p:spTgt>
                                        </p:tgtEl>
                                        <p:attrNameLst>
                                          <p:attrName>style.visibility</p:attrName>
                                        </p:attrNameLst>
                                      </p:cBhvr>
                                      <p:to>
                                        <p:strVal val="visible"/>
                                      </p:to>
                                    </p:set>
                                    <p:animEffect transition="in" filter="fade">
                                      <p:cBhvr>
                                        <p:cTn id="24" dur="500"/>
                                        <p:tgtEl>
                                          <p:spTgt spid="28675">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8675">
                                            <p:txEl>
                                              <p:pRg st="7" end="7"/>
                                            </p:txEl>
                                          </p:spTgt>
                                        </p:tgtEl>
                                        <p:attrNameLst>
                                          <p:attrName>style.visibility</p:attrName>
                                        </p:attrNameLst>
                                      </p:cBhvr>
                                      <p:to>
                                        <p:strVal val="visible"/>
                                      </p:to>
                                    </p:set>
                                    <p:animEffect transition="in" filter="fade">
                                      <p:cBhvr>
                                        <p:cTn id="27" dur="500"/>
                                        <p:tgtEl>
                                          <p:spTgt spid="2867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678"/>
                                        </p:tgtEl>
                                        <p:attrNameLst>
                                          <p:attrName>style.visibility</p:attrName>
                                        </p:attrNameLst>
                                      </p:cBhvr>
                                      <p:to>
                                        <p:strVal val="visible"/>
                                      </p:to>
                                    </p:set>
                                    <p:animEffect transition="in" filter="fade">
                                      <p:cBhvr>
                                        <p:cTn id="32" dur="500"/>
                                        <p:tgtEl>
                                          <p:spTgt spid="2867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675">
                                            <p:txEl>
                                              <p:pRg st="9" end="9"/>
                                            </p:txEl>
                                          </p:spTgt>
                                        </p:tgtEl>
                                        <p:attrNameLst>
                                          <p:attrName>style.visibility</p:attrName>
                                        </p:attrNameLst>
                                      </p:cBhvr>
                                      <p:to>
                                        <p:strVal val="visible"/>
                                      </p:to>
                                    </p:set>
                                    <p:animEffect transition="in" filter="fade">
                                      <p:cBhvr>
                                        <p:cTn id="37" dur="500"/>
                                        <p:tgtEl>
                                          <p:spTgt spid="28675">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8675">
                                            <p:txEl>
                                              <p:pRg st="10" end="10"/>
                                            </p:txEl>
                                          </p:spTgt>
                                        </p:tgtEl>
                                        <p:attrNameLst>
                                          <p:attrName>style.visibility</p:attrName>
                                        </p:attrNameLst>
                                      </p:cBhvr>
                                      <p:to>
                                        <p:strVal val="visible"/>
                                      </p:to>
                                    </p:set>
                                    <p:animEffect transition="in" filter="fade">
                                      <p:cBhvr>
                                        <p:cTn id="40" dur="500"/>
                                        <p:tgtEl>
                                          <p:spTgt spid="28675">
                                            <p:txEl>
                                              <p:pRg st="10" end="1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8675">
                                            <p:txEl>
                                              <p:pRg st="11" end="11"/>
                                            </p:txEl>
                                          </p:spTgt>
                                        </p:tgtEl>
                                        <p:attrNameLst>
                                          <p:attrName>style.visibility</p:attrName>
                                        </p:attrNameLst>
                                      </p:cBhvr>
                                      <p:to>
                                        <p:strVal val="visible"/>
                                      </p:to>
                                    </p:set>
                                    <p:animEffect transition="in" filter="fade">
                                      <p:cBhvr>
                                        <p:cTn id="43" dur="500"/>
                                        <p:tgtEl>
                                          <p:spTgt spid="28675">
                                            <p:txEl>
                                              <p:pRg st="11" end="1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8679"/>
                                        </p:tgtEl>
                                        <p:attrNameLst>
                                          <p:attrName>style.visibility</p:attrName>
                                        </p:attrNameLst>
                                      </p:cBhvr>
                                      <p:to>
                                        <p:strVal val="visible"/>
                                      </p:to>
                                    </p:set>
                                    <p:animEffect transition="in" filter="fade">
                                      <p:cBhvr>
                                        <p:cTn id="48" dur="500"/>
                                        <p:tgtEl>
                                          <p:spTgt spid="28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animBg="1"/>
      <p:bldP spid="2867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a:extLst>
              <a:ext uri="{FF2B5EF4-FFF2-40B4-BE49-F238E27FC236}">
                <a16:creationId xmlns:a16="http://schemas.microsoft.com/office/drawing/2014/main" id="{7D056F67-F77D-41EB-9F52-7B2F511C088E}"/>
              </a:ext>
            </a:extLst>
          </p:cNvPr>
          <p:cNvSpPr>
            <a:spLocks noGrp="1" noChangeArrowheads="1"/>
          </p:cNvSpPr>
          <p:nvPr>
            <p:ph type="title"/>
          </p:nvPr>
        </p:nvSpPr>
        <p:spPr/>
        <p:txBody>
          <a:bodyPr/>
          <a:lstStyle/>
          <a:p>
            <a:r>
              <a:rPr lang="en-US" altLang="en-US"/>
              <a:t>2-D Rotation</a:t>
            </a:r>
          </a:p>
        </p:txBody>
      </p:sp>
      <p:sp>
        <p:nvSpPr>
          <p:cNvPr id="720899" name="Rectangle 3">
            <a:extLst>
              <a:ext uri="{FF2B5EF4-FFF2-40B4-BE49-F238E27FC236}">
                <a16:creationId xmlns:a16="http://schemas.microsoft.com/office/drawing/2014/main" id="{A6528FF6-535F-4F24-8295-70DC35E564C8}"/>
              </a:ext>
            </a:extLst>
          </p:cNvPr>
          <p:cNvSpPr>
            <a:spLocks noGrp="1" noChangeArrowheads="1"/>
          </p:cNvSpPr>
          <p:nvPr>
            <p:ph type="body" sz="half" idx="1"/>
          </p:nvPr>
        </p:nvSpPr>
        <p:spPr>
          <a:xfrm>
            <a:off x="403860" y="1143000"/>
            <a:ext cx="7772400" cy="5257800"/>
          </a:xfrm>
        </p:spPr>
        <p:txBody>
          <a:bodyPr/>
          <a:lstStyle/>
          <a:p>
            <a:pPr marL="0" indent="0"/>
            <a:r>
              <a:rPr lang="en-US" altLang="en-US" sz="2000" dirty="0"/>
              <a:t>This is easy to capture in matrix form:</a:t>
            </a:r>
          </a:p>
          <a:p>
            <a:pPr marL="0" indent="0"/>
            <a:endParaRPr lang="en-US" altLang="en-US" sz="2000" dirty="0"/>
          </a:p>
          <a:p>
            <a:pPr marL="0" indent="0"/>
            <a:endParaRPr lang="en-US" altLang="en-US" sz="2000" dirty="0"/>
          </a:p>
          <a:p>
            <a:pPr marL="0" indent="0"/>
            <a:endParaRPr lang="en-US" altLang="en-US" sz="2000" dirty="0"/>
          </a:p>
          <a:p>
            <a:pPr marL="0" indent="0"/>
            <a:endParaRPr lang="en-US" altLang="en-US" sz="2000" dirty="0"/>
          </a:p>
          <a:p>
            <a:pPr marL="0" indent="0"/>
            <a:endParaRPr lang="en-US" altLang="en-US" sz="2000" dirty="0"/>
          </a:p>
          <a:p>
            <a:pPr marL="0" indent="0"/>
            <a:endParaRPr lang="en-US" altLang="en-US" sz="2000" dirty="0"/>
          </a:p>
          <a:p>
            <a:pPr marL="0" indent="0"/>
            <a:r>
              <a:rPr lang="en-US" altLang="en-US" sz="2000" dirty="0"/>
              <a:t>Even though sin(</a:t>
            </a:r>
            <a:r>
              <a:rPr lang="en-US" altLang="en-US" sz="2000" dirty="0">
                <a:latin typeface="Symbol" panose="05050102010706020507" pitchFamily="18" charset="2"/>
              </a:rPr>
              <a:t>q</a:t>
            </a:r>
            <a:r>
              <a:rPr lang="en-US" altLang="en-US" sz="2000" dirty="0"/>
              <a:t>) and cos(</a:t>
            </a:r>
            <a:r>
              <a:rPr lang="en-US" altLang="en-US" sz="2000" dirty="0">
                <a:latin typeface="Symbol" panose="05050102010706020507" pitchFamily="18" charset="2"/>
              </a:rPr>
              <a:t>q</a:t>
            </a:r>
            <a:r>
              <a:rPr lang="en-US" altLang="en-US" sz="2000" dirty="0"/>
              <a:t>) are nonlinear functions of </a:t>
            </a:r>
            <a:r>
              <a:rPr lang="en-US" altLang="en-US" sz="2000" dirty="0">
                <a:latin typeface="Symbol" panose="05050102010706020507" pitchFamily="18" charset="2"/>
              </a:rPr>
              <a:t>q</a:t>
            </a:r>
            <a:r>
              <a:rPr lang="en-US" altLang="en-US" sz="2000" dirty="0"/>
              <a:t>,</a:t>
            </a:r>
          </a:p>
          <a:p>
            <a:pPr lvl="1"/>
            <a:r>
              <a:rPr lang="en-US" altLang="en-US" sz="1800" b="1" i="1" dirty="0"/>
              <a:t>x’ is a linear combination of x and y</a:t>
            </a:r>
          </a:p>
          <a:p>
            <a:pPr lvl="1"/>
            <a:r>
              <a:rPr lang="en-US" altLang="en-US" sz="1800" b="1" i="1" dirty="0"/>
              <a:t>y’ is a linear combination of x and y</a:t>
            </a:r>
          </a:p>
          <a:p>
            <a:pPr lvl="1"/>
            <a:endParaRPr lang="en-US" altLang="en-US" sz="1800" b="1" i="1" dirty="0"/>
          </a:p>
          <a:p>
            <a:pPr marL="0" indent="0"/>
            <a:r>
              <a:rPr lang="en-US" altLang="en-US" sz="2000" dirty="0"/>
              <a:t>What is the inverse transformation?</a:t>
            </a:r>
          </a:p>
          <a:p>
            <a:pPr lvl="1"/>
            <a:r>
              <a:rPr lang="en-US" altLang="en-US" sz="1800" dirty="0"/>
              <a:t>Rotation by –</a:t>
            </a:r>
            <a:r>
              <a:rPr lang="en-US" altLang="en-US" sz="1800" dirty="0">
                <a:latin typeface="Symbol" panose="05050102010706020507" pitchFamily="18" charset="2"/>
              </a:rPr>
              <a:t>q</a:t>
            </a:r>
            <a:endParaRPr lang="en-US" altLang="en-US" sz="1800" dirty="0"/>
          </a:p>
          <a:p>
            <a:pPr lvl="1"/>
            <a:r>
              <a:rPr lang="en-US" altLang="en-US" sz="1800" dirty="0"/>
              <a:t>For rotation matrices</a:t>
            </a:r>
          </a:p>
          <a:p>
            <a:pPr lvl="1"/>
            <a:endParaRPr lang="en-US" altLang="en-US" sz="1800" dirty="0"/>
          </a:p>
        </p:txBody>
      </p:sp>
      <p:graphicFrame>
        <p:nvGraphicFramePr>
          <p:cNvPr id="3074" name="Object 4">
            <a:extLst>
              <a:ext uri="{FF2B5EF4-FFF2-40B4-BE49-F238E27FC236}">
                <a16:creationId xmlns:a16="http://schemas.microsoft.com/office/drawing/2014/main" id="{0BA0470E-37DD-49CA-9DEC-70C08692279B}"/>
              </a:ext>
            </a:extLst>
          </p:cNvPr>
          <p:cNvGraphicFramePr>
            <a:graphicFrameLocks noChangeAspect="1"/>
          </p:cNvGraphicFramePr>
          <p:nvPr>
            <p:extLst>
              <p:ext uri="{D42A27DB-BD31-4B8C-83A1-F6EECF244321}">
                <p14:modId xmlns:p14="http://schemas.microsoft.com/office/powerpoint/2010/main" val="3844017912"/>
              </p:ext>
            </p:extLst>
          </p:nvPr>
        </p:nvGraphicFramePr>
        <p:xfrm>
          <a:off x="1409700" y="1727200"/>
          <a:ext cx="4454525" cy="1176338"/>
        </p:xfrm>
        <a:graphic>
          <a:graphicData uri="http://schemas.openxmlformats.org/presentationml/2006/ole">
            <mc:AlternateContent xmlns:mc="http://schemas.openxmlformats.org/markup-compatibility/2006">
              <mc:Choice xmlns:v="urn:schemas-microsoft-com:vml" Requires="v">
                <p:oleObj spid="_x0000_s2092" name="Microsoft Equation 3.0" r:id="rId3" imgW="1777680" imgH="469800" progId="">
                  <p:embed/>
                </p:oleObj>
              </mc:Choice>
              <mc:Fallback>
                <p:oleObj name="Microsoft Equation 3.0" r:id="rId3" imgW="1777680" imgH="469800" progId="">
                  <p:embed/>
                  <p:pic>
                    <p:nvPicPr>
                      <p:cNvPr id="3074" name="Object 4">
                        <a:extLst>
                          <a:ext uri="{FF2B5EF4-FFF2-40B4-BE49-F238E27FC236}">
                            <a16:creationId xmlns:a16="http://schemas.microsoft.com/office/drawing/2014/main" id="{0BA0470E-37DD-49CA-9DEC-70C0869227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9700" y="1727200"/>
                        <a:ext cx="4454525" cy="11763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28575">
                            <a:solidFill>
                              <a:schemeClr val="tx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901" name="Object 5">
            <a:extLst>
              <a:ext uri="{FF2B5EF4-FFF2-40B4-BE49-F238E27FC236}">
                <a16:creationId xmlns:a16="http://schemas.microsoft.com/office/drawing/2014/main" id="{32A8CAE4-F5F8-47E8-90FD-04E20E20674F}"/>
              </a:ext>
            </a:extLst>
          </p:cNvPr>
          <p:cNvGraphicFramePr>
            <a:graphicFrameLocks noGrp="1" noChangeAspect="1"/>
          </p:cNvGraphicFramePr>
          <p:nvPr>
            <p:ph sz="half" idx="2"/>
            <p:extLst>
              <p:ext uri="{D42A27DB-BD31-4B8C-83A1-F6EECF244321}">
                <p14:modId xmlns:p14="http://schemas.microsoft.com/office/powerpoint/2010/main" val="771374393"/>
              </p:ext>
            </p:extLst>
          </p:nvPr>
        </p:nvGraphicFramePr>
        <p:xfrm>
          <a:off x="1727201" y="6161723"/>
          <a:ext cx="1254125" cy="400050"/>
        </p:xfrm>
        <a:graphic>
          <a:graphicData uri="http://schemas.openxmlformats.org/presentationml/2006/ole">
            <mc:AlternateContent xmlns:mc="http://schemas.openxmlformats.org/markup-compatibility/2006">
              <mc:Choice xmlns:v="urn:schemas-microsoft-com:vml" Requires="v">
                <p:oleObj spid="_x0000_s2093" name="Equation" r:id="rId5" imgW="596880" imgH="190440" progId="Equation.3">
                  <p:embed/>
                </p:oleObj>
              </mc:Choice>
              <mc:Fallback>
                <p:oleObj name="Equation" r:id="rId5" imgW="596880" imgH="190440" progId="Equation.3">
                  <p:embed/>
                  <p:pic>
                    <p:nvPicPr>
                      <p:cNvPr id="720901" name="Object 5">
                        <a:extLst>
                          <a:ext uri="{FF2B5EF4-FFF2-40B4-BE49-F238E27FC236}">
                            <a16:creationId xmlns:a16="http://schemas.microsoft.com/office/drawing/2014/main" id="{32A8CAE4-F5F8-47E8-90FD-04E20E2067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7201" y="6161723"/>
                        <a:ext cx="12541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8" name="AutoShape 7">
            <a:extLst>
              <a:ext uri="{FF2B5EF4-FFF2-40B4-BE49-F238E27FC236}">
                <a16:creationId xmlns:a16="http://schemas.microsoft.com/office/drawing/2014/main" id="{5EFC22A2-6297-454B-81AA-FCC804D084B7}"/>
              </a:ext>
            </a:extLst>
          </p:cNvPr>
          <p:cNvSpPr>
            <a:spLocks/>
          </p:cNvSpPr>
          <p:nvPr/>
        </p:nvSpPr>
        <p:spPr bwMode="auto">
          <a:xfrm rot="16200000">
            <a:off x="3695700" y="1836420"/>
            <a:ext cx="228600" cy="2514600"/>
          </a:xfrm>
          <a:prstGeom prst="leftBrace">
            <a:avLst>
              <a:gd name="adj1" fmla="val 91667"/>
              <a:gd name="adj2" fmla="val 50000"/>
            </a:avLst>
          </a:prstGeom>
          <a:noFill/>
          <a:ln w="38100">
            <a:solidFill>
              <a:schemeClr val="tx2"/>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defRPr/>
            </a:pPr>
            <a:endParaRPr lang="ru-RU" altLang="en-US" sz="1800">
              <a:solidFill>
                <a:srgbClr val="FFFFFF"/>
              </a:solidFill>
              <a:cs typeface="Arial" panose="020B0604020202020204" pitchFamily="34" charset="0"/>
            </a:endParaRPr>
          </a:p>
        </p:txBody>
      </p:sp>
      <p:sp>
        <p:nvSpPr>
          <p:cNvPr id="3079" name="Text Box 8">
            <a:extLst>
              <a:ext uri="{FF2B5EF4-FFF2-40B4-BE49-F238E27FC236}">
                <a16:creationId xmlns:a16="http://schemas.microsoft.com/office/drawing/2014/main" id="{29BCB9AE-6FF4-4172-AD87-E9B5829EA36B}"/>
              </a:ext>
            </a:extLst>
          </p:cNvPr>
          <p:cNvSpPr txBox="1">
            <a:spLocks noChangeArrowheads="1"/>
          </p:cNvSpPr>
          <p:nvPr/>
        </p:nvSpPr>
        <p:spPr bwMode="auto">
          <a:xfrm>
            <a:off x="3603626" y="3249295"/>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cs typeface="Arial" panose="020B0604020202020204" pitchFamily="34" charset="0"/>
              </a:rPr>
              <a:t>R</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5114F55-6FF3-418F-BB49-F361D684CFAB}"/>
                  </a:ext>
                </a:extLst>
              </p:cNvPr>
              <p:cNvSpPr txBox="1"/>
              <p:nvPr/>
            </p:nvSpPr>
            <p:spPr>
              <a:xfrm>
                <a:off x="7452360" y="2385179"/>
                <a:ext cx="4454525" cy="3693319"/>
              </a:xfrm>
              <a:prstGeom prst="rect">
                <a:avLst/>
              </a:prstGeom>
              <a:noFill/>
            </p:spPr>
            <p:txBody>
              <a:bodyPr wrap="square" rtlCol="0">
                <a:spAutoFit/>
              </a:bodyPr>
              <a:lstStyle/>
              <a:p>
                <a:r>
                  <a:rPr lang="en-US" dirty="0"/>
                  <a:t>Properties of rotation matrices:</a:t>
                </a:r>
              </a:p>
              <a:p>
                <a:pPr marL="285750" indent="-285750">
                  <a:buFontTx/>
                  <a:buChar char="-"/>
                </a:pPr>
                <a:r>
                  <a:rPr lang="en-US" dirty="0"/>
                  <a:t>Square</a:t>
                </a:r>
              </a:p>
              <a:p>
                <a:pPr marL="285750" indent="-285750">
                  <a:buFontTx/>
                  <a:buChar char="-"/>
                </a:pPr>
                <a:r>
                  <a:rPr lang="en-US" dirty="0"/>
                  <a:t>Determinant is </a:t>
                </a:r>
                <a14:m>
                  <m:oMath xmlns:m="http://schemas.openxmlformats.org/officeDocument/2006/math">
                    <m:r>
                      <a:rPr lang="en-US" b="0" i="1" smtClean="0">
                        <a:latin typeface="Cambria Math" panose="02040503050406030204" pitchFamily="18" charset="0"/>
                        <a:ea typeface="Cambria Math" panose="02040503050406030204" pitchFamily="18" charset="0"/>
                      </a:rPr>
                      <m:t>1</m:t>
                    </m:r>
                  </m:oMath>
                </a14:m>
                <a:br>
                  <a:rPr lang="en-US" b="0" i="1" dirty="0">
                    <a:latin typeface="Cambria Math" panose="02040503050406030204" pitchFamily="18" charset="0"/>
                    <a:ea typeface="Cambria Math" panose="02040503050406030204" pitchFamily="18" charset="0"/>
                  </a:rPr>
                </a:br>
                <a14:m>
                  <m:oMath xmlns:m="http://schemas.openxmlformats.org/officeDocument/2006/math">
                    <m:r>
                      <m:rPr>
                        <m:sty m:val="p"/>
                      </m:rPr>
                      <a:rPr lang="en-US" b="0" i="0" dirty="0" smtClean="0">
                        <a:latin typeface="Cambria Math" panose="02040503050406030204" pitchFamily="18" charset="0"/>
                      </a:rPr>
                      <m:t>det</m:t>
                    </m:r>
                    <m:r>
                      <a:rPr lang="en-US" b="0" i="0" dirty="0" smtClean="0">
                        <a:latin typeface="Cambria Math" panose="02040503050406030204" pitchFamily="18" charset="0"/>
                      </a:rPr>
                      <m:t>=</m:t>
                    </m:r>
                    <m:func>
                      <m:funcPr>
                        <m:ctrlPr>
                          <a:rPr lang="en-US" b="0" i="1" dirty="0" smtClean="0">
                            <a:latin typeface="Cambria Math" panose="02040503050406030204" pitchFamily="18" charset="0"/>
                          </a:rPr>
                        </m:ctrlPr>
                      </m:funcPr>
                      <m:fName>
                        <m:r>
                          <m:rPr>
                            <m:sty m:val="p"/>
                          </m:rPr>
                          <a:rPr lang="en-US" b="0" i="0" dirty="0" smtClean="0">
                            <a:latin typeface="Cambria Math" panose="02040503050406030204" pitchFamily="18" charset="0"/>
                          </a:rPr>
                          <m:t>cos</m:t>
                        </m:r>
                      </m:fName>
                      <m:e>
                        <m:d>
                          <m:dPr>
                            <m:ctrlPr>
                              <a:rPr lang="en-US" b="0" i="1" dirty="0" smtClean="0">
                                <a:latin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𝜃</m:t>
                            </m:r>
                          </m:e>
                        </m:d>
                      </m:e>
                    </m:func>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cos</m:t>
                        </m:r>
                      </m:fName>
                      <m:e>
                        <m:d>
                          <m:dPr>
                            <m:ctrlPr>
                              <a:rPr lang="en-US" i="1" dirty="0">
                                <a:latin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𝜃</m:t>
                            </m:r>
                          </m:e>
                        </m:d>
                        <m:r>
                          <a:rPr lang="en-US" b="0" i="1" dirty="0" smtClean="0">
                            <a:latin typeface="Cambria Math" panose="02040503050406030204" pitchFamily="18" charset="0"/>
                            <a:ea typeface="Cambria Math" panose="02040503050406030204" pitchFamily="18" charset="0"/>
                          </a:rPr>
                          <m:t>−(−</m:t>
                        </m:r>
                        <m:func>
                          <m:funcPr>
                            <m:ctrlPr>
                              <a:rPr lang="en-US" b="0" i="1" dirty="0" smtClean="0">
                                <a:latin typeface="Cambria Math" panose="02040503050406030204" pitchFamily="18" charset="0"/>
                                <a:ea typeface="Cambria Math" panose="02040503050406030204" pitchFamily="18" charset="0"/>
                              </a:rPr>
                            </m:ctrlPr>
                          </m:funcPr>
                          <m:fName>
                            <m:r>
                              <m:rPr>
                                <m:sty m:val="p"/>
                              </m:rPr>
                              <a:rPr lang="en-US" b="0" i="0" dirty="0" smtClean="0">
                                <a:latin typeface="Cambria Math" panose="02040503050406030204" pitchFamily="18" charset="0"/>
                                <a:ea typeface="Cambria Math" panose="02040503050406030204" pitchFamily="18" charset="0"/>
                              </a:rPr>
                              <m:t>sin</m:t>
                            </m:r>
                          </m:fName>
                          <m:e>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𝜃</m:t>
                                </m:r>
                              </m:e>
                            </m:d>
                          </m:e>
                        </m:func>
                        <m:r>
                          <m:rPr>
                            <m:sty m:val="p"/>
                          </m:rPr>
                          <a:rPr lang="en-US" b="0" i="0" dirty="0" smtClean="0">
                            <a:latin typeface="Cambria Math" panose="02040503050406030204" pitchFamily="18" charset="0"/>
                            <a:ea typeface="Cambria Math" panose="02040503050406030204" pitchFamily="18" charset="0"/>
                          </a:rPr>
                          <m:t>sin</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𝜃</m:t>
                        </m:r>
                        <m:r>
                          <a:rPr lang="en-US" b="0" i="1" dirty="0" smtClean="0">
                            <a:latin typeface="Cambria Math" panose="02040503050406030204" pitchFamily="18" charset="0"/>
                            <a:ea typeface="Cambria Math" panose="02040503050406030204" pitchFamily="18" charset="0"/>
                          </a:rPr>
                          <m:t>)</m:t>
                        </m:r>
                      </m:e>
                    </m:func>
                    <m:r>
                      <a:rPr lang="en-US" b="0" i="1" dirty="0" smtClean="0">
                        <a:latin typeface="Cambria Math" panose="02040503050406030204" pitchFamily="18" charset="0"/>
                        <a:ea typeface="Cambria Math" panose="02040503050406030204" pitchFamily="18" charset="0"/>
                      </a:rPr>
                      <m:t>)</m:t>
                    </m:r>
                  </m:oMath>
                </a14:m>
                <a:endParaRPr lang="en-US" b="0" i="1" dirty="0">
                  <a:latin typeface="Cambria Math" panose="02040503050406030204" pitchFamily="18" charset="0"/>
                  <a:ea typeface="Cambria Math" panose="02040503050406030204" pitchFamily="18" charset="0"/>
                </a:endParaRPr>
              </a:p>
              <a:p>
                <a:pPr marL="285750" indent="-285750">
                  <a:buFontTx/>
                  <a:buChar char="-"/>
                </a:pPr>
                <a:r>
                  <a:rPr lang="en-US" dirty="0"/>
                  <a:t>Orthogonal basis (inverse is transpose). This means:</a:t>
                </a:r>
              </a:p>
              <a:p>
                <a:pPr marL="742950" lvl="1" indent="-285750">
                  <a:buFontTx/>
                  <a:buChar char="-"/>
                </a:pPr>
                <a:r>
                  <a:rPr lang="en-US" dirty="0"/>
                  <a:t>Dot product of any row or column with itself is 1.</a:t>
                </a:r>
              </a:p>
              <a:p>
                <a:pPr marL="742950" lvl="1" indent="-285750">
                  <a:buFontTx/>
                  <a:buChar char="-"/>
                </a:pPr>
                <a:r>
                  <a:rPr lang="en-US" dirty="0"/>
                  <a:t>Dot product of a row with any other row is 0.</a:t>
                </a:r>
              </a:p>
              <a:p>
                <a:pPr marL="742950" lvl="1" indent="-285750">
                  <a:buFontTx/>
                  <a:buChar char="-"/>
                </a:pPr>
                <a:r>
                  <a:rPr lang="en-US" dirty="0"/>
                  <a:t>Dot product of a column with any other column is 0.</a:t>
                </a:r>
              </a:p>
              <a:p>
                <a:pPr marL="285750" indent="-285750">
                  <a:buFontTx/>
                  <a:buChar char="-"/>
                </a:pPr>
                <a:endParaRPr lang="en-US" dirty="0"/>
              </a:p>
            </p:txBody>
          </p:sp>
        </mc:Choice>
        <mc:Fallback xmlns="">
          <p:sp>
            <p:nvSpPr>
              <p:cNvPr id="2" name="TextBox 1">
                <a:extLst>
                  <a:ext uri="{FF2B5EF4-FFF2-40B4-BE49-F238E27FC236}">
                    <a16:creationId xmlns:a16="http://schemas.microsoft.com/office/drawing/2014/main" id="{C5114F55-6FF3-418F-BB49-F361D684CFAB}"/>
                  </a:ext>
                </a:extLst>
              </p:cNvPr>
              <p:cNvSpPr txBox="1">
                <a:spLocks noRot="1" noChangeAspect="1" noMove="1" noResize="1" noEditPoints="1" noAdjustHandles="1" noChangeArrowheads="1" noChangeShapeType="1" noTextEdit="1"/>
              </p:cNvSpPr>
              <p:nvPr/>
            </p:nvSpPr>
            <p:spPr>
              <a:xfrm>
                <a:off x="7452360" y="2385179"/>
                <a:ext cx="4454525" cy="3693319"/>
              </a:xfrm>
              <a:prstGeom prst="rect">
                <a:avLst/>
              </a:prstGeom>
              <a:blipFill>
                <a:blip r:embed="rId7"/>
                <a:stretch>
                  <a:fillRect l="-1233" t="-825"/>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A821FC59-31BE-4CCE-8009-E940ACDD15A1}"/>
              </a:ext>
            </a:extLst>
          </p:cNvPr>
          <p:cNvCxnSpPr/>
          <p:nvPr/>
        </p:nvCxnSpPr>
        <p:spPr bwMode="auto">
          <a:xfrm>
            <a:off x="7269480" y="1257300"/>
            <a:ext cx="0" cy="5304473"/>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0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0899">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20899">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0899">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0899">
                                            <p:txEl>
                                              <p:pRg st="11" end="1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0899">
                                            <p:txEl>
                                              <p:pRg st="12" end="1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0899">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2090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0" end="0"/>
                                            </p:txEl>
                                          </p:spTgt>
                                        </p:tgtEl>
                                        <p:attrNameLst>
                                          <p:attrName>style.visibility</p:attrName>
                                        </p:attrNameLst>
                                      </p:cBhvr>
                                      <p:to>
                                        <p:strVal val="visible"/>
                                      </p:to>
                                    </p:set>
                                    <p:animEffect transition="in" filter="fade">
                                      <p:cBhvr>
                                        <p:cTn id="36" dur="500"/>
                                        <p:tgtEl>
                                          <p:spTgt spid="2">
                                            <p:txEl>
                                              <p:pRg st="0" end="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
                                            <p:txEl>
                                              <p:pRg st="1" end="1"/>
                                            </p:txEl>
                                          </p:spTgt>
                                        </p:tgtEl>
                                        <p:attrNameLst>
                                          <p:attrName>style.visibility</p:attrName>
                                        </p:attrNameLst>
                                      </p:cBhvr>
                                      <p:to>
                                        <p:strVal val="visible"/>
                                      </p:to>
                                    </p:set>
                                    <p:animEffect transition="in" filter="fade">
                                      <p:cBhvr>
                                        <p:cTn id="39" dur="500"/>
                                        <p:tgtEl>
                                          <p:spTgt spid="2">
                                            <p:txEl>
                                              <p:pRg st="1" end="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fade">
                                      <p:cBhvr>
                                        <p:cTn id="42" dur="500"/>
                                        <p:tgtEl>
                                          <p:spTgt spid="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3" end="3"/>
                                            </p:txEl>
                                          </p:spTgt>
                                        </p:tgtEl>
                                        <p:attrNameLst>
                                          <p:attrName>style.visibility</p:attrName>
                                        </p:attrNameLst>
                                      </p:cBhvr>
                                      <p:to>
                                        <p:strVal val="visible"/>
                                      </p:to>
                                    </p:set>
                                    <p:animEffect transition="in" filter="fade">
                                      <p:cBhvr>
                                        <p:cTn id="47" dur="500"/>
                                        <p:tgtEl>
                                          <p:spTgt spid="2">
                                            <p:txEl>
                                              <p:pRg st="3" end="3"/>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
                                            <p:txEl>
                                              <p:pRg st="4" end="4"/>
                                            </p:txEl>
                                          </p:spTgt>
                                        </p:tgtEl>
                                        <p:attrNameLst>
                                          <p:attrName>style.visibility</p:attrName>
                                        </p:attrNameLst>
                                      </p:cBhvr>
                                      <p:to>
                                        <p:strVal val="visible"/>
                                      </p:to>
                                    </p:set>
                                    <p:animEffect transition="in" filter="fade">
                                      <p:cBhvr>
                                        <p:cTn id="50" dur="500"/>
                                        <p:tgtEl>
                                          <p:spTgt spid="2">
                                            <p:txEl>
                                              <p:pRg st="4" end="4"/>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
                                            <p:txEl>
                                              <p:pRg st="5" end="5"/>
                                            </p:txEl>
                                          </p:spTgt>
                                        </p:tgtEl>
                                        <p:attrNameLst>
                                          <p:attrName>style.visibility</p:attrName>
                                        </p:attrNameLst>
                                      </p:cBhvr>
                                      <p:to>
                                        <p:strVal val="visible"/>
                                      </p:to>
                                    </p:set>
                                    <p:animEffect transition="in" filter="fade">
                                      <p:cBhvr>
                                        <p:cTn id="53" dur="500"/>
                                        <p:tgtEl>
                                          <p:spTgt spid="2">
                                            <p:txEl>
                                              <p:pRg st="5" end="5"/>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animEffect transition="in" filter="fade">
                                      <p:cBhvr>
                                        <p:cTn id="56"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a:extLst>
              <a:ext uri="{FF2B5EF4-FFF2-40B4-BE49-F238E27FC236}">
                <a16:creationId xmlns:a16="http://schemas.microsoft.com/office/drawing/2014/main" id="{41856DE2-D0BD-4CC4-AE1A-3F97B09FE78A}"/>
              </a:ext>
            </a:extLst>
          </p:cNvPr>
          <p:cNvSpPr>
            <a:spLocks noGrp="1" noChangeArrowheads="1"/>
          </p:cNvSpPr>
          <p:nvPr>
            <p:ph type="title"/>
          </p:nvPr>
        </p:nvSpPr>
        <p:spPr>
          <a:xfrm>
            <a:off x="2211388" y="76200"/>
            <a:ext cx="7770812" cy="838200"/>
          </a:xfrm>
        </p:spPr>
        <p:txBody>
          <a:bodyPr/>
          <a:lstStyle/>
          <a:p>
            <a:r>
              <a:rPr lang="en-US" altLang="en-US"/>
              <a:t>2x2 Matrices</a:t>
            </a:r>
          </a:p>
        </p:txBody>
      </p:sp>
      <p:sp>
        <p:nvSpPr>
          <p:cNvPr id="4103" name="Rectangle 3">
            <a:extLst>
              <a:ext uri="{FF2B5EF4-FFF2-40B4-BE49-F238E27FC236}">
                <a16:creationId xmlns:a16="http://schemas.microsoft.com/office/drawing/2014/main" id="{04A6832B-2E18-4D6E-A93B-053E877E1766}"/>
              </a:ext>
            </a:extLst>
          </p:cNvPr>
          <p:cNvSpPr>
            <a:spLocks noGrp="1" noChangeArrowheads="1"/>
          </p:cNvSpPr>
          <p:nvPr>
            <p:ph type="body" idx="1"/>
          </p:nvPr>
        </p:nvSpPr>
        <p:spPr/>
        <p:txBody>
          <a:bodyPr/>
          <a:lstStyle/>
          <a:p>
            <a:r>
              <a:rPr lang="en-US" altLang="en-US"/>
              <a:t>What types of transformations can be </a:t>
            </a:r>
            <a:br>
              <a:rPr lang="en-US" altLang="en-US"/>
            </a:br>
            <a:r>
              <a:rPr lang="en-US" altLang="en-US"/>
              <a:t>represented with a 2x2 matrix?</a:t>
            </a:r>
          </a:p>
        </p:txBody>
      </p:sp>
      <p:sp>
        <p:nvSpPr>
          <p:cNvPr id="4104" name="Text Box 4">
            <a:extLst>
              <a:ext uri="{FF2B5EF4-FFF2-40B4-BE49-F238E27FC236}">
                <a16:creationId xmlns:a16="http://schemas.microsoft.com/office/drawing/2014/main" id="{C199645D-02E5-4E5F-B54C-89D75C3345F4}"/>
              </a:ext>
            </a:extLst>
          </p:cNvPr>
          <p:cNvSpPr txBox="1">
            <a:spLocks noChangeArrowheads="1"/>
          </p:cNvSpPr>
          <p:nvPr/>
        </p:nvSpPr>
        <p:spPr bwMode="auto">
          <a:xfrm>
            <a:off x="2370139" y="2667000"/>
            <a:ext cx="2103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a:solidFill>
                  <a:srgbClr val="000000"/>
                </a:solidFill>
                <a:latin typeface="Arial" panose="020B0604020202020204" pitchFamily="34" charset="0"/>
                <a:cs typeface="Arial" panose="020B0604020202020204" pitchFamily="34" charset="0"/>
              </a:rPr>
              <a:t>2D Identity?</a:t>
            </a:r>
          </a:p>
        </p:txBody>
      </p:sp>
      <p:graphicFrame>
        <p:nvGraphicFramePr>
          <p:cNvPr id="4098" name="Object 5">
            <a:extLst>
              <a:ext uri="{FF2B5EF4-FFF2-40B4-BE49-F238E27FC236}">
                <a16:creationId xmlns:a16="http://schemas.microsoft.com/office/drawing/2014/main" id="{C096C6AE-5721-40B2-BC1B-DAA49929C396}"/>
              </a:ext>
            </a:extLst>
          </p:cNvPr>
          <p:cNvGraphicFramePr>
            <a:graphicFrameLocks noChangeAspect="1"/>
          </p:cNvGraphicFramePr>
          <p:nvPr/>
        </p:nvGraphicFramePr>
        <p:xfrm>
          <a:off x="2776539" y="3276601"/>
          <a:ext cx="962025" cy="893763"/>
        </p:xfrm>
        <a:graphic>
          <a:graphicData uri="http://schemas.openxmlformats.org/presentationml/2006/ole">
            <mc:AlternateContent xmlns:mc="http://schemas.openxmlformats.org/markup-compatibility/2006">
              <mc:Choice xmlns:v="urn:schemas-microsoft-com:vml" Requires="v">
                <p:oleObj spid="_x0000_s3150" name="Equation" r:id="rId3" imgW="380880" imgH="355320" progId="Equation.3">
                  <p:embed/>
                </p:oleObj>
              </mc:Choice>
              <mc:Fallback>
                <p:oleObj name="Equation" r:id="rId3" imgW="380880" imgH="355320" progId="Equation.3">
                  <p:embed/>
                  <p:pic>
                    <p:nvPicPr>
                      <p:cNvPr id="4098" name="Object 5">
                        <a:extLst>
                          <a:ext uri="{FF2B5EF4-FFF2-40B4-BE49-F238E27FC236}">
                            <a16:creationId xmlns:a16="http://schemas.microsoft.com/office/drawing/2014/main" id="{C096C6AE-5721-40B2-BC1B-DAA49929C3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6539" y="3276601"/>
                        <a:ext cx="962025" cy="89376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4998" name="Object 6">
            <a:extLst>
              <a:ext uri="{FF2B5EF4-FFF2-40B4-BE49-F238E27FC236}">
                <a16:creationId xmlns:a16="http://schemas.microsoft.com/office/drawing/2014/main" id="{297627F3-B93B-49AA-B301-587348DE78D8}"/>
              </a:ext>
            </a:extLst>
          </p:cNvPr>
          <p:cNvGraphicFramePr>
            <a:graphicFrameLocks noChangeAspect="1"/>
          </p:cNvGraphicFramePr>
          <p:nvPr/>
        </p:nvGraphicFramePr>
        <p:xfrm>
          <a:off x="5422901" y="3200401"/>
          <a:ext cx="2722563" cy="962025"/>
        </p:xfrm>
        <a:graphic>
          <a:graphicData uri="http://schemas.openxmlformats.org/presentationml/2006/ole">
            <mc:AlternateContent xmlns:mc="http://schemas.openxmlformats.org/markup-compatibility/2006">
              <mc:Choice xmlns:v="urn:schemas-microsoft-com:vml" Requires="v">
                <p:oleObj spid="_x0000_s3151" name="Equation" r:id="rId5" imgW="1079280" imgH="380880" progId="Equation.3">
                  <p:embed/>
                </p:oleObj>
              </mc:Choice>
              <mc:Fallback>
                <p:oleObj name="Equation" r:id="rId5" imgW="1079280" imgH="380880" progId="Equation.3">
                  <p:embed/>
                  <p:pic>
                    <p:nvPicPr>
                      <p:cNvPr id="724998" name="Object 6">
                        <a:extLst>
                          <a:ext uri="{FF2B5EF4-FFF2-40B4-BE49-F238E27FC236}">
                            <a16:creationId xmlns:a16="http://schemas.microsoft.com/office/drawing/2014/main" id="{297627F3-B93B-49AA-B301-587348DE78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2901" y="3200401"/>
                        <a:ext cx="2722563" cy="96202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5" name="Text Box 7">
            <a:extLst>
              <a:ext uri="{FF2B5EF4-FFF2-40B4-BE49-F238E27FC236}">
                <a16:creationId xmlns:a16="http://schemas.microsoft.com/office/drawing/2014/main" id="{132DF652-79C8-400F-93D3-DC3CC8530BC1}"/>
              </a:ext>
            </a:extLst>
          </p:cNvPr>
          <p:cNvSpPr txBox="1">
            <a:spLocks noChangeArrowheads="1"/>
          </p:cNvSpPr>
          <p:nvPr/>
        </p:nvSpPr>
        <p:spPr bwMode="auto">
          <a:xfrm>
            <a:off x="2370138" y="4419600"/>
            <a:ext cx="39052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a:solidFill>
                  <a:srgbClr val="000000"/>
                </a:solidFill>
                <a:latin typeface="Arial" panose="020B0604020202020204" pitchFamily="34" charset="0"/>
                <a:cs typeface="Arial" panose="020B0604020202020204" pitchFamily="34" charset="0"/>
              </a:rPr>
              <a:t>2D Scale around (0,0)?</a:t>
            </a:r>
          </a:p>
        </p:txBody>
      </p:sp>
      <p:graphicFrame>
        <p:nvGraphicFramePr>
          <p:cNvPr id="4100" name="Object 8">
            <a:extLst>
              <a:ext uri="{FF2B5EF4-FFF2-40B4-BE49-F238E27FC236}">
                <a16:creationId xmlns:a16="http://schemas.microsoft.com/office/drawing/2014/main" id="{BAD9BB66-6A43-4F0D-AACC-CE26F2187EBA}"/>
              </a:ext>
            </a:extLst>
          </p:cNvPr>
          <p:cNvGraphicFramePr>
            <a:graphicFrameLocks noChangeAspect="1"/>
          </p:cNvGraphicFramePr>
          <p:nvPr/>
        </p:nvGraphicFramePr>
        <p:xfrm>
          <a:off x="2744788" y="4870450"/>
          <a:ext cx="1631950" cy="1212850"/>
        </p:xfrm>
        <a:graphic>
          <a:graphicData uri="http://schemas.openxmlformats.org/presentationml/2006/ole">
            <mc:AlternateContent xmlns:mc="http://schemas.openxmlformats.org/markup-compatibility/2006">
              <mc:Choice xmlns:v="urn:schemas-microsoft-com:vml" Requires="v">
                <p:oleObj spid="_x0000_s3152" name="Equation" r:id="rId7" imgW="647640" imgH="482400" progId="Equation.3">
                  <p:embed/>
                </p:oleObj>
              </mc:Choice>
              <mc:Fallback>
                <p:oleObj name="Equation" r:id="rId7" imgW="647640" imgH="482400" progId="Equation.3">
                  <p:embed/>
                  <p:pic>
                    <p:nvPicPr>
                      <p:cNvPr id="4100" name="Object 8">
                        <a:extLst>
                          <a:ext uri="{FF2B5EF4-FFF2-40B4-BE49-F238E27FC236}">
                            <a16:creationId xmlns:a16="http://schemas.microsoft.com/office/drawing/2014/main" id="{BAD9BB66-6A43-4F0D-AACC-CE26F2187E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4788" y="4870450"/>
                        <a:ext cx="1631950" cy="12128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5001" name="Object 9">
            <a:extLst>
              <a:ext uri="{FF2B5EF4-FFF2-40B4-BE49-F238E27FC236}">
                <a16:creationId xmlns:a16="http://schemas.microsoft.com/office/drawing/2014/main" id="{CB2B6A51-5800-4A90-910A-08321E3EAEBF}"/>
              </a:ext>
            </a:extLst>
          </p:cNvPr>
          <p:cNvGraphicFramePr>
            <a:graphicFrameLocks noChangeAspect="1"/>
          </p:cNvGraphicFramePr>
          <p:nvPr/>
        </p:nvGraphicFramePr>
        <p:xfrm>
          <a:off x="5391151" y="4902201"/>
          <a:ext cx="3108325" cy="1217613"/>
        </p:xfrm>
        <a:graphic>
          <a:graphicData uri="http://schemas.openxmlformats.org/presentationml/2006/ole">
            <mc:AlternateContent xmlns:mc="http://schemas.openxmlformats.org/markup-compatibility/2006">
              <mc:Choice xmlns:v="urn:schemas-microsoft-com:vml" Requires="v">
                <p:oleObj spid="_x0000_s3153" name="Equation" r:id="rId9" imgW="1231560" imgH="482400" progId="Equation.3">
                  <p:embed/>
                </p:oleObj>
              </mc:Choice>
              <mc:Fallback>
                <p:oleObj name="Equation" r:id="rId9" imgW="1231560" imgH="482400" progId="Equation.3">
                  <p:embed/>
                  <p:pic>
                    <p:nvPicPr>
                      <p:cNvPr id="725001" name="Object 9">
                        <a:extLst>
                          <a:ext uri="{FF2B5EF4-FFF2-40B4-BE49-F238E27FC236}">
                            <a16:creationId xmlns:a16="http://schemas.microsoft.com/office/drawing/2014/main" id="{CB2B6A51-5800-4A90-910A-08321E3EAE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91151" y="4902201"/>
                        <a:ext cx="3108325" cy="12176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249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25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2">
            <a:extLst>
              <a:ext uri="{FF2B5EF4-FFF2-40B4-BE49-F238E27FC236}">
                <a16:creationId xmlns:a16="http://schemas.microsoft.com/office/drawing/2014/main" id="{6E29F25C-829E-4FBD-AA71-F5475A4977B3}"/>
              </a:ext>
            </a:extLst>
          </p:cNvPr>
          <p:cNvSpPr>
            <a:spLocks noGrp="1" noChangeArrowheads="1"/>
          </p:cNvSpPr>
          <p:nvPr>
            <p:ph type="title"/>
          </p:nvPr>
        </p:nvSpPr>
        <p:spPr>
          <a:xfrm>
            <a:off x="2211388" y="76200"/>
            <a:ext cx="7770812" cy="838200"/>
          </a:xfrm>
        </p:spPr>
        <p:txBody>
          <a:bodyPr/>
          <a:lstStyle/>
          <a:p>
            <a:r>
              <a:rPr lang="en-US" altLang="en-US"/>
              <a:t>2x2 Matrices</a:t>
            </a:r>
          </a:p>
        </p:txBody>
      </p:sp>
      <p:sp>
        <p:nvSpPr>
          <p:cNvPr id="5127" name="Rectangle 3">
            <a:extLst>
              <a:ext uri="{FF2B5EF4-FFF2-40B4-BE49-F238E27FC236}">
                <a16:creationId xmlns:a16="http://schemas.microsoft.com/office/drawing/2014/main" id="{C59C2D71-B28F-4B67-8AD0-7DB58EBE0876}"/>
              </a:ext>
            </a:extLst>
          </p:cNvPr>
          <p:cNvSpPr>
            <a:spLocks noGrp="1" noChangeArrowheads="1"/>
          </p:cNvSpPr>
          <p:nvPr>
            <p:ph type="body" idx="1"/>
          </p:nvPr>
        </p:nvSpPr>
        <p:spPr/>
        <p:txBody>
          <a:bodyPr/>
          <a:lstStyle/>
          <a:p>
            <a:r>
              <a:rPr lang="en-US" altLang="en-US"/>
              <a:t>What types of transformations can be </a:t>
            </a:r>
            <a:br>
              <a:rPr lang="en-US" altLang="en-US"/>
            </a:br>
            <a:r>
              <a:rPr lang="en-US" altLang="en-US"/>
              <a:t>represented with a 2x2 matrix?</a:t>
            </a:r>
          </a:p>
        </p:txBody>
      </p:sp>
      <p:sp>
        <p:nvSpPr>
          <p:cNvPr id="5128" name="Text Box 4">
            <a:extLst>
              <a:ext uri="{FF2B5EF4-FFF2-40B4-BE49-F238E27FC236}">
                <a16:creationId xmlns:a16="http://schemas.microsoft.com/office/drawing/2014/main" id="{7E92CABF-7CF0-431E-B68D-A2C507F2770C}"/>
              </a:ext>
            </a:extLst>
          </p:cNvPr>
          <p:cNvSpPr txBox="1">
            <a:spLocks noChangeArrowheads="1"/>
          </p:cNvSpPr>
          <p:nvPr/>
        </p:nvSpPr>
        <p:spPr bwMode="auto">
          <a:xfrm>
            <a:off x="2362201" y="2681288"/>
            <a:ext cx="40655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a:solidFill>
                  <a:srgbClr val="000000"/>
                </a:solidFill>
                <a:latin typeface="Arial" panose="020B0604020202020204" pitchFamily="34" charset="0"/>
                <a:cs typeface="Arial" panose="020B0604020202020204" pitchFamily="34" charset="0"/>
              </a:rPr>
              <a:t>2D Rotate around (0,0)?</a:t>
            </a:r>
          </a:p>
        </p:txBody>
      </p:sp>
      <p:graphicFrame>
        <p:nvGraphicFramePr>
          <p:cNvPr id="5122" name="Object 5">
            <a:extLst>
              <a:ext uri="{FF2B5EF4-FFF2-40B4-BE49-F238E27FC236}">
                <a16:creationId xmlns:a16="http://schemas.microsoft.com/office/drawing/2014/main" id="{D3A0BFC9-51A5-44D8-955B-08DDA5426298}"/>
              </a:ext>
            </a:extLst>
          </p:cNvPr>
          <p:cNvGraphicFramePr>
            <a:graphicFrameLocks noChangeAspect="1"/>
          </p:cNvGraphicFramePr>
          <p:nvPr/>
        </p:nvGraphicFramePr>
        <p:xfrm>
          <a:off x="2667001" y="3382964"/>
          <a:ext cx="3224213" cy="782637"/>
        </p:xfrm>
        <a:graphic>
          <a:graphicData uri="http://schemas.openxmlformats.org/presentationml/2006/ole">
            <mc:AlternateContent xmlns:mc="http://schemas.openxmlformats.org/markup-compatibility/2006">
              <mc:Choice xmlns:v="urn:schemas-microsoft-com:vml" Requires="v">
                <p:oleObj spid="_x0000_s4174" name="Equation" r:id="rId3" imgW="1460160" imgH="355320" progId="Equation.3">
                  <p:embed/>
                </p:oleObj>
              </mc:Choice>
              <mc:Fallback>
                <p:oleObj name="Equation" r:id="rId3" imgW="1460160" imgH="355320" progId="Equation.3">
                  <p:embed/>
                  <p:pic>
                    <p:nvPicPr>
                      <p:cNvPr id="5122" name="Object 5">
                        <a:extLst>
                          <a:ext uri="{FF2B5EF4-FFF2-40B4-BE49-F238E27FC236}">
                            <a16:creationId xmlns:a16="http://schemas.microsoft.com/office/drawing/2014/main" id="{D3A0BFC9-51A5-44D8-955B-08DDA54262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1" y="3382964"/>
                        <a:ext cx="3224213" cy="78263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6022" name="Object 6">
            <a:extLst>
              <a:ext uri="{FF2B5EF4-FFF2-40B4-BE49-F238E27FC236}">
                <a16:creationId xmlns:a16="http://schemas.microsoft.com/office/drawing/2014/main" id="{16208C7F-375C-49C0-A284-19611492E3EA}"/>
              </a:ext>
            </a:extLst>
          </p:cNvPr>
          <p:cNvGraphicFramePr>
            <a:graphicFrameLocks noChangeAspect="1"/>
          </p:cNvGraphicFramePr>
          <p:nvPr/>
        </p:nvGraphicFramePr>
        <p:xfrm>
          <a:off x="6540500" y="3327401"/>
          <a:ext cx="3454400" cy="930275"/>
        </p:xfrm>
        <a:graphic>
          <a:graphicData uri="http://schemas.openxmlformats.org/presentationml/2006/ole">
            <mc:AlternateContent xmlns:mc="http://schemas.openxmlformats.org/markup-compatibility/2006">
              <mc:Choice xmlns:v="urn:schemas-microsoft-com:vml" Requires="v">
                <p:oleObj spid="_x0000_s4175" name="Equation" r:id="rId5" imgW="1701720" imgH="457200" progId="Equation.3">
                  <p:embed/>
                </p:oleObj>
              </mc:Choice>
              <mc:Fallback>
                <p:oleObj name="Equation" r:id="rId5" imgW="1701720" imgH="457200" progId="Equation.3">
                  <p:embed/>
                  <p:pic>
                    <p:nvPicPr>
                      <p:cNvPr id="726022" name="Object 6">
                        <a:extLst>
                          <a:ext uri="{FF2B5EF4-FFF2-40B4-BE49-F238E27FC236}">
                            <a16:creationId xmlns:a16="http://schemas.microsoft.com/office/drawing/2014/main" id="{16208C7F-375C-49C0-A284-19611492E3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0500" y="3327401"/>
                        <a:ext cx="3454400" cy="9302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9" name="Text Box 7">
            <a:extLst>
              <a:ext uri="{FF2B5EF4-FFF2-40B4-BE49-F238E27FC236}">
                <a16:creationId xmlns:a16="http://schemas.microsoft.com/office/drawing/2014/main" id="{A2F12085-0E7D-4AE5-8DE9-417695163376}"/>
              </a:ext>
            </a:extLst>
          </p:cNvPr>
          <p:cNvSpPr txBox="1">
            <a:spLocks noChangeArrowheads="1"/>
          </p:cNvSpPr>
          <p:nvPr/>
        </p:nvSpPr>
        <p:spPr bwMode="auto">
          <a:xfrm>
            <a:off x="2362201" y="4586288"/>
            <a:ext cx="19046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a:solidFill>
                  <a:srgbClr val="000000"/>
                </a:solidFill>
                <a:latin typeface="Arial" panose="020B0604020202020204" pitchFamily="34" charset="0"/>
                <a:cs typeface="Arial" panose="020B0604020202020204" pitchFamily="34" charset="0"/>
              </a:rPr>
              <a:t>2D Shear?</a:t>
            </a:r>
          </a:p>
        </p:txBody>
      </p:sp>
      <p:graphicFrame>
        <p:nvGraphicFramePr>
          <p:cNvPr id="5124" name="Object 8">
            <a:extLst>
              <a:ext uri="{FF2B5EF4-FFF2-40B4-BE49-F238E27FC236}">
                <a16:creationId xmlns:a16="http://schemas.microsoft.com/office/drawing/2014/main" id="{2D102B38-D64D-4ACD-9999-ED4CB982288B}"/>
              </a:ext>
            </a:extLst>
          </p:cNvPr>
          <p:cNvGraphicFramePr>
            <a:graphicFrameLocks noChangeAspect="1"/>
          </p:cNvGraphicFramePr>
          <p:nvPr/>
        </p:nvGraphicFramePr>
        <p:xfrm>
          <a:off x="2625725" y="5176839"/>
          <a:ext cx="2101850" cy="1006475"/>
        </p:xfrm>
        <a:graphic>
          <a:graphicData uri="http://schemas.openxmlformats.org/presentationml/2006/ole">
            <mc:AlternateContent xmlns:mc="http://schemas.openxmlformats.org/markup-compatibility/2006">
              <mc:Choice xmlns:v="urn:schemas-microsoft-com:vml" Requires="v">
                <p:oleObj spid="_x0000_s4176" name="Equation" r:id="rId7" imgW="952200" imgH="457200" progId="Equation.3">
                  <p:embed/>
                </p:oleObj>
              </mc:Choice>
              <mc:Fallback>
                <p:oleObj name="Equation" r:id="rId7" imgW="952200" imgH="457200" progId="Equation.3">
                  <p:embed/>
                  <p:pic>
                    <p:nvPicPr>
                      <p:cNvPr id="5124" name="Object 8">
                        <a:extLst>
                          <a:ext uri="{FF2B5EF4-FFF2-40B4-BE49-F238E27FC236}">
                            <a16:creationId xmlns:a16="http://schemas.microsoft.com/office/drawing/2014/main" id="{2D102B38-D64D-4ACD-9999-ED4CB98228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25725" y="5176839"/>
                        <a:ext cx="2101850" cy="10064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6025" name="Object 9">
            <a:extLst>
              <a:ext uri="{FF2B5EF4-FFF2-40B4-BE49-F238E27FC236}">
                <a16:creationId xmlns:a16="http://schemas.microsoft.com/office/drawing/2014/main" id="{142C14D2-33A5-4F57-8241-A2FEA43FA215}"/>
              </a:ext>
            </a:extLst>
          </p:cNvPr>
          <p:cNvGraphicFramePr>
            <a:graphicFrameLocks noChangeAspect="1"/>
          </p:cNvGraphicFramePr>
          <p:nvPr/>
        </p:nvGraphicFramePr>
        <p:xfrm>
          <a:off x="6465889" y="5106988"/>
          <a:ext cx="3489325" cy="1217612"/>
        </p:xfrm>
        <a:graphic>
          <a:graphicData uri="http://schemas.openxmlformats.org/presentationml/2006/ole">
            <mc:AlternateContent xmlns:mc="http://schemas.openxmlformats.org/markup-compatibility/2006">
              <mc:Choice xmlns:v="urn:schemas-microsoft-com:vml" Requires="v">
                <p:oleObj spid="_x0000_s4177" name="Equation" r:id="rId9" imgW="1384200" imgH="482400" progId="Equation.3">
                  <p:embed/>
                </p:oleObj>
              </mc:Choice>
              <mc:Fallback>
                <p:oleObj name="Equation" r:id="rId9" imgW="1384200" imgH="482400" progId="Equation.3">
                  <p:embed/>
                  <p:pic>
                    <p:nvPicPr>
                      <p:cNvPr id="726025" name="Object 9">
                        <a:extLst>
                          <a:ext uri="{FF2B5EF4-FFF2-40B4-BE49-F238E27FC236}">
                            <a16:creationId xmlns:a16="http://schemas.microsoft.com/office/drawing/2014/main" id="{142C14D2-33A5-4F57-8241-A2FEA43FA21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65889" y="5106988"/>
                        <a:ext cx="3489325" cy="12176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260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260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5B9B4D78-9563-4980-A8F6-BC8A26B1582F}"/>
              </a:ext>
            </a:extLst>
          </p:cNvPr>
          <p:cNvSpPr>
            <a:spLocks noGrp="1" noChangeArrowheads="1"/>
          </p:cNvSpPr>
          <p:nvPr>
            <p:ph type="title"/>
          </p:nvPr>
        </p:nvSpPr>
        <p:spPr>
          <a:xfrm>
            <a:off x="2211388" y="76200"/>
            <a:ext cx="7770812" cy="838200"/>
          </a:xfrm>
        </p:spPr>
        <p:txBody>
          <a:bodyPr/>
          <a:lstStyle/>
          <a:p>
            <a:r>
              <a:rPr lang="en-US" altLang="en-US"/>
              <a:t>2x2 Matrices</a:t>
            </a:r>
          </a:p>
        </p:txBody>
      </p:sp>
      <p:sp>
        <p:nvSpPr>
          <p:cNvPr id="7172" name="Rectangle 3">
            <a:extLst>
              <a:ext uri="{FF2B5EF4-FFF2-40B4-BE49-F238E27FC236}">
                <a16:creationId xmlns:a16="http://schemas.microsoft.com/office/drawing/2014/main" id="{20EF0BED-BA73-45EC-B556-9ADCFB8E11F6}"/>
              </a:ext>
            </a:extLst>
          </p:cNvPr>
          <p:cNvSpPr>
            <a:spLocks noGrp="1" noChangeArrowheads="1"/>
          </p:cNvSpPr>
          <p:nvPr>
            <p:ph type="body" idx="1"/>
          </p:nvPr>
        </p:nvSpPr>
        <p:spPr/>
        <p:txBody>
          <a:bodyPr/>
          <a:lstStyle/>
          <a:p>
            <a:r>
              <a:rPr lang="en-US" altLang="en-US"/>
              <a:t>What types of transformations can be </a:t>
            </a:r>
            <a:br>
              <a:rPr lang="en-US" altLang="en-US"/>
            </a:br>
            <a:r>
              <a:rPr lang="en-US" altLang="en-US"/>
              <a:t>represented with a 2x2 matrix?</a:t>
            </a:r>
          </a:p>
        </p:txBody>
      </p:sp>
      <p:sp>
        <p:nvSpPr>
          <p:cNvPr id="7173" name="Text Box 4">
            <a:extLst>
              <a:ext uri="{FF2B5EF4-FFF2-40B4-BE49-F238E27FC236}">
                <a16:creationId xmlns:a16="http://schemas.microsoft.com/office/drawing/2014/main" id="{79E50725-97E2-4248-B92A-8E857C43BCFE}"/>
              </a:ext>
            </a:extLst>
          </p:cNvPr>
          <p:cNvSpPr txBox="1">
            <a:spLocks noChangeArrowheads="1"/>
          </p:cNvSpPr>
          <p:nvPr/>
        </p:nvSpPr>
        <p:spPr bwMode="auto">
          <a:xfrm>
            <a:off x="2362200" y="2757488"/>
            <a:ext cx="2705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a:solidFill>
                  <a:srgbClr val="000000"/>
                </a:solidFill>
                <a:latin typeface="Arial" panose="020B0604020202020204" pitchFamily="34" charset="0"/>
                <a:cs typeface="Arial" panose="020B0604020202020204" pitchFamily="34" charset="0"/>
              </a:rPr>
              <a:t>2D Translation?</a:t>
            </a:r>
          </a:p>
        </p:txBody>
      </p:sp>
      <p:graphicFrame>
        <p:nvGraphicFramePr>
          <p:cNvPr id="7170" name="Object 5">
            <a:extLst>
              <a:ext uri="{FF2B5EF4-FFF2-40B4-BE49-F238E27FC236}">
                <a16:creationId xmlns:a16="http://schemas.microsoft.com/office/drawing/2014/main" id="{06EF6D57-D575-45D9-8D5A-724FD86AF36E}"/>
              </a:ext>
            </a:extLst>
          </p:cNvPr>
          <p:cNvGraphicFramePr>
            <a:graphicFrameLocks noChangeAspect="1"/>
          </p:cNvGraphicFramePr>
          <p:nvPr/>
        </p:nvGraphicFramePr>
        <p:xfrm>
          <a:off x="2898776" y="3297239"/>
          <a:ext cx="1425575" cy="1006475"/>
        </p:xfrm>
        <a:graphic>
          <a:graphicData uri="http://schemas.openxmlformats.org/presentationml/2006/ole">
            <mc:AlternateContent xmlns:mc="http://schemas.openxmlformats.org/markup-compatibility/2006">
              <mc:Choice xmlns:v="urn:schemas-microsoft-com:vml" Requires="v">
                <p:oleObj spid="_x0000_s6166" name="Equation" r:id="rId3" imgW="647640" imgH="457200" progId="Equation.3">
                  <p:embed/>
                </p:oleObj>
              </mc:Choice>
              <mc:Fallback>
                <p:oleObj name="Equation" r:id="rId3" imgW="647640" imgH="457200" progId="Equation.3">
                  <p:embed/>
                  <p:pic>
                    <p:nvPicPr>
                      <p:cNvPr id="7170" name="Object 5">
                        <a:extLst>
                          <a:ext uri="{FF2B5EF4-FFF2-40B4-BE49-F238E27FC236}">
                            <a16:creationId xmlns:a16="http://schemas.microsoft.com/office/drawing/2014/main" id="{06EF6D57-D575-45D9-8D5A-724FD86AF3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8776" y="3297239"/>
                        <a:ext cx="1425575" cy="10064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070" name="Text Box 6">
            <a:extLst>
              <a:ext uri="{FF2B5EF4-FFF2-40B4-BE49-F238E27FC236}">
                <a16:creationId xmlns:a16="http://schemas.microsoft.com/office/drawing/2014/main" id="{13051197-6344-4BF1-8762-B3ACC6947633}"/>
              </a:ext>
            </a:extLst>
          </p:cNvPr>
          <p:cNvSpPr txBox="1">
            <a:spLocks noChangeArrowheads="1"/>
          </p:cNvSpPr>
          <p:nvPr/>
        </p:nvSpPr>
        <p:spPr bwMode="auto">
          <a:xfrm>
            <a:off x="2743201" y="4568826"/>
            <a:ext cx="6488113" cy="974725"/>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sz="2800">
                <a:solidFill>
                  <a:srgbClr val="000000"/>
                </a:solidFill>
                <a:latin typeface="Arial" panose="020B0604020202020204" pitchFamily="34" charset="0"/>
                <a:cs typeface="Arial" panose="020B0604020202020204" pitchFamily="34" charset="0"/>
              </a:rPr>
              <a:t>Only linear 2D transformations </a:t>
            </a:r>
          </a:p>
          <a:p>
            <a:pPr algn="ctr" eaLnBrk="0" fontAlgn="base" hangingPunct="0">
              <a:spcBef>
                <a:spcPct val="0"/>
              </a:spcBef>
              <a:spcAft>
                <a:spcPct val="0"/>
              </a:spcAft>
              <a:defRPr/>
            </a:pPr>
            <a:r>
              <a:rPr lang="en-US" altLang="en-US" sz="2800">
                <a:solidFill>
                  <a:srgbClr val="000000"/>
                </a:solidFill>
                <a:latin typeface="Arial" panose="020B0604020202020204" pitchFamily="34" charset="0"/>
                <a:cs typeface="Arial" panose="020B0604020202020204" pitchFamily="34" charset="0"/>
              </a:rPr>
              <a:t>can be represented with a 2x2 matrix</a:t>
            </a:r>
          </a:p>
        </p:txBody>
      </p:sp>
      <p:sp>
        <p:nvSpPr>
          <p:cNvPr id="728071" name="Text Box 7">
            <a:extLst>
              <a:ext uri="{FF2B5EF4-FFF2-40B4-BE49-F238E27FC236}">
                <a16:creationId xmlns:a16="http://schemas.microsoft.com/office/drawing/2014/main" id="{3AA97064-A988-4858-978F-8271F567DCD1}"/>
              </a:ext>
            </a:extLst>
          </p:cNvPr>
          <p:cNvSpPr txBox="1">
            <a:spLocks noChangeArrowheads="1"/>
          </p:cNvSpPr>
          <p:nvPr/>
        </p:nvSpPr>
        <p:spPr bwMode="auto">
          <a:xfrm>
            <a:off x="4741863" y="3505201"/>
            <a:ext cx="7312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NO!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80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8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70" grpId="0" animBg="1"/>
      <p:bldP spid="72807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9C601F6-7688-4026-B74C-30316FF39034}"/>
              </a:ext>
            </a:extLst>
          </p:cNvPr>
          <p:cNvSpPr>
            <a:spLocks noGrp="1" noChangeArrowheads="1"/>
          </p:cNvSpPr>
          <p:nvPr>
            <p:ph type="title"/>
          </p:nvPr>
        </p:nvSpPr>
        <p:spPr/>
        <p:txBody>
          <a:bodyPr/>
          <a:lstStyle/>
          <a:p>
            <a:r>
              <a:rPr lang="en-US" altLang="en-US"/>
              <a:t>Parametric (global) warping</a:t>
            </a:r>
          </a:p>
        </p:txBody>
      </p:sp>
      <p:sp>
        <p:nvSpPr>
          <p:cNvPr id="24579" name="Rectangle 3">
            <a:extLst>
              <a:ext uri="{FF2B5EF4-FFF2-40B4-BE49-F238E27FC236}">
                <a16:creationId xmlns:a16="http://schemas.microsoft.com/office/drawing/2014/main" id="{47B339A5-335B-4D6C-AF96-14BC77A32B6C}"/>
              </a:ext>
            </a:extLst>
          </p:cNvPr>
          <p:cNvSpPr>
            <a:spLocks noGrp="1" noChangeArrowheads="1"/>
          </p:cNvSpPr>
          <p:nvPr>
            <p:ph type="body" idx="1"/>
          </p:nvPr>
        </p:nvSpPr>
        <p:spPr/>
        <p:txBody>
          <a:bodyPr/>
          <a:lstStyle/>
          <a:p>
            <a:r>
              <a:rPr lang="en-US" altLang="en-US" dirty="0"/>
              <a:t>Examples of parametric warps:</a:t>
            </a:r>
          </a:p>
        </p:txBody>
      </p:sp>
      <p:pic>
        <p:nvPicPr>
          <p:cNvPr id="24580" name="Picture 4" descr="HHHIMG_1166">
            <a:extLst>
              <a:ext uri="{FF2B5EF4-FFF2-40B4-BE49-F238E27FC236}">
                <a16:creationId xmlns:a16="http://schemas.microsoft.com/office/drawing/2014/main" id="{A5F650EA-B247-488E-9056-702854480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0351" y="4841144"/>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a:extLst>
              <a:ext uri="{FF2B5EF4-FFF2-40B4-BE49-F238E27FC236}">
                <a16:creationId xmlns:a16="http://schemas.microsoft.com/office/drawing/2014/main" id="{DB2D0FA0-73B1-47D2-94CB-36FE693FDDA0}"/>
              </a:ext>
            </a:extLst>
          </p:cNvPr>
          <p:cNvSpPr txBox="1">
            <a:spLocks noChangeArrowheads="1"/>
          </p:cNvSpPr>
          <p:nvPr/>
        </p:nvSpPr>
        <p:spPr bwMode="auto">
          <a:xfrm>
            <a:off x="6463637" y="5936518"/>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Translation</a:t>
            </a:r>
          </a:p>
        </p:txBody>
      </p:sp>
      <p:pic>
        <p:nvPicPr>
          <p:cNvPr id="24582" name="Picture 6" descr="HHHIMG_1166">
            <a:extLst>
              <a:ext uri="{FF2B5EF4-FFF2-40B4-BE49-F238E27FC236}">
                <a16:creationId xmlns:a16="http://schemas.microsoft.com/office/drawing/2014/main" id="{A5F7EC9E-A496-41F6-81C5-EEBA05914E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069" y="2409825"/>
            <a:ext cx="14620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descr="rotated">
            <a:extLst>
              <a:ext uri="{FF2B5EF4-FFF2-40B4-BE49-F238E27FC236}">
                <a16:creationId xmlns:a16="http://schemas.microsoft.com/office/drawing/2014/main" id="{7980D3AC-21FB-4E77-B03B-F1D684B171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2683" y="2227384"/>
            <a:ext cx="175577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 Box 8">
            <a:extLst>
              <a:ext uri="{FF2B5EF4-FFF2-40B4-BE49-F238E27FC236}">
                <a16:creationId xmlns:a16="http://schemas.microsoft.com/office/drawing/2014/main" id="{0EB8E442-9729-4595-B20A-D60F5DEE2263}"/>
              </a:ext>
            </a:extLst>
          </p:cNvPr>
          <p:cNvSpPr txBox="1">
            <a:spLocks noChangeArrowheads="1"/>
          </p:cNvSpPr>
          <p:nvPr/>
        </p:nvSpPr>
        <p:spPr bwMode="auto">
          <a:xfrm>
            <a:off x="10184457" y="3522785"/>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Rotation</a:t>
            </a:r>
          </a:p>
        </p:txBody>
      </p:sp>
      <p:sp>
        <p:nvSpPr>
          <p:cNvPr id="24585" name="Text Box 9">
            <a:extLst>
              <a:ext uri="{FF2B5EF4-FFF2-40B4-BE49-F238E27FC236}">
                <a16:creationId xmlns:a16="http://schemas.microsoft.com/office/drawing/2014/main" id="{885F7C48-7E3F-4CD6-AD13-BD4870514378}"/>
              </a:ext>
            </a:extLst>
          </p:cNvPr>
          <p:cNvSpPr txBox="1">
            <a:spLocks noChangeArrowheads="1"/>
          </p:cNvSpPr>
          <p:nvPr/>
        </p:nvSpPr>
        <p:spPr bwMode="auto">
          <a:xfrm>
            <a:off x="7546825" y="3412093"/>
            <a:ext cx="1462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Scale / aspect</a:t>
            </a:r>
          </a:p>
        </p:txBody>
      </p:sp>
      <p:pic>
        <p:nvPicPr>
          <p:cNvPr id="24586" name="Picture 10" descr="affine">
            <a:extLst>
              <a:ext uri="{FF2B5EF4-FFF2-40B4-BE49-F238E27FC236}">
                <a16:creationId xmlns:a16="http://schemas.microsoft.com/office/drawing/2014/main" id="{924AB420-6C03-4DDA-B5CE-7809952C1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4320" y="2333625"/>
            <a:ext cx="1746250"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7" name="Text Box 11">
            <a:extLst>
              <a:ext uri="{FF2B5EF4-FFF2-40B4-BE49-F238E27FC236}">
                <a16:creationId xmlns:a16="http://schemas.microsoft.com/office/drawing/2014/main" id="{FA2045CC-6D0A-4549-8C0D-B47DE60F4753}"/>
              </a:ext>
            </a:extLst>
          </p:cNvPr>
          <p:cNvSpPr txBox="1">
            <a:spLocks noChangeArrowheads="1"/>
          </p:cNvSpPr>
          <p:nvPr/>
        </p:nvSpPr>
        <p:spPr bwMode="auto">
          <a:xfrm>
            <a:off x="5426720" y="3781425"/>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Shear</a:t>
            </a:r>
          </a:p>
        </p:txBody>
      </p:sp>
      <p:pic>
        <p:nvPicPr>
          <p:cNvPr id="24588" name="Picture 12" descr="perspective">
            <a:extLst>
              <a:ext uri="{FF2B5EF4-FFF2-40B4-BE49-F238E27FC236}">
                <a16:creationId xmlns:a16="http://schemas.microsoft.com/office/drawing/2014/main" id="{3046234C-A342-4FFD-B397-8D22796A07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5888" y="4844319"/>
            <a:ext cx="1563688"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9" name="Text Box 13">
            <a:extLst>
              <a:ext uri="{FF2B5EF4-FFF2-40B4-BE49-F238E27FC236}">
                <a16:creationId xmlns:a16="http://schemas.microsoft.com/office/drawing/2014/main" id="{F9502318-B2B4-44A6-8D04-DE034652163F}"/>
              </a:ext>
            </a:extLst>
          </p:cNvPr>
          <p:cNvSpPr txBox="1">
            <a:spLocks noChangeArrowheads="1"/>
          </p:cNvSpPr>
          <p:nvPr/>
        </p:nvSpPr>
        <p:spPr bwMode="auto">
          <a:xfrm>
            <a:off x="4261776" y="5936519"/>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a:solidFill>
                  <a:srgbClr val="000000"/>
                </a:solidFill>
                <a:cs typeface="Arial" panose="020B0604020202020204" pitchFamily="34" charset="0"/>
              </a:rPr>
              <a:t>perspective</a:t>
            </a:r>
          </a:p>
        </p:txBody>
      </p:sp>
      <p:pic>
        <p:nvPicPr>
          <p:cNvPr id="24590" name="Picture 14" descr="cylindrical">
            <a:extLst>
              <a:ext uri="{FF2B5EF4-FFF2-40B4-BE49-F238E27FC236}">
                <a16:creationId xmlns:a16="http://schemas.microsoft.com/office/drawing/2014/main" id="{51511820-C3F7-4799-99D0-F160E16AAE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8863" y="4674457"/>
            <a:ext cx="1563687"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1" name="Text Box 15">
            <a:extLst>
              <a:ext uri="{FF2B5EF4-FFF2-40B4-BE49-F238E27FC236}">
                <a16:creationId xmlns:a16="http://schemas.microsoft.com/office/drawing/2014/main" id="{DCC047BC-038C-4E85-A263-803D65173183}"/>
              </a:ext>
            </a:extLst>
          </p:cNvPr>
          <p:cNvSpPr txBox="1">
            <a:spLocks noChangeArrowheads="1"/>
          </p:cNvSpPr>
          <p:nvPr/>
        </p:nvSpPr>
        <p:spPr bwMode="auto">
          <a:xfrm>
            <a:off x="8938549" y="6023832"/>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a:solidFill>
                  <a:srgbClr val="000000"/>
                </a:solidFill>
                <a:cs typeface="Arial" panose="020B0604020202020204" pitchFamily="34" charset="0"/>
              </a:rPr>
              <a:t>cylindrical</a:t>
            </a:r>
          </a:p>
        </p:txBody>
      </p:sp>
      <p:pic>
        <p:nvPicPr>
          <p:cNvPr id="16" name="Picture 4" descr="HHHIMG_1166">
            <a:extLst>
              <a:ext uri="{FF2B5EF4-FFF2-40B4-BE49-F238E27FC236}">
                <a16:creationId xmlns:a16="http://schemas.microsoft.com/office/drawing/2014/main" id="{E753B704-6703-403B-B90F-72C802745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043275" y="2333625"/>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1">
            <a:extLst>
              <a:ext uri="{FF2B5EF4-FFF2-40B4-BE49-F238E27FC236}">
                <a16:creationId xmlns:a16="http://schemas.microsoft.com/office/drawing/2014/main" id="{637B395C-2C30-4B59-8453-41D58C2A8A74}"/>
              </a:ext>
            </a:extLst>
          </p:cNvPr>
          <p:cNvSpPr txBox="1">
            <a:spLocks noChangeArrowheads="1"/>
          </p:cNvSpPr>
          <p:nvPr/>
        </p:nvSpPr>
        <p:spPr bwMode="auto">
          <a:xfrm>
            <a:off x="3146472" y="3593308"/>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Mirror</a:t>
            </a:r>
          </a:p>
        </p:txBody>
      </p:sp>
      <p:sp>
        <p:nvSpPr>
          <p:cNvPr id="18" name="Rectangle 2">
            <a:extLst>
              <a:ext uri="{FF2B5EF4-FFF2-40B4-BE49-F238E27FC236}">
                <a16:creationId xmlns:a16="http://schemas.microsoft.com/office/drawing/2014/main" id="{C702E7E2-F4A6-4BCB-AA39-9DEC05727FDF}"/>
              </a:ext>
            </a:extLst>
          </p:cNvPr>
          <p:cNvSpPr txBox="1">
            <a:spLocks noChangeArrowheads="1"/>
          </p:cNvSpPr>
          <p:nvPr/>
        </p:nvSpPr>
        <p:spPr bwMode="auto">
          <a:xfrm>
            <a:off x="86461" y="2435687"/>
            <a:ext cx="2297924"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r>
              <a:rPr lang="en-US" altLang="en-US" sz="2800" kern="0" dirty="0"/>
              <a:t>2x2 matrices</a:t>
            </a:r>
          </a:p>
        </p:txBody>
      </p:sp>
      <p:sp>
        <p:nvSpPr>
          <p:cNvPr id="2" name="Rectangle 2">
            <a:extLst>
              <a:ext uri="{FF2B5EF4-FFF2-40B4-BE49-F238E27FC236}">
                <a16:creationId xmlns:a16="http://schemas.microsoft.com/office/drawing/2014/main" id="{171B4CBE-2B28-44D9-9287-36EBA539E631}"/>
              </a:ext>
            </a:extLst>
          </p:cNvPr>
          <p:cNvSpPr txBox="1">
            <a:spLocks noChangeArrowheads="1"/>
          </p:cNvSpPr>
          <p:nvPr/>
        </p:nvSpPr>
        <p:spPr bwMode="auto">
          <a:xfrm>
            <a:off x="285033" y="4926075"/>
            <a:ext cx="2297924"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r>
              <a:rPr lang="en-US" altLang="en-US" sz="2800" kern="0" dirty="0"/>
              <a:t>Not 2x2 matrices</a:t>
            </a:r>
          </a:p>
        </p:txBody>
      </p:sp>
    </p:spTree>
    <p:extLst>
      <p:ext uri="{BB962C8B-B14F-4D97-AF65-F5344CB8AC3E}">
        <p14:creationId xmlns:p14="http://schemas.microsoft.com/office/powerpoint/2010/main" val="388453814"/>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0C590599-B1AD-4031-B221-12D976A43793}"/>
              </a:ext>
            </a:extLst>
          </p:cNvPr>
          <p:cNvSpPr>
            <a:spLocks noGrp="1" noChangeArrowheads="1"/>
          </p:cNvSpPr>
          <p:nvPr>
            <p:ph type="title"/>
          </p:nvPr>
        </p:nvSpPr>
        <p:spPr>
          <a:xfrm>
            <a:off x="2211388" y="76200"/>
            <a:ext cx="7770812" cy="838200"/>
          </a:xfrm>
        </p:spPr>
        <p:txBody>
          <a:bodyPr/>
          <a:lstStyle/>
          <a:p>
            <a:r>
              <a:rPr lang="en-US" altLang="en-US"/>
              <a:t>All 2D Linear Transformations</a:t>
            </a:r>
          </a:p>
        </p:txBody>
      </p:sp>
      <p:sp>
        <p:nvSpPr>
          <p:cNvPr id="8197" name="Rectangle 3">
            <a:extLst>
              <a:ext uri="{FF2B5EF4-FFF2-40B4-BE49-F238E27FC236}">
                <a16:creationId xmlns:a16="http://schemas.microsoft.com/office/drawing/2014/main" id="{4936DFF0-7EF9-49C4-BCEC-D46BD0394F07}"/>
              </a:ext>
            </a:extLst>
          </p:cNvPr>
          <p:cNvSpPr>
            <a:spLocks noGrp="1" noChangeArrowheads="1"/>
          </p:cNvSpPr>
          <p:nvPr>
            <p:ph type="body" idx="1"/>
          </p:nvPr>
        </p:nvSpPr>
        <p:spPr>
          <a:xfrm>
            <a:off x="1828800" y="1612900"/>
            <a:ext cx="8566150" cy="4787900"/>
          </a:xfrm>
        </p:spPr>
        <p:txBody>
          <a:bodyPr/>
          <a:lstStyle/>
          <a:p>
            <a:pPr>
              <a:lnSpc>
                <a:spcPct val="90000"/>
              </a:lnSpc>
            </a:pPr>
            <a:r>
              <a:rPr lang="en-US" altLang="en-US" sz="1600"/>
              <a:t>Linear transformations are combinations of …</a:t>
            </a:r>
          </a:p>
          <a:p>
            <a:pPr lvl="1">
              <a:lnSpc>
                <a:spcPct val="90000"/>
              </a:lnSpc>
            </a:pPr>
            <a:r>
              <a:rPr lang="en-US" altLang="en-US" sz="1400"/>
              <a:t>Scale,</a:t>
            </a:r>
          </a:p>
          <a:p>
            <a:pPr lvl="1">
              <a:lnSpc>
                <a:spcPct val="90000"/>
              </a:lnSpc>
            </a:pPr>
            <a:r>
              <a:rPr lang="en-US" altLang="en-US" sz="1400"/>
              <a:t>Rotation,</a:t>
            </a:r>
          </a:p>
          <a:p>
            <a:pPr lvl="1">
              <a:lnSpc>
                <a:spcPct val="90000"/>
              </a:lnSpc>
            </a:pPr>
            <a:r>
              <a:rPr lang="en-US" altLang="en-US" sz="1400"/>
              <a:t>Shear, and</a:t>
            </a:r>
          </a:p>
          <a:p>
            <a:pPr lvl="1">
              <a:lnSpc>
                <a:spcPct val="90000"/>
              </a:lnSpc>
            </a:pPr>
            <a:r>
              <a:rPr lang="en-US" altLang="en-US" sz="1400"/>
              <a:t>Mirror</a:t>
            </a:r>
          </a:p>
          <a:p>
            <a:pPr>
              <a:lnSpc>
                <a:spcPct val="90000"/>
              </a:lnSpc>
            </a:pPr>
            <a:r>
              <a:rPr lang="en-US" altLang="en-US" sz="1600"/>
              <a:t>Properties of linear transformations:</a:t>
            </a:r>
          </a:p>
          <a:p>
            <a:pPr lvl="1">
              <a:lnSpc>
                <a:spcPct val="90000"/>
              </a:lnSpc>
            </a:pPr>
            <a:r>
              <a:rPr lang="en-US" altLang="en-US" sz="1400"/>
              <a:t>Origin maps to origin</a:t>
            </a:r>
          </a:p>
          <a:p>
            <a:pPr lvl="1">
              <a:lnSpc>
                <a:spcPct val="90000"/>
              </a:lnSpc>
            </a:pPr>
            <a:r>
              <a:rPr lang="en-US" altLang="en-US" sz="1400"/>
              <a:t>Lines map to lines</a:t>
            </a:r>
          </a:p>
          <a:p>
            <a:pPr lvl="1">
              <a:lnSpc>
                <a:spcPct val="90000"/>
              </a:lnSpc>
            </a:pPr>
            <a:r>
              <a:rPr lang="en-US" altLang="en-US" sz="1400"/>
              <a:t>Parallel lines remain parallel</a:t>
            </a:r>
          </a:p>
          <a:p>
            <a:pPr lvl="1">
              <a:lnSpc>
                <a:spcPct val="90000"/>
              </a:lnSpc>
            </a:pPr>
            <a:r>
              <a:rPr lang="en-US" altLang="en-US" sz="1400"/>
              <a:t>Ratios are preserved</a:t>
            </a:r>
          </a:p>
          <a:p>
            <a:pPr lvl="1">
              <a:lnSpc>
                <a:spcPct val="90000"/>
              </a:lnSpc>
            </a:pPr>
            <a:r>
              <a:rPr lang="en-US" altLang="en-US" sz="1400"/>
              <a:t>Closed under composition</a:t>
            </a:r>
          </a:p>
        </p:txBody>
      </p:sp>
      <p:graphicFrame>
        <p:nvGraphicFramePr>
          <p:cNvPr id="8194" name="Object 5">
            <a:extLst>
              <a:ext uri="{FF2B5EF4-FFF2-40B4-BE49-F238E27FC236}">
                <a16:creationId xmlns:a16="http://schemas.microsoft.com/office/drawing/2014/main" id="{EB3FEDC9-A39C-49AC-9EB6-01B7F9D42051}"/>
              </a:ext>
            </a:extLst>
          </p:cNvPr>
          <p:cNvGraphicFramePr>
            <a:graphicFrameLocks noChangeAspect="1"/>
          </p:cNvGraphicFramePr>
          <p:nvPr/>
        </p:nvGraphicFramePr>
        <p:xfrm>
          <a:off x="6477001" y="1746250"/>
          <a:ext cx="2271713" cy="927100"/>
        </p:xfrm>
        <a:graphic>
          <a:graphicData uri="http://schemas.openxmlformats.org/presentationml/2006/ole">
            <mc:AlternateContent xmlns:mc="http://schemas.openxmlformats.org/markup-compatibility/2006">
              <mc:Choice xmlns:v="urn:schemas-microsoft-com:vml" Requires="v">
                <p:oleObj spid="_x0000_s7208" name="Equation" r:id="rId3" imgW="1117440" imgH="457200" progId="Equation.3">
                  <p:embed/>
                </p:oleObj>
              </mc:Choice>
              <mc:Fallback>
                <p:oleObj name="Equation" r:id="rId3" imgW="1117440" imgH="457200" progId="Equation.3">
                  <p:embed/>
                  <p:pic>
                    <p:nvPicPr>
                      <p:cNvPr id="8194" name="Object 5">
                        <a:extLst>
                          <a:ext uri="{FF2B5EF4-FFF2-40B4-BE49-F238E27FC236}">
                            <a16:creationId xmlns:a16="http://schemas.microsoft.com/office/drawing/2014/main" id="{EB3FEDC9-A39C-49AC-9EB6-01B7F9D420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1" y="1746250"/>
                        <a:ext cx="2271713" cy="9271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5" name="Object 8">
            <a:extLst>
              <a:ext uri="{FF2B5EF4-FFF2-40B4-BE49-F238E27FC236}">
                <a16:creationId xmlns:a16="http://schemas.microsoft.com/office/drawing/2014/main" id="{122169C8-2B13-4C67-893C-7C74494F2A5F}"/>
              </a:ext>
            </a:extLst>
          </p:cNvPr>
          <p:cNvGraphicFramePr>
            <a:graphicFrameLocks noChangeAspect="1"/>
          </p:cNvGraphicFramePr>
          <p:nvPr/>
        </p:nvGraphicFramePr>
        <p:xfrm>
          <a:off x="4551364" y="4770438"/>
          <a:ext cx="5126037" cy="1020762"/>
        </p:xfrm>
        <a:graphic>
          <a:graphicData uri="http://schemas.openxmlformats.org/presentationml/2006/ole">
            <mc:AlternateContent xmlns:mc="http://schemas.openxmlformats.org/markup-compatibility/2006">
              <mc:Choice xmlns:v="urn:schemas-microsoft-com:vml" Requires="v">
                <p:oleObj spid="_x0000_s7209" name="Equation" r:id="rId5" imgW="2031840" imgH="406080" progId="Equation.3">
                  <p:embed/>
                </p:oleObj>
              </mc:Choice>
              <mc:Fallback>
                <p:oleObj name="Equation" r:id="rId5" imgW="2031840" imgH="406080" progId="Equation.3">
                  <p:embed/>
                  <p:pic>
                    <p:nvPicPr>
                      <p:cNvPr id="8195" name="Object 8">
                        <a:extLst>
                          <a:ext uri="{FF2B5EF4-FFF2-40B4-BE49-F238E27FC236}">
                            <a16:creationId xmlns:a16="http://schemas.microsoft.com/office/drawing/2014/main" id="{122169C8-2B13-4C67-893C-7C74494F2A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1364" y="4770438"/>
                        <a:ext cx="5126037" cy="10207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D4E528E1-D962-471C-B209-29F4D4F0AC9D}"/>
              </a:ext>
            </a:extLst>
          </p:cNvPr>
          <p:cNvSpPr>
            <a:spLocks noGrp="1" noChangeArrowheads="1"/>
          </p:cNvSpPr>
          <p:nvPr>
            <p:ph type="title"/>
          </p:nvPr>
        </p:nvSpPr>
        <p:spPr/>
        <p:txBody>
          <a:bodyPr/>
          <a:lstStyle/>
          <a:p>
            <a:r>
              <a:rPr lang="en-US" altLang="en-US"/>
              <a:t>Consider a different Basis</a:t>
            </a:r>
          </a:p>
        </p:txBody>
      </p:sp>
      <p:grpSp>
        <p:nvGrpSpPr>
          <p:cNvPr id="29699" name="Group 4">
            <a:extLst>
              <a:ext uri="{FF2B5EF4-FFF2-40B4-BE49-F238E27FC236}">
                <a16:creationId xmlns:a16="http://schemas.microsoft.com/office/drawing/2014/main" id="{AFA2FCEA-5BBE-4874-BF67-0A2D6430D3F7}"/>
              </a:ext>
            </a:extLst>
          </p:cNvPr>
          <p:cNvGrpSpPr>
            <a:grpSpLocks/>
          </p:cNvGrpSpPr>
          <p:nvPr/>
        </p:nvGrpSpPr>
        <p:grpSpPr bwMode="auto">
          <a:xfrm>
            <a:off x="2133600" y="1219200"/>
            <a:ext cx="2743200" cy="2438400"/>
            <a:chOff x="816" y="2208"/>
            <a:chExt cx="1920" cy="1728"/>
          </a:xfrm>
        </p:grpSpPr>
        <p:sp>
          <p:nvSpPr>
            <p:cNvPr id="29738" name="Line 5">
              <a:extLst>
                <a:ext uri="{FF2B5EF4-FFF2-40B4-BE49-F238E27FC236}">
                  <a16:creationId xmlns:a16="http://schemas.microsoft.com/office/drawing/2014/main" id="{2EBF914C-317B-4A82-8961-87A6A2347BE2}"/>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9" name="Line 6">
              <a:extLst>
                <a:ext uri="{FF2B5EF4-FFF2-40B4-BE49-F238E27FC236}">
                  <a16:creationId xmlns:a16="http://schemas.microsoft.com/office/drawing/2014/main" id="{40C0B936-7F06-495F-A55D-4DE612B9E904}"/>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0" name="Line 7">
              <a:extLst>
                <a:ext uri="{FF2B5EF4-FFF2-40B4-BE49-F238E27FC236}">
                  <a16:creationId xmlns:a16="http://schemas.microsoft.com/office/drawing/2014/main" id="{02F0C51F-F2FA-443A-ACAE-F672218DFA69}"/>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1" name="Line 8">
              <a:extLst>
                <a:ext uri="{FF2B5EF4-FFF2-40B4-BE49-F238E27FC236}">
                  <a16:creationId xmlns:a16="http://schemas.microsoft.com/office/drawing/2014/main" id="{372E600B-25C6-4454-AC04-AB1CCF9CA081}"/>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2" name="Line 9">
              <a:extLst>
                <a:ext uri="{FF2B5EF4-FFF2-40B4-BE49-F238E27FC236}">
                  <a16:creationId xmlns:a16="http://schemas.microsoft.com/office/drawing/2014/main" id="{5AB6B713-5D06-4558-9F12-EA5C75E4F36F}"/>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3" name="Line 10">
              <a:extLst>
                <a:ext uri="{FF2B5EF4-FFF2-40B4-BE49-F238E27FC236}">
                  <a16:creationId xmlns:a16="http://schemas.microsoft.com/office/drawing/2014/main" id="{24B9B1EC-D158-4E99-9961-85A59617C965}"/>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4" name="Line 11">
              <a:extLst>
                <a:ext uri="{FF2B5EF4-FFF2-40B4-BE49-F238E27FC236}">
                  <a16:creationId xmlns:a16="http://schemas.microsoft.com/office/drawing/2014/main" id="{7B8A5D1D-0A88-493D-AAB6-978EF27B44E9}"/>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5" name="Line 12">
              <a:extLst>
                <a:ext uri="{FF2B5EF4-FFF2-40B4-BE49-F238E27FC236}">
                  <a16:creationId xmlns:a16="http://schemas.microsoft.com/office/drawing/2014/main" id="{FEBE3DB1-66F6-4F32-8FA2-81FBBB321152}"/>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6" name="Line 13">
              <a:extLst>
                <a:ext uri="{FF2B5EF4-FFF2-40B4-BE49-F238E27FC236}">
                  <a16:creationId xmlns:a16="http://schemas.microsoft.com/office/drawing/2014/main" id="{C57B7FA6-8D5F-4B53-AF2E-4C06E8D95409}"/>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7" name="Line 14">
              <a:extLst>
                <a:ext uri="{FF2B5EF4-FFF2-40B4-BE49-F238E27FC236}">
                  <a16:creationId xmlns:a16="http://schemas.microsoft.com/office/drawing/2014/main" id="{5E6B5F1E-1E54-4774-B0AF-BAB47270D598}"/>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8" name="Line 15">
              <a:extLst>
                <a:ext uri="{FF2B5EF4-FFF2-40B4-BE49-F238E27FC236}">
                  <a16:creationId xmlns:a16="http://schemas.microsoft.com/office/drawing/2014/main" id="{EBD870F3-3E04-4C88-926B-68404310A94E}"/>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49" name="Line 16">
              <a:extLst>
                <a:ext uri="{FF2B5EF4-FFF2-40B4-BE49-F238E27FC236}">
                  <a16:creationId xmlns:a16="http://schemas.microsoft.com/office/drawing/2014/main" id="{FE2019A2-DEE2-4034-99A1-C18AC6AEC35B}"/>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50" name="Line 17">
              <a:extLst>
                <a:ext uri="{FF2B5EF4-FFF2-40B4-BE49-F238E27FC236}">
                  <a16:creationId xmlns:a16="http://schemas.microsoft.com/office/drawing/2014/main" id="{C5486281-F482-453C-ABA2-14717E640613}"/>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51" name="Line 18">
              <a:extLst>
                <a:ext uri="{FF2B5EF4-FFF2-40B4-BE49-F238E27FC236}">
                  <a16:creationId xmlns:a16="http://schemas.microsoft.com/office/drawing/2014/main" id="{8948BC17-FCDA-4E71-8DC5-1C9E744C35E4}"/>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52" name="Line 19">
              <a:extLst>
                <a:ext uri="{FF2B5EF4-FFF2-40B4-BE49-F238E27FC236}">
                  <a16:creationId xmlns:a16="http://schemas.microsoft.com/office/drawing/2014/main" id="{98C26168-D97B-46E1-9DDC-53732DCBE19B}"/>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53" name="Line 20">
              <a:extLst>
                <a:ext uri="{FF2B5EF4-FFF2-40B4-BE49-F238E27FC236}">
                  <a16:creationId xmlns:a16="http://schemas.microsoft.com/office/drawing/2014/main" id="{49D55B2A-E0DA-4A87-86A5-C86D7550C7BE}"/>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54" name="Line 21">
              <a:extLst>
                <a:ext uri="{FF2B5EF4-FFF2-40B4-BE49-F238E27FC236}">
                  <a16:creationId xmlns:a16="http://schemas.microsoft.com/office/drawing/2014/main" id="{FFC41726-5E5B-46A9-8BF5-3FBEA6AEB993}"/>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55" name="Line 22">
              <a:extLst>
                <a:ext uri="{FF2B5EF4-FFF2-40B4-BE49-F238E27FC236}">
                  <a16:creationId xmlns:a16="http://schemas.microsoft.com/office/drawing/2014/main" id="{016EEC68-23B7-44EB-AE10-9FCDB74218EE}"/>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29700" name="Text Box 23">
            <a:extLst>
              <a:ext uri="{FF2B5EF4-FFF2-40B4-BE49-F238E27FC236}">
                <a16:creationId xmlns:a16="http://schemas.microsoft.com/office/drawing/2014/main" id="{910D3FFE-C80A-4161-BE6A-E190F50DC7EA}"/>
              </a:ext>
            </a:extLst>
          </p:cNvPr>
          <p:cNvSpPr txBox="1">
            <a:spLocks noChangeArrowheads="1"/>
          </p:cNvSpPr>
          <p:nvPr/>
        </p:nvSpPr>
        <p:spPr bwMode="auto">
          <a:xfrm>
            <a:off x="2590800" y="914400"/>
            <a:ext cx="1157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j</a:t>
            </a:r>
            <a:r>
              <a:rPr lang="en-US" altLang="en-US">
                <a:solidFill>
                  <a:srgbClr val="000000"/>
                </a:solidFill>
                <a:latin typeface="Arial" panose="020B0604020202020204" pitchFamily="34" charset="0"/>
                <a:cs typeface="Arial" panose="020B0604020202020204" pitchFamily="34" charset="0"/>
              </a:rPr>
              <a:t> =(0,1)</a:t>
            </a:r>
          </a:p>
        </p:txBody>
      </p:sp>
      <p:sp>
        <p:nvSpPr>
          <p:cNvPr id="29701" name="Text Box 24">
            <a:extLst>
              <a:ext uri="{FF2B5EF4-FFF2-40B4-BE49-F238E27FC236}">
                <a16:creationId xmlns:a16="http://schemas.microsoft.com/office/drawing/2014/main" id="{6B8C1718-C47A-4E4E-8BD1-EB932304F79D}"/>
              </a:ext>
            </a:extLst>
          </p:cNvPr>
          <p:cNvSpPr txBox="1">
            <a:spLocks noChangeArrowheads="1"/>
          </p:cNvSpPr>
          <p:nvPr/>
        </p:nvSpPr>
        <p:spPr bwMode="auto">
          <a:xfrm>
            <a:off x="4024314" y="3429000"/>
            <a:ext cx="1157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i</a:t>
            </a:r>
            <a:r>
              <a:rPr lang="en-US" altLang="en-US">
                <a:solidFill>
                  <a:srgbClr val="000000"/>
                </a:solidFill>
                <a:latin typeface="Arial" panose="020B0604020202020204" pitchFamily="34" charset="0"/>
                <a:cs typeface="Arial" panose="020B0604020202020204" pitchFamily="34" charset="0"/>
              </a:rPr>
              <a:t> =(1,0)</a:t>
            </a:r>
          </a:p>
        </p:txBody>
      </p:sp>
      <p:sp>
        <p:nvSpPr>
          <p:cNvPr id="29702" name="Oval 25">
            <a:extLst>
              <a:ext uri="{FF2B5EF4-FFF2-40B4-BE49-F238E27FC236}">
                <a16:creationId xmlns:a16="http://schemas.microsoft.com/office/drawing/2014/main" id="{CC5AE16F-52A3-4DBE-8B15-1247D1AA7D71}"/>
              </a:ext>
            </a:extLst>
          </p:cNvPr>
          <p:cNvSpPr>
            <a:spLocks noChangeAspect="1" noChangeArrowheads="1"/>
          </p:cNvSpPr>
          <p:nvPr/>
        </p:nvSpPr>
        <p:spPr bwMode="auto">
          <a:xfrm>
            <a:off x="3505201" y="2509838"/>
            <a:ext cx="119063"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29703" name="Text Box 26">
            <a:extLst>
              <a:ext uri="{FF2B5EF4-FFF2-40B4-BE49-F238E27FC236}">
                <a16:creationId xmlns:a16="http://schemas.microsoft.com/office/drawing/2014/main" id="{A60D860A-9B4F-4E00-8430-C7A52E8C2895}"/>
              </a:ext>
            </a:extLst>
          </p:cNvPr>
          <p:cNvSpPr txBox="1">
            <a:spLocks noChangeArrowheads="1"/>
          </p:cNvSpPr>
          <p:nvPr/>
        </p:nvSpPr>
        <p:spPr bwMode="auto">
          <a:xfrm>
            <a:off x="3756025" y="2022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ru-RU" altLang="en-US">
              <a:solidFill>
                <a:srgbClr val="000000"/>
              </a:solidFill>
              <a:cs typeface="Arial" panose="020B0604020202020204" pitchFamily="34" charset="0"/>
            </a:endParaRPr>
          </a:p>
        </p:txBody>
      </p:sp>
      <p:sp>
        <p:nvSpPr>
          <p:cNvPr id="29704" name="Text Box 27">
            <a:extLst>
              <a:ext uri="{FF2B5EF4-FFF2-40B4-BE49-F238E27FC236}">
                <a16:creationId xmlns:a16="http://schemas.microsoft.com/office/drawing/2014/main" id="{0FD28E11-411F-455E-9C2B-54D8350D07B7}"/>
              </a:ext>
            </a:extLst>
          </p:cNvPr>
          <p:cNvSpPr txBox="1">
            <a:spLocks noChangeArrowheads="1"/>
          </p:cNvSpPr>
          <p:nvPr/>
        </p:nvSpPr>
        <p:spPr bwMode="auto">
          <a:xfrm>
            <a:off x="3657600" y="2057400"/>
            <a:ext cx="369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q</a:t>
            </a:r>
            <a:endParaRPr lang="en-US" altLang="en-US">
              <a:solidFill>
                <a:srgbClr val="000000"/>
              </a:solidFill>
              <a:latin typeface="Arial" panose="020B0604020202020204" pitchFamily="34" charset="0"/>
              <a:cs typeface="Arial" panose="020B0604020202020204" pitchFamily="34" charset="0"/>
            </a:endParaRPr>
          </a:p>
        </p:txBody>
      </p:sp>
      <p:sp>
        <p:nvSpPr>
          <p:cNvPr id="765980" name="Text Box 28">
            <a:extLst>
              <a:ext uri="{FF2B5EF4-FFF2-40B4-BE49-F238E27FC236}">
                <a16:creationId xmlns:a16="http://schemas.microsoft.com/office/drawing/2014/main" id="{419D9091-031E-4C33-AADF-DD03DF156AA8}"/>
              </a:ext>
            </a:extLst>
          </p:cNvPr>
          <p:cNvSpPr txBox="1">
            <a:spLocks noChangeArrowheads="1"/>
          </p:cNvSpPr>
          <p:nvPr/>
        </p:nvSpPr>
        <p:spPr bwMode="auto">
          <a:xfrm>
            <a:off x="2667001" y="3886200"/>
            <a:ext cx="2206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q</a:t>
            </a:r>
            <a:r>
              <a:rPr lang="en-US" altLang="en-US">
                <a:solidFill>
                  <a:srgbClr val="000000"/>
                </a:solidFill>
                <a:latin typeface="Arial" panose="020B0604020202020204" pitchFamily="34" charset="0"/>
                <a:cs typeface="Arial" panose="020B0604020202020204" pitchFamily="34" charset="0"/>
              </a:rPr>
              <a:t>=4</a:t>
            </a:r>
            <a:r>
              <a:rPr lang="en-US" altLang="en-US" b="1">
                <a:solidFill>
                  <a:srgbClr val="000000"/>
                </a:solidFill>
                <a:latin typeface="Arial" panose="020B0604020202020204" pitchFamily="34" charset="0"/>
                <a:cs typeface="Arial" panose="020B0604020202020204" pitchFamily="34" charset="0"/>
              </a:rPr>
              <a:t>i</a:t>
            </a:r>
            <a:r>
              <a:rPr lang="en-US" altLang="en-US">
                <a:solidFill>
                  <a:srgbClr val="000000"/>
                </a:solidFill>
                <a:latin typeface="Arial" panose="020B0604020202020204" pitchFamily="34" charset="0"/>
                <a:cs typeface="Arial" panose="020B0604020202020204" pitchFamily="34" charset="0"/>
              </a:rPr>
              <a:t>+3</a:t>
            </a:r>
            <a:r>
              <a:rPr lang="en-US" altLang="en-US" b="1">
                <a:solidFill>
                  <a:srgbClr val="000000"/>
                </a:solidFill>
                <a:latin typeface="Arial" panose="020B0604020202020204" pitchFamily="34" charset="0"/>
                <a:cs typeface="Arial" panose="020B0604020202020204" pitchFamily="34" charset="0"/>
              </a:rPr>
              <a:t>j</a:t>
            </a:r>
            <a:r>
              <a:rPr lang="en-US" altLang="en-US">
                <a:solidFill>
                  <a:srgbClr val="000000"/>
                </a:solidFill>
                <a:latin typeface="Arial" panose="020B0604020202020204" pitchFamily="34" charset="0"/>
                <a:cs typeface="Arial" panose="020B0604020202020204" pitchFamily="34" charset="0"/>
              </a:rPr>
              <a:t> = (4,3)</a:t>
            </a:r>
          </a:p>
        </p:txBody>
      </p:sp>
      <p:sp>
        <p:nvSpPr>
          <p:cNvPr id="29706" name="Line 29">
            <a:extLst>
              <a:ext uri="{FF2B5EF4-FFF2-40B4-BE49-F238E27FC236}">
                <a16:creationId xmlns:a16="http://schemas.microsoft.com/office/drawing/2014/main" id="{633EE6EF-6474-43C5-A30C-7922B58CD2A5}"/>
              </a:ext>
            </a:extLst>
          </p:cNvPr>
          <p:cNvSpPr>
            <a:spLocks noChangeShapeType="1"/>
          </p:cNvSpPr>
          <p:nvPr/>
        </p:nvSpPr>
        <p:spPr bwMode="auto">
          <a:xfrm>
            <a:off x="2438401" y="2578100"/>
            <a:ext cx="1096963" cy="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07" name="Line 30">
            <a:extLst>
              <a:ext uri="{FF2B5EF4-FFF2-40B4-BE49-F238E27FC236}">
                <a16:creationId xmlns:a16="http://schemas.microsoft.com/office/drawing/2014/main" id="{A08B091D-69CA-457A-9D90-E6E17791D284}"/>
              </a:ext>
            </a:extLst>
          </p:cNvPr>
          <p:cNvSpPr>
            <a:spLocks noChangeShapeType="1"/>
          </p:cNvSpPr>
          <p:nvPr/>
        </p:nvSpPr>
        <p:spPr bwMode="auto">
          <a:xfrm>
            <a:off x="3581400" y="2590800"/>
            <a:ext cx="0" cy="76200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765983" name="Text Box 31">
            <a:extLst>
              <a:ext uri="{FF2B5EF4-FFF2-40B4-BE49-F238E27FC236}">
                <a16:creationId xmlns:a16="http://schemas.microsoft.com/office/drawing/2014/main" id="{C3F7E28D-06AA-45D8-8EA3-39BB7318C4DF}"/>
              </a:ext>
            </a:extLst>
          </p:cNvPr>
          <p:cNvSpPr txBox="1">
            <a:spLocks noChangeArrowheads="1"/>
          </p:cNvSpPr>
          <p:nvPr/>
        </p:nvSpPr>
        <p:spPr bwMode="auto">
          <a:xfrm>
            <a:off x="6664326" y="3886200"/>
            <a:ext cx="1420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a:solidFill>
                  <a:srgbClr val="000000"/>
                </a:solidFill>
                <a:latin typeface="Arial" panose="020B0604020202020204" pitchFamily="34" charset="0"/>
                <a:cs typeface="Arial" panose="020B0604020202020204" pitchFamily="34" charset="0"/>
              </a:rPr>
              <a:t>=4</a:t>
            </a:r>
            <a:r>
              <a:rPr lang="en-US" altLang="en-US" b="1">
                <a:solidFill>
                  <a:srgbClr val="000000"/>
                </a:solidFill>
                <a:latin typeface="Arial" panose="020B0604020202020204" pitchFamily="34" charset="0"/>
                <a:cs typeface="Arial" panose="020B0604020202020204" pitchFamily="34" charset="0"/>
              </a:rPr>
              <a:t>u</a:t>
            </a:r>
            <a:r>
              <a:rPr lang="en-US" altLang="en-US">
                <a:solidFill>
                  <a:srgbClr val="000000"/>
                </a:solidFill>
                <a:latin typeface="Arial" panose="020B0604020202020204" pitchFamily="34" charset="0"/>
                <a:cs typeface="Arial" panose="020B0604020202020204" pitchFamily="34" charset="0"/>
              </a:rPr>
              <a:t>+3</a:t>
            </a:r>
            <a:r>
              <a:rPr lang="en-US" altLang="en-US" b="1">
                <a:solidFill>
                  <a:srgbClr val="000000"/>
                </a:solidFill>
                <a:latin typeface="Arial" panose="020B0604020202020204" pitchFamily="34" charset="0"/>
                <a:cs typeface="Arial" panose="020B0604020202020204" pitchFamily="34" charset="0"/>
              </a:rPr>
              <a:t>v</a:t>
            </a:r>
            <a:endParaRPr lang="en-US" altLang="en-US">
              <a:solidFill>
                <a:srgbClr val="000000"/>
              </a:solidFill>
              <a:latin typeface="Arial" panose="020B0604020202020204" pitchFamily="34" charset="0"/>
              <a:cs typeface="Arial" panose="020B0604020202020204" pitchFamily="34" charset="0"/>
            </a:endParaRPr>
          </a:p>
        </p:txBody>
      </p:sp>
      <p:sp>
        <p:nvSpPr>
          <p:cNvPr id="29709" name="Line 33">
            <a:extLst>
              <a:ext uri="{FF2B5EF4-FFF2-40B4-BE49-F238E27FC236}">
                <a16:creationId xmlns:a16="http://schemas.microsoft.com/office/drawing/2014/main" id="{C4E0F089-9B81-4938-951D-918D37E775A0}"/>
              </a:ext>
            </a:extLst>
          </p:cNvPr>
          <p:cNvSpPr>
            <a:spLocks noChangeShapeType="1"/>
          </p:cNvSpPr>
          <p:nvPr/>
        </p:nvSpPr>
        <p:spPr bwMode="auto">
          <a:xfrm flipV="1">
            <a:off x="2476500" y="2628901"/>
            <a:ext cx="1028700" cy="7286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nvGrpSpPr>
          <p:cNvPr id="3" name="Group 34">
            <a:extLst>
              <a:ext uri="{FF2B5EF4-FFF2-40B4-BE49-F238E27FC236}">
                <a16:creationId xmlns:a16="http://schemas.microsoft.com/office/drawing/2014/main" id="{813BFAB4-C858-496C-8459-313D1E49A1A4}"/>
              </a:ext>
            </a:extLst>
          </p:cNvPr>
          <p:cNvGrpSpPr>
            <a:grpSpLocks/>
          </p:cNvGrpSpPr>
          <p:nvPr/>
        </p:nvGrpSpPr>
        <p:grpSpPr bwMode="auto">
          <a:xfrm>
            <a:off x="6172200" y="914400"/>
            <a:ext cx="3435350" cy="2730500"/>
            <a:chOff x="2928" y="576"/>
            <a:chExt cx="2164" cy="1720"/>
          </a:xfrm>
        </p:grpSpPr>
        <p:sp>
          <p:nvSpPr>
            <p:cNvPr id="29711" name="Text Box 35">
              <a:extLst>
                <a:ext uri="{FF2B5EF4-FFF2-40B4-BE49-F238E27FC236}">
                  <a16:creationId xmlns:a16="http://schemas.microsoft.com/office/drawing/2014/main" id="{C7F0EA15-904C-47A1-9AEE-BB165226A726}"/>
                </a:ext>
              </a:extLst>
            </p:cNvPr>
            <p:cNvSpPr txBox="1">
              <a:spLocks noChangeArrowheads="1"/>
            </p:cNvSpPr>
            <p:nvPr/>
          </p:nvSpPr>
          <p:spPr bwMode="auto">
            <a:xfrm>
              <a:off x="3456" y="576"/>
              <a:ext cx="8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v</a:t>
              </a:r>
              <a:r>
                <a:rPr lang="en-US" altLang="en-US">
                  <a:solidFill>
                    <a:srgbClr val="000000"/>
                  </a:solidFill>
                  <a:latin typeface="Arial" panose="020B0604020202020204" pitchFamily="34" charset="0"/>
                  <a:cs typeface="Arial" panose="020B0604020202020204" pitchFamily="34" charset="0"/>
                </a:rPr>
                <a:t> =(v</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,v</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grpSp>
          <p:nvGrpSpPr>
            <p:cNvPr id="29712" name="Group 36">
              <a:extLst>
                <a:ext uri="{FF2B5EF4-FFF2-40B4-BE49-F238E27FC236}">
                  <a16:creationId xmlns:a16="http://schemas.microsoft.com/office/drawing/2014/main" id="{DABD9EF1-F445-4C34-9179-A20B55E91A71}"/>
                </a:ext>
              </a:extLst>
            </p:cNvPr>
            <p:cNvGrpSpPr>
              <a:grpSpLocks/>
            </p:cNvGrpSpPr>
            <p:nvPr/>
          </p:nvGrpSpPr>
          <p:grpSpPr bwMode="auto">
            <a:xfrm rot="-803550">
              <a:off x="2928" y="1920"/>
              <a:ext cx="1728" cy="85"/>
              <a:chOff x="2976" y="2091"/>
              <a:chExt cx="1728" cy="85"/>
            </a:xfrm>
          </p:grpSpPr>
          <p:sp>
            <p:nvSpPr>
              <p:cNvPr id="29729" name="Line 37">
                <a:extLst>
                  <a:ext uri="{FF2B5EF4-FFF2-40B4-BE49-F238E27FC236}">
                    <a16:creationId xmlns:a16="http://schemas.microsoft.com/office/drawing/2014/main" id="{DA338C4E-27B3-45B5-85A9-B7BD1B116F50}"/>
                  </a:ext>
                </a:extLst>
              </p:cNvPr>
              <p:cNvSpPr>
                <a:spLocks noChangeShapeType="1"/>
              </p:cNvSpPr>
              <p:nvPr/>
            </p:nvSpPr>
            <p:spPr bwMode="auto">
              <a:xfrm>
                <a:off x="2976" y="2133"/>
                <a:ext cx="17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0" name="Line 38">
                <a:extLst>
                  <a:ext uri="{FF2B5EF4-FFF2-40B4-BE49-F238E27FC236}">
                    <a16:creationId xmlns:a16="http://schemas.microsoft.com/office/drawing/2014/main" id="{C3C2171F-CC54-4783-9534-819264A01327}"/>
                  </a:ext>
                </a:extLst>
              </p:cNvPr>
              <p:cNvSpPr>
                <a:spLocks noChangeShapeType="1"/>
              </p:cNvSpPr>
              <p:nvPr/>
            </p:nvSpPr>
            <p:spPr bwMode="auto">
              <a:xfrm>
                <a:off x="3365"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1" name="Line 39">
                <a:extLst>
                  <a:ext uri="{FF2B5EF4-FFF2-40B4-BE49-F238E27FC236}">
                    <a16:creationId xmlns:a16="http://schemas.microsoft.com/office/drawing/2014/main" id="{1BDD3CD7-69E2-46DF-90F9-BF76D3D0348F}"/>
                  </a:ext>
                </a:extLst>
              </p:cNvPr>
              <p:cNvSpPr>
                <a:spLocks noChangeShapeType="1"/>
              </p:cNvSpPr>
              <p:nvPr/>
            </p:nvSpPr>
            <p:spPr bwMode="auto">
              <a:xfrm>
                <a:off x="3538"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2" name="Line 40">
                <a:extLst>
                  <a:ext uri="{FF2B5EF4-FFF2-40B4-BE49-F238E27FC236}">
                    <a16:creationId xmlns:a16="http://schemas.microsoft.com/office/drawing/2014/main" id="{84A35CAD-E67A-48D4-983B-4C64E371012C}"/>
                  </a:ext>
                </a:extLst>
              </p:cNvPr>
              <p:cNvSpPr>
                <a:spLocks noChangeShapeType="1"/>
              </p:cNvSpPr>
              <p:nvPr/>
            </p:nvSpPr>
            <p:spPr bwMode="auto">
              <a:xfrm>
                <a:off x="3710"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3" name="Line 41">
                <a:extLst>
                  <a:ext uri="{FF2B5EF4-FFF2-40B4-BE49-F238E27FC236}">
                    <a16:creationId xmlns:a16="http://schemas.microsoft.com/office/drawing/2014/main" id="{341B6C95-BBB4-4701-83DC-289FB7FB284D}"/>
                  </a:ext>
                </a:extLst>
              </p:cNvPr>
              <p:cNvSpPr>
                <a:spLocks noChangeShapeType="1"/>
              </p:cNvSpPr>
              <p:nvPr/>
            </p:nvSpPr>
            <p:spPr bwMode="auto">
              <a:xfrm>
                <a:off x="3883"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4" name="Line 42">
                <a:extLst>
                  <a:ext uri="{FF2B5EF4-FFF2-40B4-BE49-F238E27FC236}">
                    <a16:creationId xmlns:a16="http://schemas.microsoft.com/office/drawing/2014/main" id="{DF2CDE7F-D633-4C75-8622-48CFB9947B33}"/>
                  </a:ext>
                </a:extLst>
              </p:cNvPr>
              <p:cNvSpPr>
                <a:spLocks noChangeShapeType="1"/>
              </p:cNvSpPr>
              <p:nvPr/>
            </p:nvSpPr>
            <p:spPr bwMode="auto">
              <a:xfrm>
                <a:off x="4056"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5" name="Line 43">
                <a:extLst>
                  <a:ext uri="{FF2B5EF4-FFF2-40B4-BE49-F238E27FC236}">
                    <a16:creationId xmlns:a16="http://schemas.microsoft.com/office/drawing/2014/main" id="{678631C3-9211-48DE-A894-D2BE5DAD30DC}"/>
                  </a:ext>
                </a:extLst>
              </p:cNvPr>
              <p:cNvSpPr>
                <a:spLocks noChangeShapeType="1"/>
              </p:cNvSpPr>
              <p:nvPr/>
            </p:nvSpPr>
            <p:spPr bwMode="auto">
              <a:xfrm>
                <a:off x="4229"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6" name="Line 44">
                <a:extLst>
                  <a:ext uri="{FF2B5EF4-FFF2-40B4-BE49-F238E27FC236}">
                    <a16:creationId xmlns:a16="http://schemas.microsoft.com/office/drawing/2014/main" id="{C2FDC518-3823-4AE9-A5B2-B40B20AFC9C5}"/>
                  </a:ext>
                </a:extLst>
              </p:cNvPr>
              <p:cNvSpPr>
                <a:spLocks noChangeShapeType="1"/>
              </p:cNvSpPr>
              <p:nvPr/>
            </p:nvSpPr>
            <p:spPr bwMode="auto">
              <a:xfrm>
                <a:off x="4402"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37" name="Line 45">
                <a:extLst>
                  <a:ext uri="{FF2B5EF4-FFF2-40B4-BE49-F238E27FC236}">
                    <a16:creationId xmlns:a16="http://schemas.microsoft.com/office/drawing/2014/main" id="{4D63C38E-CACA-422F-8781-7FA8F8621C11}"/>
                  </a:ext>
                </a:extLst>
              </p:cNvPr>
              <p:cNvSpPr>
                <a:spLocks noChangeShapeType="1"/>
              </p:cNvSpPr>
              <p:nvPr/>
            </p:nvSpPr>
            <p:spPr bwMode="auto">
              <a:xfrm>
                <a:off x="4574"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29713" name="Group 46">
              <a:extLst>
                <a:ext uri="{FF2B5EF4-FFF2-40B4-BE49-F238E27FC236}">
                  <a16:creationId xmlns:a16="http://schemas.microsoft.com/office/drawing/2014/main" id="{FFC4E67F-F17B-4C72-80DF-7908EB04D4E6}"/>
                </a:ext>
              </a:extLst>
            </p:cNvPr>
            <p:cNvGrpSpPr>
              <a:grpSpLocks/>
            </p:cNvGrpSpPr>
            <p:nvPr/>
          </p:nvGrpSpPr>
          <p:grpSpPr bwMode="auto">
            <a:xfrm rot="849907">
              <a:off x="3168" y="760"/>
              <a:ext cx="116" cy="1536"/>
              <a:chOff x="3149" y="768"/>
              <a:chExt cx="86" cy="1536"/>
            </a:xfrm>
          </p:grpSpPr>
          <p:sp>
            <p:nvSpPr>
              <p:cNvPr id="29720" name="Line 47">
                <a:extLst>
                  <a:ext uri="{FF2B5EF4-FFF2-40B4-BE49-F238E27FC236}">
                    <a16:creationId xmlns:a16="http://schemas.microsoft.com/office/drawing/2014/main" id="{F97A7F28-760B-4678-A87A-AC9FF1F29A82}"/>
                  </a:ext>
                </a:extLst>
              </p:cNvPr>
              <p:cNvSpPr>
                <a:spLocks noChangeShapeType="1"/>
              </p:cNvSpPr>
              <p:nvPr/>
            </p:nvSpPr>
            <p:spPr bwMode="auto">
              <a:xfrm>
                <a:off x="3192" y="768"/>
                <a:ext cx="0" cy="15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1" name="Line 48">
                <a:extLst>
                  <a:ext uri="{FF2B5EF4-FFF2-40B4-BE49-F238E27FC236}">
                    <a16:creationId xmlns:a16="http://schemas.microsoft.com/office/drawing/2014/main" id="{9944A837-63C2-479E-BAB8-1824008E58FF}"/>
                  </a:ext>
                </a:extLst>
              </p:cNvPr>
              <p:cNvSpPr>
                <a:spLocks noChangeShapeType="1"/>
              </p:cNvSpPr>
              <p:nvPr/>
            </p:nvSpPr>
            <p:spPr bwMode="auto">
              <a:xfrm>
                <a:off x="3149" y="1963"/>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2" name="Line 49">
                <a:extLst>
                  <a:ext uri="{FF2B5EF4-FFF2-40B4-BE49-F238E27FC236}">
                    <a16:creationId xmlns:a16="http://schemas.microsoft.com/office/drawing/2014/main" id="{E461C4BB-9B0D-465B-AB50-CD11A018494F}"/>
                  </a:ext>
                </a:extLst>
              </p:cNvPr>
              <p:cNvSpPr>
                <a:spLocks noChangeShapeType="1"/>
              </p:cNvSpPr>
              <p:nvPr/>
            </p:nvSpPr>
            <p:spPr bwMode="auto">
              <a:xfrm>
                <a:off x="3149" y="1792"/>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3" name="Line 50">
                <a:extLst>
                  <a:ext uri="{FF2B5EF4-FFF2-40B4-BE49-F238E27FC236}">
                    <a16:creationId xmlns:a16="http://schemas.microsoft.com/office/drawing/2014/main" id="{3652AE8C-24FF-4E1E-A5D1-E03D32E5334A}"/>
                  </a:ext>
                </a:extLst>
              </p:cNvPr>
              <p:cNvSpPr>
                <a:spLocks noChangeShapeType="1"/>
              </p:cNvSpPr>
              <p:nvPr/>
            </p:nvSpPr>
            <p:spPr bwMode="auto">
              <a:xfrm>
                <a:off x="3149" y="162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4" name="Line 51">
                <a:extLst>
                  <a:ext uri="{FF2B5EF4-FFF2-40B4-BE49-F238E27FC236}">
                    <a16:creationId xmlns:a16="http://schemas.microsoft.com/office/drawing/2014/main" id="{8756B705-A65A-45E1-9EC0-6181A7BDA663}"/>
                  </a:ext>
                </a:extLst>
              </p:cNvPr>
              <p:cNvSpPr>
                <a:spLocks noChangeShapeType="1"/>
              </p:cNvSpPr>
              <p:nvPr/>
            </p:nvSpPr>
            <p:spPr bwMode="auto">
              <a:xfrm>
                <a:off x="3149" y="145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5" name="Line 52">
                <a:extLst>
                  <a:ext uri="{FF2B5EF4-FFF2-40B4-BE49-F238E27FC236}">
                    <a16:creationId xmlns:a16="http://schemas.microsoft.com/office/drawing/2014/main" id="{AE8BA778-3B56-4FB8-AD65-718968E8A6B5}"/>
                  </a:ext>
                </a:extLst>
              </p:cNvPr>
              <p:cNvSpPr>
                <a:spLocks noChangeShapeType="1"/>
              </p:cNvSpPr>
              <p:nvPr/>
            </p:nvSpPr>
            <p:spPr bwMode="auto">
              <a:xfrm>
                <a:off x="3149" y="1280"/>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6" name="Line 53">
                <a:extLst>
                  <a:ext uri="{FF2B5EF4-FFF2-40B4-BE49-F238E27FC236}">
                    <a16:creationId xmlns:a16="http://schemas.microsoft.com/office/drawing/2014/main" id="{78F3AD1F-460C-4965-9B3D-B91AD876AC03}"/>
                  </a:ext>
                </a:extLst>
              </p:cNvPr>
              <p:cNvSpPr>
                <a:spLocks noChangeShapeType="1"/>
              </p:cNvSpPr>
              <p:nvPr/>
            </p:nvSpPr>
            <p:spPr bwMode="auto">
              <a:xfrm>
                <a:off x="3149" y="110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7" name="Line 54">
                <a:extLst>
                  <a:ext uri="{FF2B5EF4-FFF2-40B4-BE49-F238E27FC236}">
                    <a16:creationId xmlns:a16="http://schemas.microsoft.com/office/drawing/2014/main" id="{6C8A8D3B-4576-4773-B236-3535648451A2}"/>
                  </a:ext>
                </a:extLst>
              </p:cNvPr>
              <p:cNvSpPr>
                <a:spLocks noChangeShapeType="1"/>
              </p:cNvSpPr>
              <p:nvPr/>
            </p:nvSpPr>
            <p:spPr bwMode="auto">
              <a:xfrm>
                <a:off x="3149" y="93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28" name="Line 55">
                <a:extLst>
                  <a:ext uri="{FF2B5EF4-FFF2-40B4-BE49-F238E27FC236}">
                    <a16:creationId xmlns:a16="http://schemas.microsoft.com/office/drawing/2014/main" id="{93DDE9B9-2617-4E68-BFC9-01D47F7F0819}"/>
                  </a:ext>
                </a:extLst>
              </p:cNvPr>
              <p:cNvSpPr>
                <a:spLocks noChangeShapeType="1"/>
              </p:cNvSpPr>
              <p:nvPr/>
            </p:nvSpPr>
            <p:spPr bwMode="auto">
              <a:xfrm>
                <a:off x="3149" y="768"/>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29714" name="Text Box 56">
              <a:extLst>
                <a:ext uri="{FF2B5EF4-FFF2-40B4-BE49-F238E27FC236}">
                  <a16:creationId xmlns:a16="http://schemas.microsoft.com/office/drawing/2014/main" id="{D2AC6044-B950-463E-A296-C1D360E03EDE}"/>
                </a:ext>
              </a:extLst>
            </p:cNvPr>
            <p:cNvSpPr txBox="1">
              <a:spLocks noChangeArrowheads="1"/>
            </p:cNvSpPr>
            <p:nvPr/>
          </p:nvSpPr>
          <p:spPr bwMode="auto">
            <a:xfrm>
              <a:off x="4224" y="1824"/>
              <a:ext cx="8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u</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sp>
          <p:nvSpPr>
            <p:cNvPr id="29715" name="Oval 57">
              <a:extLst>
                <a:ext uri="{FF2B5EF4-FFF2-40B4-BE49-F238E27FC236}">
                  <a16:creationId xmlns:a16="http://schemas.microsoft.com/office/drawing/2014/main" id="{B2D1C9D5-BB8A-4129-AFA2-5C69A8725073}"/>
                </a:ext>
              </a:extLst>
            </p:cNvPr>
            <p:cNvSpPr>
              <a:spLocks noChangeAspect="1" noChangeArrowheads="1"/>
            </p:cNvSpPr>
            <p:nvPr/>
          </p:nvSpPr>
          <p:spPr bwMode="auto">
            <a:xfrm>
              <a:off x="3957" y="1392"/>
              <a:ext cx="75" cy="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29716" name="Text Box 58">
              <a:extLst>
                <a:ext uri="{FF2B5EF4-FFF2-40B4-BE49-F238E27FC236}">
                  <a16:creationId xmlns:a16="http://schemas.microsoft.com/office/drawing/2014/main" id="{ED277AEA-12EF-416E-BC94-9D7150DF7458}"/>
                </a:ext>
              </a:extLst>
            </p:cNvPr>
            <p:cNvSpPr txBox="1">
              <a:spLocks noChangeArrowheads="1"/>
            </p:cNvSpPr>
            <p:nvPr/>
          </p:nvSpPr>
          <p:spPr bwMode="auto">
            <a:xfrm>
              <a:off x="4032" y="1152"/>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endParaRPr lang="en-US" altLang="en-US">
                <a:solidFill>
                  <a:srgbClr val="000000"/>
                </a:solidFill>
                <a:latin typeface="Arial" panose="020B0604020202020204" pitchFamily="34" charset="0"/>
                <a:cs typeface="Arial" panose="020B0604020202020204" pitchFamily="34" charset="0"/>
              </a:endParaRPr>
            </a:p>
          </p:txBody>
        </p:sp>
        <p:sp>
          <p:nvSpPr>
            <p:cNvPr id="29717" name="Line 59">
              <a:extLst>
                <a:ext uri="{FF2B5EF4-FFF2-40B4-BE49-F238E27FC236}">
                  <a16:creationId xmlns:a16="http://schemas.microsoft.com/office/drawing/2014/main" id="{6278F266-351C-4FDE-B9D3-A3315DA0C75A}"/>
                </a:ext>
              </a:extLst>
            </p:cNvPr>
            <p:cNvSpPr>
              <a:spLocks noChangeShapeType="1"/>
            </p:cNvSpPr>
            <p:nvPr/>
          </p:nvSpPr>
          <p:spPr bwMode="auto">
            <a:xfrm flipV="1">
              <a:off x="3197" y="1440"/>
              <a:ext cx="760" cy="192"/>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18" name="Line 60">
              <a:extLst>
                <a:ext uri="{FF2B5EF4-FFF2-40B4-BE49-F238E27FC236}">
                  <a16:creationId xmlns:a16="http://schemas.microsoft.com/office/drawing/2014/main" id="{4244231C-4517-4959-A352-AD84C55EF58F}"/>
                </a:ext>
              </a:extLst>
            </p:cNvPr>
            <p:cNvSpPr>
              <a:spLocks noChangeShapeType="1"/>
            </p:cNvSpPr>
            <p:nvPr/>
          </p:nvSpPr>
          <p:spPr bwMode="auto">
            <a:xfrm flipV="1">
              <a:off x="3840" y="1440"/>
              <a:ext cx="157" cy="517"/>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29719" name="Line 61">
              <a:extLst>
                <a:ext uri="{FF2B5EF4-FFF2-40B4-BE49-F238E27FC236}">
                  <a16:creationId xmlns:a16="http://schemas.microsoft.com/office/drawing/2014/main" id="{30A51731-CEF5-403B-AD22-1EBEE2BD2256}"/>
                </a:ext>
              </a:extLst>
            </p:cNvPr>
            <p:cNvSpPr>
              <a:spLocks noChangeShapeType="1"/>
            </p:cNvSpPr>
            <p:nvPr/>
          </p:nvSpPr>
          <p:spPr bwMode="auto">
            <a:xfrm flipV="1">
              <a:off x="3072" y="1467"/>
              <a:ext cx="885" cy="6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59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59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80" grpId="0"/>
      <p:bldP spid="765983"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04914F49-ADD9-4578-BE44-BAC46DC3C081}"/>
              </a:ext>
            </a:extLst>
          </p:cNvPr>
          <p:cNvSpPr>
            <a:spLocks noGrp="1" noChangeArrowheads="1"/>
          </p:cNvSpPr>
          <p:nvPr>
            <p:ph type="title"/>
          </p:nvPr>
        </p:nvSpPr>
        <p:spPr/>
        <p:txBody>
          <a:bodyPr/>
          <a:lstStyle/>
          <a:p>
            <a:r>
              <a:rPr lang="en-US" altLang="en-US" sz="3000"/>
              <a:t>Linear Transformations as Change of Basis</a:t>
            </a:r>
          </a:p>
        </p:txBody>
      </p:sp>
      <p:sp>
        <p:nvSpPr>
          <p:cNvPr id="766979" name="Rectangle 3">
            <a:extLst>
              <a:ext uri="{FF2B5EF4-FFF2-40B4-BE49-F238E27FC236}">
                <a16:creationId xmlns:a16="http://schemas.microsoft.com/office/drawing/2014/main" id="{4D24EBA8-305E-40E4-B03E-89A9F82ADB0E}"/>
              </a:ext>
            </a:extLst>
          </p:cNvPr>
          <p:cNvSpPr>
            <a:spLocks noGrp="1" noChangeArrowheads="1"/>
          </p:cNvSpPr>
          <p:nvPr>
            <p:ph type="body" idx="1"/>
          </p:nvPr>
        </p:nvSpPr>
        <p:spPr>
          <a:xfrm>
            <a:off x="2133600" y="5867400"/>
            <a:ext cx="8077200" cy="1371600"/>
          </a:xfrm>
        </p:spPr>
        <p:txBody>
          <a:bodyPr/>
          <a:lstStyle/>
          <a:p>
            <a:r>
              <a:rPr lang="en-US" altLang="en-US"/>
              <a:t>Any linear transformation is a basis!!!</a:t>
            </a:r>
          </a:p>
        </p:txBody>
      </p:sp>
      <p:grpSp>
        <p:nvGrpSpPr>
          <p:cNvPr id="30724" name="Group 4">
            <a:extLst>
              <a:ext uri="{FF2B5EF4-FFF2-40B4-BE49-F238E27FC236}">
                <a16:creationId xmlns:a16="http://schemas.microsoft.com/office/drawing/2014/main" id="{DB08964F-C88E-4A2C-80F9-5F516A4483FE}"/>
              </a:ext>
            </a:extLst>
          </p:cNvPr>
          <p:cNvGrpSpPr>
            <a:grpSpLocks/>
          </p:cNvGrpSpPr>
          <p:nvPr/>
        </p:nvGrpSpPr>
        <p:grpSpPr bwMode="auto">
          <a:xfrm>
            <a:off x="6705600" y="1219200"/>
            <a:ext cx="2743200" cy="2438400"/>
            <a:chOff x="816" y="2208"/>
            <a:chExt cx="1920" cy="1728"/>
          </a:xfrm>
        </p:grpSpPr>
        <p:sp>
          <p:nvSpPr>
            <p:cNvPr id="30806" name="Line 5">
              <a:extLst>
                <a:ext uri="{FF2B5EF4-FFF2-40B4-BE49-F238E27FC236}">
                  <a16:creationId xmlns:a16="http://schemas.microsoft.com/office/drawing/2014/main" id="{08CCADA0-240B-407E-ABD9-5C0D50D9B3BF}"/>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7" name="Line 6">
              <a:extLst>
                <a:ext uri="{FF2B5EF4-FFF2-40B4-BE49-F238E27FC236}">
                  <a16:creationId xmlns:a16="http://schemas.microsoft.com/office/drawing/2014/main" id="{DDB8BDCE-63A8-4DCE-8633-39CF5A05B606}"/>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8" name="Line 7">
              <a:extLst>
                <a:ext uri="{FF2B5EF4-FFF2-40B4-BE49-F238E27FC236}">
                  <a16:creationId xmlns:a16="http://schemas.microsoft.com/office/drawing/2014/main" id="{8430F7CB-200A-4898-B156-7CD7B8175740}"/>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9" name="Line 8">
              <a:extLst>
                <a:ext uri="{FF2B5EF4-FFF2-40B4-BE49-F238E27FC236}">
                  <a16:creationId xmlns:a16="http://schemas.microsoft.com/office/drawing/2014/main" id="{0EC2E94D-CBF0-4DAA-9F64-15E965C52C84}"/>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0" name="Line 9">
              <a:extLst>
                <a:ext uri="{FF2B5EF4-FFF2-40B4-BE49-F238E27FC236}">
                  <a16:creationId xmlns:a16="http://schemas.microsoft.com/office/drawing/2014/main" id="{AC4F7AB4-8725-4F52-9C85-5B22A014755B}"/>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1" name="Line 10">
              <a:extLst>
                <a:ext uri="{FF2B5EF4-FFF2-40B4-BE49-F238E27FC236}">
                  <a16:creationId xmlns:a16="http://schemas.microsoft.com/office/drawing/2014/main" id="{B8031359-ED59-4570-BCE5-A7E036B31542}"/>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2" name="Line 11">
              <a:extLst>
                <a:ext uri="{FF2B5EF4-FFF2-40B4-BE49-F238E27FC236}">
                  <a16:creationId xmlns:a16="http://schemas.microsoft.com/office/drawing/2014/main" id="{0796142B-AB40-4CEC-AEB4-62F6C47E151C}"/>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3" name="Line 12">
              <a:extLst>
                <a:ext uri="{FF2B5EF4-FFF2-40B4-BE49-F238E27FC236}">
                  <a16:creationId xmlns:a16="http://schemas.microsoft.com/office/drawing/2014/main" id="{5A426B15-FE66-42C6-8BA9-40CA82BF7BED}"/>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4" name="Line 13">
              <a:extLst>
                <a:ext uri="{FF2B5EF4-FFF2-40B4-BE49-F238E27FC236}">
                  <a16:creationId xmlns:a16="http://schemas.microsoft.com/office/drawing/2014/main" id="{4E7FA17C-98C7-4DC1-ADB8-D0B790B7C226}"/>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5" name="Line 14">
              <a:extLst>
                <a:ext uri="{FF2B5EF4-FFF2-40B4-BE49-F238E27FC236}">
                  <a16:creationId xmlns:a16="http://schemas.microsoft.com/office/drawing/2014/main" id="{6EB71957-750C-4C2E-BAA6-0D6C0B30152F}"/>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6" name="Line 15">
              <a:extLst>
                <a:ext uri="{FF2B5EF4-FFF2-40B4-BE49-F238E27FC236}">
                  <a16:creationId xmlns:a16="http://schemas.microsoft.com/office/drawing/2014/main" id="{3E16DBDB-07FC-4EDE-990B-33448BF4EEDC}"/>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7" name="Line 16">
              <a:extLst>
                <a:ext uri="{FF2B5EF4-FFF2-40B4-BE49-F238E27FC236}">
                  <a16:creationId xmlns:a16="http://schemas.microsoft.com/office/drawing/2014/main" id="{BBAE48C8-96F2-4905-880D-C2686768F207}"/>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8" name="Line 17">
              <a:extLst>
                <a:ext uri="{FF2B5EF4-FFF2-40B4-BE49-F238E27FC236}">
                  <a16:creationId xmlns:a16="http://schemas.microsoft.com/office/drawing/2014/main" id="{DE25473A-00A7-4426-879C-85B9C93B0CEF}"/>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19" name="Line 18">
              <a:extLst>
                <a:ext uri="{FF2B5EF4-FFF2-40B4-BE49-F238E27FC236}">
                  <a16:creationId xmlns:a16="http://schemas.microsoft.com/office/drawing/2014/main" id="{529C8382-122D-4D11-BEB9-6276F8ED0C8B}"/>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20" name="Line 19">
              <a:extLst>
                <a:ext uri="{FF2B5EF4-FFF2-40B4-BE49-F238E27FC236}">
                  <a16:creationId xmlns:a16="http://schemas.microsoft.com/office/drawing/2014/main" id="{14C2F662-7BF0-413F-98B0-7E3C314BCB16}"/>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21" name="Line 20">
              <a:extLst>
                <a:ext uri="{FF2B5EF4-FFF2-40B4-BE49-F238E27FC236}">
                  <a16:creationId xmlns:a16="http://schemas.microsoft.com/office/drawing/2014/main" id="{DCF0F169-A601-442F-BEFF-BD92151720D1}"/>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22" name="Line 21">
              <a:extLst>
                <a:ext uri="{FF2B5EF4-FFF2-40B4-BE49-F238E27FC236}">
                  <a16:creationId xmlns:a16="http://schemas.microsoft.com/office/drawing/2014/main" id="{D13E2EEE-06CA-4FCA-B3E6-28B40267E22E}"/>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23" name="Line 22">
              <a:extLst>
                <a:ext uri="{FF2B5EF4-FFF2-40B4-BE49-F238E27FC236}">
                  <a16:creationId xmlns:a16="http://schemas.microsoft.com/office/drawing/2014/main" id="{7B0A1CAD-0FFC-459F-B711-AB40A6166E54}"/>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0725" name="Text Box 23">
            <a:extLst>
              <a:ext uri="{FF2B5EF4-FFF2-40B4-BE49-F238E27FC236}">
                <a16:creationId xmlns:a16="http://schemas.microsoft.com/office/drawing/2014/main" id="{6ACAD9E3-2A3B-4D85-AFF9-E4649AAB35D1}"/>
              </a:ext>
            </a:extLst>
          </p:cNvPr>
          <p:cNvSpPr txBox="1">
            <a:spLocks noChangeArrowheads="1"/>
          </p:cNvSpPr>
          <p:nvPr/>
        </p:nvSpPr>
        <p:spPr bwMode="auto">
          <a:xfrm>
            <a:off x="7162800" y="914400"/>
            <a:ext cx="1157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j</a:t>
            </a:r>
            <a:r>
              <a:rPr lang="en-US" altLang="en-US">
                <a:solidFill>
                  <a:srgbClr val="000000"/>
                </a:solidFill>
                <a:latin typeface="Arial" panose="020B0604020202020204" pitchFamily="34" charset="0"/>
                <a:cs typeface="Arial" panose="020B0604020202020204" pitchFamily="34" charset="0"/>
              </a:rPr>
              <a:t> =(0,1)</a:t>
            </a:r>
          </a:p>
        </p:txBody>
      </p:sp>
      <p:sp>
        <p:nvSpPr>
          <p:cNvPr id="30726" name="Text Box 24">
            <a:extLst>
              <a:ext uri="{FF2B5EF4-FFF2-40B4-BE49-F238E27FC236}">
                <a16:creationId xmlns:a16="http://schemas.microsoft.com/office/drawing/2014/main" id="{C3862D52-1BBA-4155-9ACC-15DA17611651}"/>
              </a:ext>
            </a:extLst>
          </p:cNvPr>
          <p:cNvSpPr txBox="1">
            <a:spLocks noChangeArrowheads="1"/>
          </p:cNvSpPr>
          <p:nvPr/>
        </p:nvSpPr>
        <p:spPr bwMode="auto">
          <a:xfrm>
            <a:off x="8596314" y="3429000"/>
            <a:ext cx="1157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i</a:t>
            </a:r>
            <a:r>
              <a:rPr lang="en-US" altLang="en-US">
                <a:solidFill>
                  <a:srgbClr val="000000"/>
                </a:solidFill>
                <a:latin typeface="Arial" panose="020B0604020202020204" pitchFamily="34" charset="0"/>
                <a:cs typeface="Arial" panose="020B0604020202020204" pitchFamily="34" charset="0"/>
              </a:rPr>
              <a:t> =(1,0)</a:t>
            </a:r>
          </a:p>
        </p:txBody>
      </p:sp>
      <p:sp>
        <p:nvSpPr>
          <p:cNvPr id="30727" name="Text Box 26">
            <a:extLst>
              <a:ext uri="{FF2B5EF4-FFF2-40B4-BE49-F238E27FC236}">
                <a16:creationId xmlns:a16="http://schemas.microsoft.com/office/drawing/2014/main" id="{A784FA52-EDD7-4BEE-8641-98E56DDCE0AA}"/>
              </a:ext>
            </a:extLst>
          </p:cNvPr>
          <p:cNvSpPr txBox="1">
            <a:spLocks noChangeArrowheads="1"/>
          </p:cNvSpPr>
          <p:nvPr/>
        </p:nvSpPr>
        <p:spPr bwMode="auto">
          <a:xfrm>
            <a:off x="8328025" y="2022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ru-RU" altLang="en-US">
              <a:solidFill>
                <a:srgbClr val="000000"/>
              </a:solidFill>
              <a:cs typeface="Arial" panose="020B0604020202020204" pitchFamily="34" charset="0"/>
            </a:endParaRPr>
          </a:p>
        </p:txBody>
      </p:sp>
      <p:sp>
        <p:nvSpPr>
          <p:cNvPr id="30728" name="Text Box 31">
            <a:extLst>
              <a:ext uri="{FF2B5EF4-FFF2-40B4-BE49-F238E27FC236}">
                <a16:creationId xmlns:a16="http://schemas.microsoft.com/office/drawing/2014/main" id="{A1EAFF14-6118-435B-9240-23C64A7554FB}"/>
              </a:ext>
            </a:extLst>
          </p:cNvPr>
          <p:cNvSpPr txBox="1">
            <a:spLocks noChangeArrowheads="1"/>
          </p:cNvSpPr>
          <p:nvPr/>
        </p:nvSpPr>
        <p:spPr bwMode="auto">
          <a:xfrm>
            <a:off x="6678614" y="3810000"/>
            <a:ext cx="170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ij</a:t>
            </a:r>
            <a:r>
              <a:rPr lang="en-US" altLang="en-US" b="1">
                <a:solidFill>
                  <a:srgbClr val="000000"/>
                </a:solidFill>
                <a:latin typeface="Arial" panose="020B0604020202020204" pitchFamily="34" charset="0"/>
                <a:cs typeface="Arial" panose="020B0604020202020204" pitchFamily="34" charset="0"/>
              </a:rPr>
              <a:t> </a:t>
            </a:r>
            <a:r>
              <a:rPr lang="en-US" altLang="en-US">
                <a:solidFill>
                  <a:srgbClr val="000000"/>
                </a:solidFill>
                <a:latin typeface="Arial" panose="020B0604020202020204" pitchFamily="34" charset="0"/>
                <a:cs typeface="Arial" panose="020B0604020202020204" pitchFamily="34" charset="0"/>
              </a:rPr>
              <a:t>= 4</a:t>
            </a:r>
            <a:r>
              <a:rPr lang="en-US" altLang="en-US" b="1">
                <a:solidFill>
                  <a:srgbClr val="000000"/>
                </a:solidFill>
                <a:latin typeface="Arial" panose="020B0604020202020204" pitchFamily="34" charset="0"/>
                <a:cs typeface="Arial" panose="020B0604020202020204" pitchFamily="34" charset="0"/>
              </a:rPr>
              <a:t>u</a:t>
            </a:r>
            <a:r>
              <a:rPr lang="en-US" altLang="en-US">
                <a:solidFill>
                  <a:srgbClr val="000000"/>
                </a:solidFill>
                <a:latin typeface="Arial" panose="020B0604020202020204" pitchFamily="34" charset="0"/>
                <a:cs typeface="Arial" panose="020B0604020202020204" pitchFamily="34" charset="0"/>
              </a:rPr>
              <a:t>+3</a:t>
            </a:r>
            <a:r>
              <a:rPr lang="en-US" altLang="en-US" b="1">
                <a:solidFill>
                  <a:srgbClr val="000000"/>
                </a:solidFill>
                <a:latin typeface="Arial" panose="020B0604020202020204" pitchFamily="34" charset="0"/>
                <a:cs typeface="Arial" panose="020B0604020202020204" pitchFamily="34" charset="0"/>
              </a:rPr>
              <a:t>v</a:t>
            </a:r>
            <a:endParaRPr lang="en-US" altLang="en-US">
              <a:solidFill>
                <a:srgbClr val="000000"/>
              </a:solidFill>
              <a:latin typeface="Arial" panose="020B0604020202020204" pitchFamily="34" charset="0"/>
              <a:cs typeface="Arial" panose="020B0604020202020204" pitchFamily="34" charset="0"/>
            </a:endParaRPr>
          </a:p>
        </p:txBody>
      </p:sp>
      <p:sp>
        <p:nvSpPr>
          <p:cNvPr id="767008" name="Text Box 32">
            <a:extLst>
              <a:ext uri="{FF2B5EF4-FFF2-40B4-BE49-F238E27FC236}">
                <a16:creationId xmlns:a16="http://schemas.microsoft.com/office/drawing/2014/main" id="{B1934F03-140F-4AAA-8AF1-BD8A6B50D0AA}"/>
              </a:ext>
            </a:extLst>
          </p:cNvPr>
          <p:cNvSpPr txBox="1">
            <a:spLocks noChangeArrowheads="1"/>
          </p:cNvSpPr>
          <p:nvPr/>
        </p:nvSpPr>
        <p:spPr bwMode="auto">
          <a:xfrm>
            <a:off x="2590801" y="4419601"/>
            <a:ext cx="16914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p</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=4u</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+3v</a:t>
            </a:r>
            <a:r>
              <a:rPr lang="en-US" altLang="en-US" baseline="-25000">
                <a:solidFill>
                  <a:srgbClr val="000000"/>
                </a:solidFill>
                <a:latin typeface="Arial" panose="020B0604020202020204" pitchFamily="34" charset="0"/>
                <a:cs typeface="Arial" panose="020B0604020202020204" pitchFamily="34" charset="0"/>
              </a:rPr>
              <a:t>x</a:t>
            </a:r>
          </a:p>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p</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=4u</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+3v</a:t>
            </a:r>
            <a:r>
              <a:rPr lang="en-US" altLang="en-US" baseline="-25000">
                <a:solidFill>
                  <a:srgbClr val="000000"/>
                </a:solidFill>
                <a:latin typeface="Arial" panose="020B0604020202020204" pitchFamily="34" charset="0"/>
                <a:cs typeface="Arial" panose="020B0604020202020204" pitchFamily="34" charset="0"/>
              </a:rPr>
              <a:t>y</a:t>
            </a:r>
          </a:p>
        </p:txBody>
      </p:sp>
      <p:sp>
        <p:nvSpPr>
          <p:cNvPr id="30730" name="Text Box 35">
            <a:extLst>
              <a:ext uri="{FF2B5EF4-FFF2-40B4-BE49-F238E27FC236}">
                <a16:creationId xmlns:a16="http://schemas.microsoft.com/office/drawing/2014/main" id="{93734306-2D5B-410D-B77F-3F61917A0991}"/>
              </a:ext>
            </a:extLst>
          </p:cNvPr>
          <p:cNvSpPr txBox="1">
            <a:spLocks noChangeArrowheads="1"/>
          </p:cNvSpPr>
          <p:nvPr/>
        </p:nvSpPr>
        <p:spPr bwMode="auto">
          <a:xfrm>
            <a:off x="3117850" y="914400"/>
            <a:ext cx="1411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v</a:t>
            </a:r>
            <a:r>
              <a:rPr lang="en-US" altLang="en-US">
                <a:solidFill>
                  <a:srgbClr val="000000"/>
                </a:solidFill>
                <a:latin typeface="Arial" panose="020B0604020202020204" pitchFamily="34" charset="0"/>
                <a:cs typeface="Arial" panose="020B0604020202020204" pitchFamily="34" charset="0"/>
              </a:rPr>
              <a:t> =(v</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,v</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grpSp>
        <p:nvGrpSpPr>
          <p:cNvPr id="30731" name="Group 36">
            <a:extLst>
              <a:ext uri="{FF2B5EF4-FFF2-40B4-BE49-F238E27FC236}">
                <a16:creationId xmlns:a16="http://schemas.microsoft.com/office/drawing/2014/main" id="{A356B9E9-6F4F-4E19-9282-6C4ECCF63ABC}"/>
              </a:ext>
            </a:extLst>
          </p:cNvPr>
          <p:cNvGrpSpPr>
            <a:grpSpLocks/>
          </p:cNvGrpSpPr>
          <p:nvPr/>
        </p:nvGrpSpPr>
        <p:grpSpPr bwMode="auto">
          <a:xfrm rot="-803550">
            <a:off x="2279650" y="3048000"/>
            <a:ext cx="2743200" cy="134938"/>
            <a:chOff x="2976" y="2091"/>
            <a:chExt cx="1728" cy="85"/>
          </a:xfrm>
        </p:grpSpPr>
        <p:sp>
          <p:nvSpPr>
            <p:cNvPr id="30797" name="Line 37">
              <a:extLst>
                <a:ext uri="{FF2B5EF4-FFF2-40B4-BE49-F238E27FC236}">
                  <a16:creationId xmlns:a16="http://schemas.microsoft.com/office/drawing/2014/main" id="{265A6C41-1B50-4BB8-A8EB-FE5335A3BBF1}"/>
                </a:ext>
              </a:extLst>
            </p:cNvPr>
            <p:cNvSpPr>
              <a:spLocks noChangeShapeType="1"/>
            </p:cNvSpPr>
            <p:nvPr/>
          </p:nvSpPr>
          <p:spPr bwMode="auto">
            <a:xfrm>
              <a:off x="2976" y="2133"/>
              <a:ext cx="17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8" name="Line 38">
              <a:extLst>
                <a:ext uri="{FF2B5EF4-FFF2-40B4-BE49-F238E27FC236}">
                  <a16:creationId xmlns:a16="http://schemas.microsoft.com/office/drawing/2014/main" id="{29D39995-A016-444A-B8C6-08C9321E091C}"/>
                </a:ext>
              </a:extLst>
            </p:cNvPr>
            <p:cNvSpPr>
              <a:spLocks noChangeShapeType="1"/>
            </p:cNvSpPr>
            <p:nvPr/>
          </p:nvSpPr>
          <p:spPr bwMode="auto">
            <a:xfrm>
              <a:off x="3365"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9" name="Line 39">
              <a:extLst>
                <a:ext uri="{FF2B5EF4-FFF2-40B4-BE49-F238E27FC236}">
                  <a16:creationId xmlns:a16="http://schemas.microsoft.com/office/drawing/2014/main" id="{5141F56F-2C40-4BDA-94DD-8FCE9EC5A9A0}"/>
                </a:ext>
              </a:extLst>
            </p:cNvPr>
            <p:cNvSpPr>
              <a:spLocks noChangeShapeType="1"/>
            </p:cNvSpPr>
            <p:nvPr/>
          </p:nvSpPr>
          <p:spPr bwMode="auto">
            <a:xfrm>
              <a:off x="3538"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0" name="Line 40">
              <a:extLst>
                <a:ext uri="{FF2B5EF4-FFF2-40B4-BE49-F238E27FC236}">
                  <a16:creationId xmlns:a16="http://schemas.microsoft.com/office/drawing/2014/main" id="{DC37D289-BBC0-4508-85D5-4109545E09CF}"/>
                </a:ext>
              </a:extLst>
            </p:cNvPr>
            <p:cNvSpPr>
              <a:spLocks noChangeShapeType="1"/>
            </p:cNvSpPr>
            <p:nvPr/>
          </p:nvSpPr>
          <p:spPr bwMode="auto">
            <a:xfrm>
              <a:off x="3710"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1" name="Line 41">
              <a:extLst>
                <a:ext uri="{FF2B5EF4-FFF2-40B4-BE49-F238E27FC236}">
                  <a16:creationId xmlns:a16="http://schemas.microsoft.com/office/drawing/2014/main" id="{78A71A92-90E0-4595-9A53-D3B4CF16DC48}"/>
                </a:ext>
              </a:extLst>
            </p:cNvPr>
            <p:cNvSpPr>
              <a:spLocks noChangeShapeType="1"/>
            </p:cNvSpPr>
            <p:nvPr/>
          </p:nvSpPr>
          <p:spPr bwMode="auto">
            <a:xfrm>
              <a:off x="3883"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2" name="Line 42">
              <a:extLst>
                <a:ext uri="{FF2B5EF4-FFF2-40B4-BE49-F238E27FC236}">
                  <a16:creationId xmlns:a16="http://schemas.microsoft.com/office/drawing/2014/main" id="{823C8014-328D-410B-8C4B-04B0A8A0C957}"/>
                </a:ext>
              </a:extLst>
            </p:cNvPr>
            <p:cNvSpPr>
              <a:spLocks noChangeShapeType="1"/>
            </p:cNvSpPr>
            <p:nvPr/>
          </p:nvSpPr>
          <p:spPr bwMode="auto">
            <a:xfrm>
              <a:off x="4056"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3" name="Line 43">
              <a:extLst>
                <a:ext uri="{FF2B5EF4-FFF2-40B4-BE49-F238E27FC236}">
                  <a16:creationId xmlns:a16="http://schemas.microsoft.com/office/drawing/2014/main" id="{98ED643F-14B4-43C4-A585-9D73469779B8}"/>
                </a:ext>
              </a:extLst>
            </p:cNvPr>
            <p:cNvSpPr>
              <a:spLocks noChangeShapeType="1"/>
            </p:cNvSpPr>
            <p:nvPr/>
          </p:nvSpPr>
          <p:spPr bwMode="auto">
            <a:xfrm>
              <a:off x="4229"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4" name="Line 44">
              <a:extLst>
                <a:ext uri="{FF2B5EF4-FFF2-40B4-BE49-F238E27FC236}">
                  <a16:creationId xmlns:a16="http://schemas.microsoft.com/office/drawing/2014/main" id="{7B6C4C73-3730-4E88-8D88-AA8A99E830BE}"/>
                </a:ext>
              </a:extLst>
            </p:cNvPr>
            <p:cNvSpPr>
              <a:spLocks noChangeShapeType="1"/>
            </p:cNvSpPr>
            <p:nvPr/>
          </p:nvSpPr>
          <p:spPr bwMode="auto">
            <a:xfrm>
              <a:off x="4402"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805" name="Line 45">
              <a:extLst>
                <a:ext uri="{FF2B5EF4-FFF2-40B4-BE49-F238E27FC236}">
                  <a16:creationId xmlns:a16="http://schemas.microsoft.com/office/drawing/2014/main" id="{44733B4F-181A-411A-9D0F-AEA8000410B2}"/>
                </a:ext>
              </a:extLst>
            </p:cNvPr>
            <p:cNvSpPr>
              <a:spLocks noChangeShapeType="1"/>
            </p:cNvSpPr>
            <p:nvPr/>
          </p:nvSpPr>
          <p:spPr bwMode="auto">
            <a:xfrm>
              <a:off x="4574"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30732" name="Group 46">
            <a:extLst>
              <a:ext uri="{FF2B5EF4-FFF2-40B4-BE49-F238E27FC236}">
                <a16:creationId xmlns:a16="http://schemas.microsoft.com/office/drawing/2014/main" id="{C61A9C0B-CE19-429A-8568-2E246D6ED528}"/>
              </a:ext>
            </a:extLst>
          </p:cNvPr>
          <p:cNvGrpSpPr>
            <a:grpSpLocks/>
          </p:cNvGrpSpPr>
          <p:nvPr/>
        </p:nvGrpSpPr>
        <p:grpSpPr bwMode="auto">
          <a:xfrm rot="849907">
            <a:off x="2660650" y="1206500"/>
            <a:ext cx="184150" cy="2438400"/>
            <a:chOff x="3149" y="768"/>
            <a:chExt cx="86" cy="1536"/>
          </a:xfrm>
        </p:grpSpPr>
        <p:sp>
          <p:nvSpPr>
            <p:cNvPr id="30788" name="Line 47">
              <a:extLst>
                <a:ext uri="{FF2B5EF4-FFF2-40B4-BE49-F238E27FC236}">
                  <a16:creationId xmlns:a16="http://schemas.microsoft.com/office/drawing/2014/main" id="{1A3A497F-2527-4199-B1D6-AAD9EC35DAB6}"/>
                </a:ext>
              </a:extLst>
            </p:cNvPr>
            <p:cNvSpPr>
              <a:spLocks noChangeShapeType="1"/>
            </p:cNvSpPr>
            <p:nvPr/>
          </p:nvSpPr>
          <p:spPr bwMode="auto">
            <a:xfrm>
              <a:off x="3192" y="768"/>
              <a:ext cx="0" cy="15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89" name="Line 48">
              <a:extLst>
                <a:ext uri="{FF2B5EF4-FFF2-40B4-BE49-F238E27FC236}">
                  <a16:creationId xmlns:a16="http://schemas.microsoft.com/office/drawing/2014/main" id="{8EE0A31A-0666-4271-9108-C70C008B2746}"/>
                </a:ext>
              </a:extLst>
            </p:cNvPr>
            <p:cNvSpPr>
              <a:spLocks noChangeShapeType="1"/>
            </p:cNvSpPr>
            <p:nvPr/>
          </p:nvSpPr>
          <p:spPr bwMode="auto">
            <a:xfrm>
              <a:off x="3149" y="1963"/>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0" name="Line 49">
              <a:extLst>
                <a:ext uri="{FF2B5EF4-FFF2-40B4-BE49-F238E27FC236}">
                  <a16:creationId xmlns:a16="http://schemas.microsoft.com/office/drawing/2014/main" id="{6B376EA9-3C29-4170-A900-9203F211D1EA}"/>
                </a:ext>
              </a:extLst>
            </p:cNvPr>
            <p:cNvSpPr>
              <a:spLocks noChangeShapeType="1"/>
            </p:cNvSpPr>
            <p:nvPr/>
          </p:nvSpPr>
          <p:spPr bwMode="auto">
            <a:xfrm>
              <a:off x="3149" y="1792"/>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1" name="Line 50">
              <a:extLst>
                <a:ext uri="{FF2B5EF4-FFF2-40B4-BE49-F238E27FC236}">
                  <a16:creationId xmlns:a16="http://schemas.microsoft.com/office/drawing/2014/main" id="{B4889FDE-23A2-4416-90F5-75BC0B002CE1}"/>
                </a:ext>
              </a:extLst>
            </p:cNvPr>
            <p:cNvSpPr>
              <a:spLocks noChangeShapeType="1"/>
            </p:cNvSpPr>
            <p:nvPr/>
          </p:nvSpPr>
          <p:spPr bwMode="auto">
            <a:xfrm>
              <a:off x="3149" y="162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2" name="Line 51">
              <a:extLst>
                <a:ext uri="{FF2B5EF4-FFF2-40B4-BE49-F238E27FC236}">
                  <a16:creationId xmlns:a16="http://schemas.microsoft.com/office/drawing/2014/main" id="{8EE96E59-3F24-43BB-8A85-E767FFA1EB29}"/>
                </a:ext>
              </a:extLst>
            </p:cNvPr>
            <p:cNvSpPr>
              <a:spLocks noChangeShapeType="1"/>
            </p:cNvSpPr>
            <p:nvPr/>
          </p:nvSpPr>
          <p:spPr bwMode="auto">
            <a:xfrm>
              <a:off x="3149" y="145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3" name="Line 52">
              <a:extLst>
                <a:ext uri="{FF2B5EF4-FFF2-40B4-BE49-F238E27FC236}">
                  <a16:creationId xmlns:a16="http://schemas.microsoft.com/office/drawing/2014/main" id="{1ADB3CD4-EE2D-40BB-9CA5-76CF80175076}"/>
                </a:ext>
              </a:extLst>
            </p:cNvPr>
            <p:cNvSpPr>
              <a:spLocks noChangeShapeType="1"/>
            </p:cNvSpPr>
            <p:nvPr/>
          </p:nvSpPr>
          <p:spPr bwMode="auto">
            <a:xfrm>
              <a:off x="3149" y="1280"/>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4" name="Line 53">
              <a:extLst>
                <a:ext uri="{FF2B5EF4-FFF2-40B4-BE49-F238E27FC236}">
                  <a16:creationId xmlns:a16="http://schemas.microsoft.com/office/drawing/2014/main" id="{7F170052-7446-4801-9367-274C5A4ECB85}"/>
                </a:ext>
              </a:extLst>
            </p:cNvPr>
            <p:cNvSpPr>
              <a:spLocks noChangeShapeType="1"/>
            </p:cNvSpPr>
            <p:nvPr/>
          </p:nvSpPr>
          <p:spPr bwMode="auto">
            <a:xfrm>
              <a:off x="3149" y="110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5" name="Line 54">
              <a:extLst>
                <a:ext uri="{FF2B5EF4-FFF2-40B4-BE49-F238E27FC236}">
                  <a16:creationId xmlns:a16="http://schemas.microsoft.com/office/drawing/2014/main" id="{8802C532-F10A-4CDC-926D-E8634CFF262E}"/>
                </a:ext>
              </a:extLst>
            </p:cNvPr>
            <p:cNvSpPr>
              <a:spLocks noChangeShapeType="1"/>
            </p:cNvSpPr>
            <p:nvPr/>
          </p:nvSpPr>
          <p:spPr bwMode="auto">
            <a:xfrm>
              <a:off x="3149" y="93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96" name="Line 55">
              <a:extLst>
                <a:ext uri="{FF2B5EF4-FFF2-40B4-BE49-F238E27FC236}">
                  <a16:creationId xmlns:a16="http://schemas.microsoft.com/office/drawing/2014/main" id="{38C727A9-EBF3-4F68-895A-4E24E5CAB4AE}"/>
                </a:ext>
              </a:extLst>
            </p:cNvPr>
            <p:cNvSpPr>
              <a:spLocks noChangeShapeType="1"/>
            </p:cNvSpPr>
            <p:nvPr/>
          </p:nvSpPr>
          <p:spPr bwMode="auto">
            <a:xfrm>
              <a:off x="3149" y="768"/>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0733" name="Text Box 56">
            <a:extLst>
              <a:ext uri="{FF2B5EF4-FFF2-40B4-BE49-F238E27FC236}">
                <a16:creationId xmlns:a16="http://schemas.microsoft.com/office/drawing/2014/main" id="{2088149F-57C3-4713-AB70-B1455090A080}"/>
              </a:ext>
            </a:extLst>
          </p:cNvPr>
          <p:cNvSpPr txBox="1">
            <a:spLocks noChangeArrowheads="1"/>
          </p:cNvSpPr>
          <p:nvPr/>
        </p:nvSpPr>
        <p:spPr bwMode="auto">
          <a:xfrm>
            <a:off x="4337050" y="2895600"/>
            <a:ext cx="137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u</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sp>
        <p:nvSpPr>
          <p:cNvPr id="30734" name="Oval 57">
            <a:extLst>
              <a:ext uri="{FF2B5EF4-FFF2-40B4-BE49-F238E27FC236}">
                <a16:creationId xmlns:a16="http://schemas.microsoft.com/office/drawing/2014/main" id="{51B6947B-C29D-430C-B01E-E962BD4DDD4A}"/>
              </a:ext>
            </a:extLst>
          </p:cNvPr>
          <p:cNvSpPr>
            <a:spLocks noChangeAspect="1" noChangeArrowheads="1"/>
          </p:cNvSpPr>
          <p:nvPr/>
        </p:nvSpPr>
        <p:spPr bwMode="auto">
          <a:xfrm>
            <a:off x="3913188" y="2209801"/>
            <a:ext cx="119062"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0735" name="Text Box 58">
            <a:extLst>
              <a:ext uri="{FF2B5EF4-FFF2-40B4-BE49-F238E27FC236}">
                <a16:creationId xmlns:a16="http://schemas.microsoft.com/office/drawing/2014/main" id="{F3C1C126-A87C-4440-A190-F101EA18027A}"/>
              </a:ext>
            </a:extLst>
          </p:cNvPr>
          <p:cNvSpPr txBox="1">
            <a:spLocks noChangeArrowheads="1"/>
          </p:cNvSpPr>
          <p:nvPr/>
        </p:nvSpPr>
        <p:spPr bwMode="auto">
          <a:xfrm>
            <a:off x="4032251" y="1828800"/>
            <a:ext cx="606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uv</a:t>
            </a:r>
          </a:p>
        </p:txBody>
      </p:sp>
      <p:sp>
        <p:nvSpPr>
          <p:cNvPr id="30736" name="Line 59">
            <a:extLst>
              <a:ext uri="{FF2B5EF4-FFF2-40B4-BE49-F238E27FC236}">
                <a16:creationId xmlns:a16="http://schemas.microsoft.com/office/drawing/2014/main" id="{4B08BF78-025B-403D-B5CB-F77674086246}"/>
              </a:ext>
            </a:extLst>
          </p:cNvPr>
          <p:cNvSpPr>
            <a:spLocks noChangeShapeType="1"/>
          </p:cNvSpPr>
          <p:nvPr/>
        </p:nvSpPr>
        <p:spPr bwMode="auto">
          <a:xfrm flipV="1">
            <a:off x="2706688" y="2286000"/>
            <a:ext cx="1206500" cy="30480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37" name="Line 60">
            <a:extLst>
              <a:ext uri="{FF2B5EF4-FFF2-40B4-BE49-F238E27FC236}">
                <a16:creationId xmlns:a16="http://schemas.microsoft.com/office/drawing/2014/main" id="{E87AACE5-1F13-450F-9936-C5144011C881}"/>
              </a:ext>
            </a:extLst>
          </p:cNvPr>
          <p:cNvSpPr>
            <a:spLocks noChangeShapeType="1"/>
          </p:cNvSpPr>
          <p:nvPr/>
        </p:nvSpPr>
        <p:spPr bwMode="auto">
          <a:xfrm flipV="1">
            <a:off x="3727450" y="2286000"/>
            <a:ext cx="249238" cy="820738"/>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38" name="Line 61">
            <a:extLst>
              <a:ext uri="{FF2B5EF4-FFF2-40B4-BE49-F238E27FC236}">
                <a16:creationId xmlns:a16="http://schemas.microsoft.com/office/drawing/2014/main" id="{32301708-A142-45F9-935A-9531795236E1}"/>
              </a:ext>
            </a:extLst>
          </p:cNvPr>
          <p:cNvSpPr>
            <a:spLocks noChangeShapeType="1"/>
          </p:cNvSpPr>
          <p:nvPr/>
        </p:nvSpPr>
        <p:spPr bwMode="auto">
          <a:xfrm flipV="1">
            <a:off x="2506664" y="2328863"/>
            <a:ext cx="1406525"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39" name="Oval 64">
            <a:extLst>
              <a:ext uri="{FF2B5EF4-FFF2-40B4-BE49-F238E27FC236}">
                <a16:creationId xmlns:a16="http://schemas.microsoft.com/office/drawing/2014/main" id="{34083B5F-2159-4F64-84C7-8611232E3F2C}"/>
              </a:ext>
            </a:extLst>
          </p:cNvPr>
          <p:cNvSpPr>
            <a:spLocks noChangeAspect="1" noChangeArrowheads="1"/>
          </p:cNvSpPr>
          <p:nvPr/>
        </p:nvSpPr>
        <p:spPr bwMode="auto">
          <a:xfrm>
            <a:off x="8418513" y="2209801"/>
            <a:ext cx="119062"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0740" name="Text Box 65">
            <a:extLst>
              <a:ext uri="{FF2B5EF4-FFF2-40B4-BE49-F238E27FC236}">
                <a16:creationId xmlns:a16="http://schemas.microsoft.com/office/drawing/2014/main" id="{D3415D51-7956-4A2D-BBEC-743382935FFA}"/>
              </a:ext>
            </a:extLst>
          </p:cNvPr>
          <p:cNvSpPr txBox="1">
            <a:spLocks noChangeArrowheads="1"/>
          </p:cNvSpPr>
          <p:nvPr/>
        </p:nvSpPr>
        <p:spPr bwMode="auto">
          <a:xfrm>
            <a:off x="8537575" y="1828800"/>
            <a:ext cx="484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ij</a:t>
            </a:r>
          </a:p>
        </p:txBody>
      </p:sp>
      <p:sp>
        <p:nvSpPr>
          <p:cNvPr id="30741" name="Line 66">
            <a:extLst>
              <a:ext uri="{FF2B5EF4-FFF2-40B4-BE49-F238E27FC236}">
                <a16:creationId xmlns:a16="http://schemas.microsoft.com/office/drawing/2014/main" id="{F4312F80-C018-4CEB-8C80-609254DA87D7}"/>
              </a:ext>
            </a:extLst>
          </p:cNvPr>
          <p:cNvSpPr>
            <a:spLocks noChangeShapeType="1"/>
          </p:cNvSpPr>
          <p:nvPr/>
        </p:nvSpPr>
        <p:spPr bwMode="auto">
          <a:xfrm flipV="1">
            <a:off x="7116763" y="2286000"/>
            <a:ext cx="1301750" cy="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42" name="Line 67">
            <a:extLst>
              <a:ext uri="{FF2B5EF4-FFF2-40B4-BE49-F238E27FC236}">
                <a16:creationId xmlns:a16="http://schemas.microsoft.com/office/drawing/2014/main" id="{06D63514-C3F7-41F3-8C20-78DA1CAA6B93}"/>
              </a:ext>
            </a:extLst>
          </p:cNvPr>
          <p:cNvSpPr>
            <a:spLocks noChangeShapeType="1"/>
          </p:cNvSpPr>
          <p:nvPr/>
        </p:nvSpPr>
        <p:spPr bwMode="auto">
          <a:xfrm flipV="1">
            <a:off x="8482013" y="2286000"/>
            <a:ext cx="0" cy="106680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43" name="Line 68">
            <a:extLst>
              <a:ext uri="{FF2B5EF4-FFF2-40B4-BE49-F238E27FC236}">
                <a16:creationId xmlns:a16="http://schemas.microsoft.com/office/drawing/2014/main" id="{68A32850-9795-492D-B4BA-6FF57A13F443}"/>
              </a:ext>
            </a:extLst>
          </p:cNvPr>
          <p:cNvSpPr>
            <a:spLocks noChangeShapeType="1"/>
          </p:cNvSpPr>
          <p:nvPr/>
        </p:nvSpPr>
        <p:spPr bwMode="auto">
          <a:xfrm flipV="1">
            <a:off x="7011989" y="2328863"/>
            <a:ext cx="1406525"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0744" name="AutoShape 69">
            <a:extLst>
              <a:ext uri="{FF2B5EF4-FFF2-40B4-BE49-F238E27FC236}">
                <a16:creationId xmlns:a16="http://schemas.microsoft.com/office/drawing/2014/main" id="{3D939B55-3331-4E85-8B74-C6B6A41C0CA4}"/>
              </a:ext>
            </a:extLst>
          </p:cNvPr>
          <p:cNvSpPr>
            <a:spLocks noChangeArrowheads="1"/>
          </p:cNvSpPr>
          <p:nvPr/>
        </p:nvSpPr>
        <p:spPr bwMode="auto">
          <a:xfrm>
            <a:off x="5334000" y="2209801"/>
            <a:ext cx="914400" cy="269875"/>
          </a:xfrm>
          <a:prstGeom prst="rightArrow">
            <a:avLst>
              <a:gd name="adj1" fmla="val 50000"/>
              <a:gd name="adj2" fmla="val 84706"/>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0745" name="Text Box 71">
            <a:extLst>
              <a:ext uri="{FF2B5EF4-FFF2-40B4-BE49-F238E27FC236}">
                <a16:creationId xmlns:a16="http://schemas.microsoft.com/office/drawing/2014/main" id="{76F0FD6A-4E82-4781-BFC4-F5967D46CA47}"/>
              </a:ext>
            </a:extLst>
          </p:cNvPr>
          <p:cNvSpPr txBox="1">
            <a:spLocks noChangeArrowheads="1"/>
          </p:cNvSpPr>
          <p:nvPr/>
        </p:nvSpPr>
        <p:spPr bwMode="auto">
          <a:xfrm>
            <a:off x="2743200" y="3810000"/>
            <a:ext cx="706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ru-RU" altLang="en-US">
              <a:solidFill>
                <a:srgbClr val="000000"/>
              </a:solidFill>
              <a:latin typeface="Arial" panose="020B0604020202020204" pitchFamily="34" charset="0"/>
              <a:cs typeface="Arial" panose="020B0604020202020204" pitchFamily="34" charset="0"/>
            </a:endParaRPr>
          </a:p>
        </p:txBody>
      </p:sp>
      <p:sp>
        <p:nvSpPr>
          <p:cNvPr id="30746" name="Text Box 74">
            <a:extLst>
              <a:ext uri="{FF2B5EF4-FFF2-40B4-BE49-F238E27FC236}">
                <a16:creationId xmlns:a16="http://schemas.microsoft.com/office/drawing/2014/main" id="{A8961875-5336-4FB2-AE95-3EC108625B38}"/>
              </a:ext>
            </a:extLst>
          </p:cNvPr>
          <p:cNvSpPr txBox="1">
            <a:spLocks noChangeArrowheads="1"/>
          </p:cNvSpPr>
          <p:nvPr/>
        </p:nvSpPr>
        <p:spPr bwMode="auto">
          <a:xfrm>
            <a:off x="3019426" y="3810000"/>
            <a:ext cx="1552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uv </a:t>
            </a:r>
            <a:r>
              <a:rPr lang="en-US" altLang="en-US">
                <a:solidFill>
                  <a:srgbClr val="000000"/>
                </a:solidFill>
                <a:latin typeface="Arial" panose="020B0604020202020204" pitchFamily="34" charset="0"/>
                <a:cs typeface="Arial" panose="020B0604020202020204" pitchFamily="34" charset="0"/>
              </a:rPr>
              <a:t>= (4,3)</a:t>
            </a:r>
          </a:p>
        </p:txBody>
      </p:sp>
      <p:grpSp>
        <p:nvGrpSpPr>
          <p:cNvPr id="5" name="Group 118">
            <a:extLst>
              <a:ext uri="{FF2B5EF4-FFF2-40B4-BE49-F238E27FC236}">
                <a16:creationId xmlns:a16="http://schemas.microsoft.com/office/drawing/2014/main" id="{43C9AEBB-3A44-4E19-9E2D-1E8FF3C672D3}"/>
              </a:ext>
            </a:extLst>
          </p:cNvPr>
          <p:cNvGrpSpPr>
            <a:grpSpLocks/>
          </p:cNvGrpSpPr>
          <p:nvPr/>
        </p:nvGrpSpPr>
        <p:grpSpPr bwMode="auto">
          <a:xfrm>
            <a:off x="5105401" y="4330700"/>
            <a:ext cx="4784725" cy="1131888"/>
            <a:chOff x="2256" y="2728"/>
            <a:chExt cx="3014" cy="713"/>
          </a:xfrm>
        </p:grpSpPr>
        <p:sp>
          <p:nvSpPr>
            <p:cNvPr id="30748" name="Rectangle 77">
              <a:extLst>
                <a:ext uri="{FF2B5EF4-FFF2-40B4-BE49-F238E27FC236}">
                  <a16:creationId xmlns:a16="http://schemas.microsoft.com/office/drawing/2014/main" id="{8DE3F5B0-2FB4-4B92-9C61-E3044AABC511}"/>
                </a:ext>
              </a:extLst>
            </p:cNvPr>
            <p:cNvSpPr>
              <a:spLocks noChangeArrowheads="1"/>
            </p:cNvSpPr>
            <p:nvPr/>
          </p:nvSpPr>
          <p:spPr bwMode="auto">
            <a:xfrm>
              <a:off x="4968" y="2927"/>
              <a:ext cx="3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b="1">
                  <a:solidFill>
                    <a:srgbClr val="000000"/>
                  </a:solidFill>
                  <a:cs typeface="Arial" panose="020B0604020202020204" pitchFamily="34" charset="0"/>
                </a:rPr>
                <a:t>p</a:t>
              </a:r>
              <a:r>
                <a:rPr lang="en-US" altLang="en-US" sz="3000" b="1" baseline="30000">
                  <a:solidFill>
                    <a:srgbClr val="000000"/>
                  </a:solidFill>
                  <a:cs typeface="Arial" panose="020B0604020202020204" pitchFamily="34" charset="0"/>
                </a:rPr>
                <a:t>uv</a:t>
              </a:r>
              <a:endParaRPr lang="ru-RU" altLang="en-US">
                <a:solidFill>
                  <a:srgbClr val="000000"/>
                </a:solidFill>
                <a:cs typeface="Arial" panose="020B0604020202020204" pitchFamily="34" charset="0"/>
              </a:endParaRPr>
            </a:p>
          </p:txBody>
        </p:sp>
        <p:sp>
          <p:nvSpPr>
            <p:cNvPr id="30749" name="Rectangle 78">
              <a:extLst>
                <a:ext uri="{FF2B5EF4-FFF2-40B4-BE49-F238E27FC236}">
                  <a16:creationId xmlns:a16="http://schemas.microsoft.com/office/drawing/2014/main" id="{9EFD6B62-7C30-4FF8-9E1F-951624C581CC}"/>
                </a:ext>
              </a:extLst>
            </p:cNvPr>
            <p:cNvSpPr>
              <a:spLocks noChangeArrowheads="1"/>
            </p:cNvSpPr>
            <p:nvPr/>
          </p:nvSpPr>
          <p:spPr bwMode="auto">
            <a:xfrm>
              <a:off x="2256" y="2927"/>
              <a:ext cx="23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b="1">
                  <a:solidFill>
                    <a:srgbClr val="000000"/>
                  </a:solidFill>
                  <a:cs typeface="Arial" panose="020B0604020202020204" pitchFamily="34" charset="0"/>
                </a:rPr>
                <a:t>p</a:t>
              </a:r>
              <a:r>
                <a:rPr lang="en-US" altLang="en-US" sz="3000" b="1" baseline="30000">
                  <a:solidFill>
                    <a:srgbClr val="000000"/>
                  </a:solidFill>
                  <a:cs typeface="Arial" panose="020B0604020202020204" pitchFamily="34" charset="0"/>
                </a:rPr>
                <a:t>ij</a:t>
              </a:r>
              <a:endParaRPr lang="ru-RU" altLang="en-US">
                <a:solidFill>
                  <a:srgbClr val="000000"/>
                </a:solidFill>
                <a:cs typeface="Arial" panose="020B0604020202020204" pitchFamily="34" charset="0"/>
              </a:endParaRPr>
            </a:p>
          </p:txBody>
        </p:sp>
        <p:sp>
          <p:nvSpPr>
            <p:cNvPr id="30750" name="Rectangle 79">
              <a:extLst>
                <a:ext uri="{FF2B5EF4-FFF2-40B4-BE49-F238E27FC236}">
                  <a16:creationId xmlns:a16="http://schemas.microsoft.com/office/drawing/2014/main" id="{85833B9C-9E31-485E-9014-ADCC39D12CE9}"/>
                </a:ext>
              </a:extLst>
            </p:cNvPr>
            <p:cNvSpPr>
              <a:spLocks noChangeArrowheads="1"/>
            </p:cNvSpPr>
            <p:nvPr/>
          </p:nvSpPr>
          <p:spPr bwMode="auto">
            <a:xfrm>
              <a:off x="4869" y="2957"/>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0751" name="Rectangle 80">
              <a:extLst>
                <a:ext uri="{FF2B5EF4-FFF2-40B4-BE49-F238E27FC236}">
                  <a16:creationId xmlns:a16="http://schemas.microsoft.com/office/drawing/2014/main" id="{9A9D7BA3-FF7A-4F70-8157-17CA06E36CA1}"/>
                </a:ext>
              </a:extLst>
            </p:cNvPr>
            <p:cNvSpPr>
              <a:spLocks noChangeArrowheads="1"/>
            </p:cNvSpPr>
            <p:nvPr/>
          </p:nvSpPr>
          <p:spPr bwMode="auto">
            <a:xfrm>
              <a:off x="4869" y="315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0752" name="Rectangle 81">
              <a:extLst>
                <a:ext uri="{FF2B5EF4-FFF2-40B4-BE49-F238E27FC236}">
                  <a16:creationId xmlns:a16="http://schemas.microsoft.com/office/drawing/2014/main" id="{48503B7C-BE6B-4CFB-BEA3-69D3ADFBFD5C}"/>
                </a:ext>
              </a:extLst>
            </p:cNvPr>
            <p:cNvSpPr>
              <a:spLocks noChangeArrowheads="1"/>
            </p:cNvSpPr>
            <p:nvPr/>
          </p:nvSpPr>
          <p:spPr bwMode="auto">
            <a:xfrm>
              <a:off x="4869" y="2728"/>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0753" name="Rectangle 82">
              <a:extLst>
                <a:ext uri="{FF2B5EF4-FFF2-40B4-BE49-F238E27FC236}">
                  <a16:creationId xmlns:a16="http://schemas.microsoft.com/office/drawing/2014/main" id="{163FDF7E-E8EC-45AE-B35E-DCCB6E6DE748}"/>
                </a:ext>
              </a:extLst>
            </p:cNvPr>
            <p:cNvSpPr>
              <a:spLocks noChangeArrowheads="1"/>
            </p:cNvSpPr>
            <p:nvPr/>
          </p:nvSpPr>
          <p:spPr bwMode="auto">
            <a:xfrm>
              <a:off x="4121" y="2957"/>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0754" name="Rectangle 83">
              <a:extLst>
                <a:ext uri="{FF2B5EF4-FFF2-40B4-BE49-F238E27FC236}">
                  <a16:creationId xmlns:a16="http://schemas.microsoft.com/office/drawing/2014/main" id="{4E61F5B0-BB38-41B6-B3F1-DEDB54105403}"/>
                </a:ext>
              </a:extLst>
            </p:cNvPr>
            <p:cNvSpPr>
              <a:spLocks noChangeArrowheads="1"/>
            </p:cNvSpPr>
            <p:nvPr/>
          </p:nvSpPr>
          <p:spPr bwMode="auto">
            <a:xfrm>
              <a:off x="4121" y="315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0755" name="Rectangle 84">
              <a:extLst>
                <a:ext uri="{FF2B5EF4-FFF2-40B4-BE49-F238E27FC236}">
                  <a16:creationId xmlns:a16="http://schemas.microsoft.com/office/drawing/2014/main" id="{A5BE3B84-BEE7-41F3-948C-9FBFD4A09B76}"/>
                </a:ext>
              </a:extLst>
            </p:cNvPr>
            <p:cNvSpPr>
              <a:spLocks noChangeArrowheads="1"/>
            </p:cNvSpPr>
            <p:nvPr/>
          </p:nvSpPr>
          <p:spPr bwMode="auto">
            <a:xfrm>
              <a:off x="4121" y="2728"/>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0756" name="Rectangle 85">
              <a:extLst>
                <a:ext uri="{FF2B5EF4-FFF2-40B4-BE49-F238E27FC236}">
                  <a16:creationId xmlns:a16="http://schemas.microsoft.com/office/drawing/2014/main" id="{75566D23-CB96-4EEB-9714-62DD5A52126C}"/>
                </a:ext>
              </a:extLst>
            </p:cNvPr>
            <p:cNvSpPr>
              <a:spLocks noChangeArrowheads="1"/>
            </p:cNvSpPr>
            <p:nvPr/>
          </p:nvSpPr>
          <p:spPr bwMode="auto">
            <a:xfrm>
              <a:off x="3930" y="2900"/>
              <a:ext cx="1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a:t>
              </a:r>
              <a:endParaRPr lang="ru-RU" altLang="en-US">
                <a:solidFill>
                  <a:srgbClr val="000000"/>
                </a:solidFill>
                <a:cs typeface="Arial" panose="020B0604020202020204" pitchFamily="34" charset="0"/>
              </a:endParaRPr>
            </a:p>
          </p:txBody>
        </p:sp>
        <p:sp>
          <p:nvSpPr>
            <p:cNvPr id="30757" name="Rectangle 86">
              <a:extLst>
                <a:ext uri="{FF2B5EF4-FFF2-40B4-BE49-F238E27FC236}">
                  <a16:creationId xmlns:a16="http://schemas.microsoft.com/office/drawing/2014/main" id="{C9626D81-C2A6-4FD7-83F4-AB844EFA2FE0}"/>
                </a:ext>
              </a:extLst>
            </p:cNvPr>
            <p:cNvSpPr>
              <a:spLocks noChangeArrowheads="1"/>
            </p:cNvSpPr>
            <p:nvPr/>
          </p:nvSpPr>
          <p:spPr bwMode="auto">
            <a:xfrm>
              <a:off x="3784" y="297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0758" name="Rectangle 87">
              <a:extLst>
                <a:ext uri="{FF2B5EF4-FFF2-40B4-BE49-F238E27FC236}">
                  <a16:creationId xmlns:a16="http://schemas.microsoft.com/office/drawing/2014/main" id="{097FAAF7-58F7-4CE1-8B5C-7AD2729B02A7}"/>
                </a:ext>
              </a:extLst>
            </p:cNvPr>
            <p:cNvSpPr>
              <a:spLocks noChangeArrowheads="1"/>
            </p:cNvSpPr>
            <p:nvPr/>
          </p:nvSpPr>
          <p:spPr bwMode="auto">
            <a:xfrm>
              <a:off x="3784" y="3137"/>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0759" name="Rectangle 88">
              <a:extLst>
                <a:ext uri="{FF2B5EF4-FFF2-40B4-BE49-F238E27FC236}">
                  <a16:creationId xmlns:a16="http://schemas.microsoft.com/office/drawing/2014/main" id="{928D5D1F-3552-4927-82FA-CF79D246A4EC}"/>
                </a:ext>
              </a:extLst>
            </p:cNvPr>
            <p:cNvSpPr>
              <a:spLocks noChangeArrowheads="1"/>
            </p:cNvSpPr>
            <p:nvPr/>
          </p:nvSpPr>
          <p:spPr bwMode="auto">
            <a:xfrm>
              <a:off x="3784" y="274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0760" name="Rectangle 89">
              <a:extLst>
                <a:ext uri="{FF2B5EF4-FFF2-40B4-BE49-F238E27FC236}">
                  <a16:creationId xmlns:a16="http://schemas.microsoft.com/office/drawing/2014/main" id="{98F93601-E3FA-4CC9-950B-7D3BF6308FD1}"/>
                </a:ext>
              </a:extLst>
            </p:cNvPr>
            <p:cNvSpPr>
              <a:spLocks noChangeArrowheads="1"/>
            </p:cNvSpPr>
            <p:nvPr/>
          </p:nvSpPr>
          <p:spPr bwMode="auto">
            <a:xfrm>
              <a:off x="3567" y="297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0761" name="Rectangle 90">
              <a:extLst>
                <a:ext uri="{FF2B5EF4-FFF2-40B4-BE49-F238E27FC236}">
                  <a16:creationId xmlns:a16="http://schemas.microsoft.com/office/drawing/2014/main" id="{6041CF19-06DD-4A1D-A021-35406EC485CC}"/>
                </a:ext>
              </a:extLst>
            </p:cNvPr>
            <p:cNvSpPr>
              <a:spLocks noChangeArrowheads="1"/>
            </p:cNvSpPr>
            <p:nvPr/>
          </p:nvSpPr>
          <p:spPr bwMode="auto">
            <a:xfrm>
              <a:off x="3567" y="3137"/>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0762" name="Rectangle 91">
              <a:extLst>
                <a:ext uri="{FF2B5EF4-FFF2-40B4-BE49-F238E27FC236}">
                  <a16:creationId xmlns:a16="http://schemas.microsoft.com/office/drawing/2014/main" id="{C45ABCCF-951E-4138-A35F-AD47E8430263}"/>
                </a:ext>
              </a:extLst>
            </p:cNvPr>
            <p:cNvSpPr>
              <a:spLocks noChangeArrowheads="1"/>
            </p:cNvSpPr>
            <p:nvPr/>
          </p:nvSpPr>
          <p:spPr bwMode="auto">
            <a:xfrm>
              <a:off x="3567" y="274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0763" name="Rectangle 92">
              <a:extLst>
                <a:ext uri="{FF2B5EF4-FFF2-40B4-BE49-F238E27FC236}">
                  <a16:creationId xmlns:a16="http://schemas.microsoft.com/office/drawing/2014/main" id="{DB921ADE-B0A8-4C3D-8BD0-A69764AA419C}"/>
                </a:ext>
              </a:extLst>
            </p:cNvPr>
            <p:cNvSpPr>
              <a:spLocks noChangeArrowheads="1"/>
            </p:cNvSpPr>
            <p:nvPr/>
          </p:nvSpPr>
          <p:spPr bwMode="auto">
            <a:xfrm>
              <a:off x="3463" y="2957"/>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0764" name="Rectangle 93">
              <a:extLst>
                <a:ext uri="{FF2B5EF4-FFF2-40B4-BE49-F238E27FC236}">
                  <a16:creationId xmlns:a16="http://schemas.microsoft.com/office/drawing/2014/main" id="{082D1524-E889-43B0-9F2A-A004A0447295}"/>
                </a:ext>
              </a:extLst>
            </p:cNvPr>
            <p:cNvSpPr>
              <a:spLocks noChangeArrowheads="1"/>
            </p:cNvSpPr>
            <p:nvPr/>
          </p:nvSpPr>
          <p:spPr bwMode="auto">
            <a:xfrm>
              <a:off x="3463" y="315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0765" name="Rectangle 94">
              <a:extLst>
                <a:ext uri="{FF2B5EF4-FFF2-40B4-BE49-F238E27FC236}">
                  <a16:creationId xmlns:a16="http://schemas.microsoft.com/office/drawing/2014/main" id="{88E69C5A-39AE-4AA7-B868-A21E967833E3}"/>
                </a:ext>
              </a:extLst>
            </p:cNvPr>
            <p:cNvSpPr>
              <a:spLocks noChangeArrowheads="1"/>
            </p:cNvSpPr>
            <p:nvPr/>
          </p:nvSpPr>
          <p:spPr bwMode="auto">
            <a:xfrm>
              <a:off x="3463" y="2728"/>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0766" name="Rectangle 95">
              <a:extLst>
                <a:ext uri="{FF2B5EF4-FFF2-40B4-BE49-F238E27FC236}">
                  <a16:creationId xmlns:a16="http://schemas.microsoft.com/office/drawing/2014/main" id="{DFC07788-18C0-4F25-9F64-01D9DB980B3B}"/>
                </a:ext>
              </a:extLst>
            </p:cNvPr>
            <p:cNvSpPr>
              <a:spLocks noChangeArrowheads="1"/>
            </p:cNvSpPr>
            <p:nvPr/>
          </p:nvSpPr>
          <p:spPr bwMode="auto">
            <a:xfrm>
              <a:off x="2715" y="2957"/>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0767" name="Rectangle 96">
              <a:extLst>
                <a:ext uri="{FF2B5EF4-FFF2-40B4-BE49-F238E27FC236}">
                  <a16:creationId xmlns:a16="http://schemas.microsoft.com/office/drawing/2014/main" id="{7B75D245-0F6D-482B-BC1F-14CD2F6140E3}"/>
                </a:ext>
              </a:extLst>
            </p:cNvPr>
            <p:cNvSpPr>
              <a:spLocks noChangeArrowheads="1"/>
            </p:cNvSpPr>
            <p:nvPr/>
          </p:nvSpPr>
          <p:spPr bwMode="auto">
            <a:xfrm>
              <a:off x="2715" y="3153"/>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0768" name="Rectangle 97">
              <a:extLst>
                <a:ext uri="{FF2B5EF4-FFF2-40B4-BE49-F238E27FC236}">
                  <a16:creationId xmlns:a16="http://schemas.microsoft.com/office/drawing/2014/main" id="{D0A52E37-3B56-41D7-96C1-131A5125C053}"/>
                </a:ext>
              </a:extLst>
            </p:cNvPr>
            <p:cNvSpPr>
              <a:spLocks noChangeArrowheads="1"/>
            </p:cNvSpPr>
            <p:nvPr/>
          </p:nvSpPr>
          <p:spPr bwMode="auto">
            <a:xfrm>
              <a:off x="2715" y="2728"/>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0769" name="Rectangle 98">
              <a:extLst>
                <a:ext uri="{FF2B5EF4-FFF2-40B4-BE49-F238E27FC236}">
                  <a16:creationId xmlns:a16="http://schemas.microsoft.com/office/drawing/2014/main" id="{80B12566-CF27-41FE-821F-EA415F8EDC13}"/>
                </a:ext>
              </a:extLst>
            </p:cNvPr>
            <p:cNvSpPr>
              <a:spLocks noChangeArrowheads="1"/>
            </p:cNvSpPr>
            <p:nvPr/>
          </p:nvSpPr>
          <p:spPr bwMode="auto">
            <a:xfrm>
              <a:off x="2524" y="2900"/>
              <a:ext cx="1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a:t>
              </a:r>
              <a:endParaRPr lang="ru-RU" altLang="en-US">
                <a:solidFill>
                  <a:srgbClr val="000000"/>
                </a:solidFill>
                <a:cs typeface="Arial" panose="020B0604020202020204" pitchFamily="34" charset="0"/>
              </a:endParaRPr>
            </a:p>
          </p:txBody>
        </p:sp>
        <p:sp>
          <p:nvSpPr>
            <p:cNvPr id="30770" name="Rectangle 99">
              <a:extLst>
                <a:ext uri="{FF2B5EF4-FFF2-40B4-BE49-F238E27FC236}">
                  <a16:creationId xmlns:a16="http://schemas.microsoft.com/office/drawing/2014/main" id="{5303F07E-8508-46B1-BD3D-48DC31F4189C}"/>
                </a:ext>
              </a:extLst>
            </p:cNvPr>
            <p:cNvSpPr>
              <a:spLocks noChangeArrowheads="1"/>
            </p:cNvSpPr>
            <p:nvPr/>
          </p:nvSpPr>
          <p:spPr bwMode="auto">
            <a:xfrm>
              <a:off x="4777" y="3237"/>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0771" name="Rectangle 100">
              <a:extLst>
                <a:ext uri="{FF2B5EF4-FFF2-40B4-BE49-F238E27FC236}">
                  <a16:creationId xmlns:a16="http://schemas.microsoft.com/office/drawing/2014/main" id="{07F1A6F8-29EC-4C37-A408-24DD09879A1A}"/>
                </a:ext>
              </a:extLst>
            </p:cNvPr>
            <p:cNvSpPr>
              <a:spLocks noChangeArrowheads="1"/>
            </p:cNvSpPr>
            <p:nvPr/>
          </p:nvSpPr>
          <p:spPr bwMode="auto">
            <a:xfrm>
              <a:off x="4342" y="3237"/>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0772" name="Rectangle 101">
              <a:extLst>
                <a:ext uri="{FF2B5EF4-FFF2-40B4-BE49-F238E27FC236}">
                  <a16:creationId xmlns:a16="http://schemas.microsoft.com/office/drawing/2014/main" id="{2373736D-A8EF-47F1-B1E9-74A2EC079ED4}"/>
                </a:ext>
              </a:extLst>
            </p:cNvPr>
            <p:cNvSpPr>
              <a:spLocks noChangeArrowheads="1"/>
            </p:cNvSpPr>
            <p:nvPr/>
          </p:nvSpPr>
          <p:spPr bwMode="auto">
            <a:xfrm>
              <a:off x="4774" y="2881"/>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0773" name="Rectangle 102">
              <a:extLst>
                <a:ext uri="{FF2B5EF4-FFF2-40B4-BE49-F238E27FC236}">
                  <a16:creationId xmlns:a16="http://schemas.microsoft.com/office/drawing/2014/main" id="{B77D2D44-C483-44B9-BF24-32EBE13E3CAB}"/>
                </a:ext>
              </a:extLst>
            </p:cNvPr>
            <p:cNvSpPr>
              <a:spLocks noChangeArrowheads="1"/>
            </p:cNvSpPr>
            <p:nvPr/>
          </p:nvSpPr>
          <p:spPr bwMode="auto">
            <a:xfrm>
              <a:off x="4339" y="2881"/>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0774" name="Rectangle 103">
              <a:extLst>
                <a:ext uri="{FF2B5EF4-FFF2-40B4-BE49-F238E27FC236}">
                  <a16:creationId xmlns:a16="http://schemas.microsoft.com/office/drawing/2014/main" id="{A9CC6703-BEB0-4E59-897A-802931E4F4C0}"/>
                </a:ext>
              </a:extLst>
            </p:cNvPr>
            <p:cNvSpPr>
              <a:spLocks noChangeArrowheads="1"/>
            </p:cNvSpPr>
            <p:nvPr/>
          </p:nvSpPr>
          <p:spPr bwMode="auto">
            <a:xfrm>
              <a:off x="3371" y="3237"/>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0775" name="Rectangle 104">
              <a:extLst>
                <a:ext uri="{FF2B5EF4-FFF2-40B4-BE49-F238E27FC236}">
                  <a16:creationId xmlns:a16="http://schemas.microsoft.com/office/drawing/2014/main" id="{72E4C398-5FB7-4BBB-B178-24408F5901E1}"/>
                </a:ext>
              </a:extLst>
            </p:cNvPr>
            <p:cNvSpPr>
              <a:spLocks noChangeArrowheads="1"/>
            </p:cNvSpPr>
            <p:nvPr/>
          </p:nvSpPr>
          <p:spPr bwMode="auto">
            <a:xfrm>
              <a:off x="2936" y="3237"/>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0776" name="Rectangle 105">
              <a:extLst>
                <a:ext uri="{FF2B5EF4-FFF2-40B4-BE49-F238E27FC236}">
                  <a16:creationId xmlns:a16="http://schemas.microsoft.com/office/drawing/2014/main" id="{FE767DF8-C918-438D-8D9C-8F5C77E31AB2}"/>
                </a:ext>
              </a:extLst>
            </p:cNvPr>
            <p:cNvSpPr>
              <a:spLocks noChangeArrowheads="1"/>
            </p:cNvSpPr>
            <p:nvPr/>
          </p:nvSpPr>
          <p:spPr bwMode="auto">
            <a:xfrm>
              <a:off x="3368" y="2881"/>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0777" name="Rectangle 106">
              <a:extLst>
                <a:ext uri="{FF2B5EF4-FFF2-40B4-BE49-F238E27FC236}">
                  <a16:creationId xmlns:a16="http://schemas.microsoft.com/office/drawing/2014/main" id="{6E6E5A24-3807-4273-9DCF-1ABB749BA007}"/>
                </a:ext>
              </a:extLst>
            </p:cNvPr>
            <p:cNvSpPr>
              <a:spLocks noChangeArrowheads="1"/>
            </p:cNvSpPr>
            <p:nvPr/>
          </p:nvSpPr>
          <p:spPr bwMode="auto">
            <a:xfrm>
              <a:off x="2933" y="2881"/>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0778" name="Rectangle 107">
              <a:extLst>
                <a:ext uri="{FF2B5EF4-FFF2-40B4-BE49-F238E27FC236}">
                  <a16:creationId xmlns:a16="http://schemas.microsoft.com/office/drawing/2014/main" id="{917F4D7D-8503-46CB-AC1D-06A31EF02989}"/>
                </a:ext>
              </a:extLst>
            </p:cNvPr>
            <p:cNvSpPr>
              <a:spLocks noChangeArrowheads="1"/>
            </p:cNvSpPr>
            <p:nvPr/>
          </p:nvSpPr>
          <p:spPr bwMode="auto">
            <a:xfrm>
              <a:off x="4655" y="3090"/>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0779" name="Rectangle 108">
              <a:extLst>
                <a:ext uri="{FF2B5EF4-FFF2-40B4-BE49-F238E27FC236}">
                  <a16:creationId xmlns:a16="http://schemas.microsoft.com/office/drawing/2014/main" id="{11701446-8A49-4C39-9897-DA65A73343D0}"/>
                </a:ext>
              </a:extLst>
            </p:cNvPr>
            <p:cNvSpPr>
              <a:spLocks noChangeArrowheads="1"/>
            </p:cNvSpPr>
            <p:nvPr/>
          </p:nvSpPr>
          <p:spPr bwMode="auto">
            <a:xfrm>
              <a:off x="4211" y="3090"/>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0780" name="Rectangle 109">
              <a:extLst>
                <a:ext uri="{FF2B5EF4-FFF2-40B4-BE49-F238E27FC236}">
                  <a16:creationId xmlns:a16="http://schemas.microsoft.com/office/drawing/2014/main" id="{4A78E3D2-D42E-47A5-854A-B0BF9335EB69}"/>
                </a:ext>
              </a:extLst>
            </p:cNvPr>
            <p:cNvSpPr>
              <a:spLocks noChangeArrowheads="1"/>
            </p:cNvSpPr>
            <p:nvPr/>
          </p:nvSpPr>
          <p:spPr bwMode="auto">
            <a:xfrm>
              <a:off x="4660" y="2734"/>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0781" name="Rectangle 110">
              <a:extLst>
                <a:ext uri="{FF2B5EF4-FFF2-40B4-BE49-F238E27FC236}">
                  <a16:creationId xmlns:a16="http://schemas.microsoft.com/office/drawing/2014/main" id="{08FC91DC-1522-4747-82FB-C6664B039007}"/>
                </a:ext>
              </a:extLst>
            </p:cNvPr>
            <p:cNvSpPr>
              <a:spLocks noChangeArrowheads="1"/>
            </p:cNvSpPr>
            <p:nvPr/>
          </p:nvSpPr>
          <p:spPr bwMode="auto">
            <a:xfrm>
              <a:off x="4216" y="2734"/>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0782" name="Rectangle 111">
              <a:extLst>
                <a:ext uri="{FF2B5EF4-FFF2-40B4-BE49-F238E27FC236}">
                  <a16:creationId xmlns:a16="http://schemas.microsoft.com/office/drawing/2014/main" id="{F195A47C-84AA-4344-91BF-70AE2946D084}"/>
                </a:ext>
              </a:extLst>
            </p:cNvPr>
            <p:cNvSpPr>
              <a:spLocks noChangeArrowheads="1"/>
            </p:cNvSpPr>
            <p:nvPr/>
          </p:nvSpPr>
          <p:spPr bwMode="auto">
            <a:xfrm>
              <a:off x="3249" y="3090"/>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0783" name="Rectangle 112">
              <a:extLst>
                <a:ext uri="{FF2B5EF4-FFF2-40B4-BE49-F238E27FC236}">
                  <a16:creationId xmlns:a16="http://schemas.microsoft.com/office/drawing/2014/main" id="{B7B4AE94-2CE8-4F86-BA1C-5A2BB47403EA}"/>
                </a:ext>
              </a:extLst>
            </p:cNvPr>
            <p:cNvSpPr>
              <a:spLocks noChangeArrowheads="1"/>
            </p:cNvSpPr>
            <p:nvPr/>
          </p:nvSpPr>
          <p:spPr bwMode="auto">
            <a:xfrm>
              <a:off x="2806" y="3090"/>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0784" name="Rectangle 113">
              <a:extLst>
                <a:ext uri="{FF2B5EF4-FFF2-40B4-BE49-F238E27FC236}">
                  <a16:creationId xmlns:a16="http://schemas.microsoft.com/office/drawing/2014/main" id="{5311B7E3-CBFB-45B1-9598-114FB0B1A6FB}"/>
                </a:ext>
              </a:extLst>
            </p:cNvPr>
            <p:cNvSpPr>
              <a:spLocks noChangeArrowheads="1"/>
            </p:cNvSpPr>
            <p:nvPr/>
          </p:nvSpPr>
          <p:spPr bwMode="auto">
            <a:xfrm>
              <a:off x="3254" y="2734"/>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0785" name="Rectangle 114">
              <a:extLst>
                <a:ext uri="{FF2B5EF4-FFF2-40B4-BE49-F238E27FC236}">
                  <a16:creationId xmlns:a16="http://schemas.microsoft.com/office/drawing/2014/main" id="{4BF04C01-F7B0-4557-BADA-6A0817DCC041}"/>
                </a:ext>
              </a:extLst>
            </p:cNvPr>
            <p:cNvSpPr>
              <a:spLocks noChangeArrowheads="1"/>
            </p:cNvSpPr>
            <p:nvPr/>
          </p:nvSpPr>
          <p:spPr bwMode="auto">
            <a:xfrm>
              <a:off x="2810" y="2734"/>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0786" name="Rectangle 115">
              <a:extLst>
                <a:ext uri="{FF2B5EF4-FFF2-40B4-BE49-F238E27FC236}">
                  <a16:creationId xmlns:a16="http://schemas.microsoft.com/office/drawing/2014/main" id="{60689F22-9A7D-4314-B7FD-5F53BF7356AD}"/>
                </a:ext>
              </a:extLst>
            </p:cNvPr>
            <p:cNvSpPr>
              <a:spLocks noChangeArrowheads="1"/>
            </p:cNvSpPr>
            <p:nvPr/>
          </p:nvSpPr>
          <p:spPr bwMode="auto">
            <a:xfrm>
              <a:off x="3666" y="3105"/>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cs typeface="Arial" panose="020B0604020202020204" pitchFamily="34" charset="0"/>
                </a:rPr>
                <a:t>3</a:t>
              </a:r>
              <a:endParaRPr lang="ru-RU" altLang="en-US">
                <a:solidFill>
                  <a:srgbClr val="000000"/>
                </a:solidFill>
                <a:cs typeface="Arial" panose="020B0604020202020204" pitchFamily="34" charset="0"/>
              </a:endParaRPr>
            </a:p>
          </p:txBody>
        </p:sp>
        <p:sp>
          <p:nvSpPr>
            <p:cNvPr id="30787" name="Rectangle 116">
              <a:extLst>
                <a:ext uri="{FF2B5EF4-FFF2-40B4-BE49-F238E27FC236}">
                  <a16:creationId xmlns:a16="http://schemas.microsoft.com/office/drawing/2014/main" id="{970734E5-E140-4840-AC26-3FF4D9994CCB}"/>
                </a:ext>
              </a:extLst>
            </p:cNvPr>
            <p:cNvSpPr>
              <a:spLocks noChangeArrowheads="1"/>
            </p:cNvSpPr>
            <p:nvPr/>
          </p:nvSpPr>
          <p:spPr bwMode="auto">
            <a:xfrm>
              <a:off x="3663" y="2749"/>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cs typeface="Arial" panose="020B0604020202020204" pitchFamily="34" charset="0"/>
                </a:rPr>
                <a:t>4</a:t>
              </a:r>
              <a:endParaRPr lang="ru-RU" altLang="en-US">
                <a:solidFill>
                  <a:srgbClr val="000000"/>
                </a:solidFill>
                <a:cs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70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69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79" grpId="0" build="p"/>
      <p:bldP spid="767008"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6BC194A-472E-42BF-A852-BA5C0999959C}"/>
              </a:ext>
            </a:extLst>
          </p:cNvPr>
          <p:cNvSpPr>
            <a:spLocks noGrp="1" noChangeArrowheads="1"/>
          </p:cNvSpPr>
          <p:nvPr>
            <p:ph type="title"/>
          </p:nvPr>
        </p:nvSpPr>
        <p:spPr/>
        <p:txBody>
          <a:bodyPr/>
          <a:lstStyle/>
          <a:p>
            <a:r>
              <a:rPr lang="en-US" altLang="en-US"/>
              <a:t>What’s the inverse transform?</a:t>
            </a:r>
          </a:p>
        </p:txBody>
      </p:sp>
      <p:sp>
        <p:nvSpPr>
          <p:cNvPr id="769027" name="Rectangle 3">
            <a:extLst>
              <a:ext uri="{FF2B5EF4-FFF2-40B4-BE49-F238E27FC236}">
                <a16:creationId xmlns:a16="http://schemas.microsoft.com/office/drawing/2014/main" id="{29AD1EC7-DCEC-4D4D-BE54-E7E656C5F630}"/>
              </a:ext>
            </a:extLst>
          </p:cNvPr>
          <p:cNvSpPr>
            <a:spLocks noGrp="1" noChangeArrowheads="1"/>
          </p:cNvSpPr>
          <p:nvPr>
            <p:ph type="body" idx="1"/>
          </p:nvPr>
        </p:nvSpPr>
        <p:spPr>
          <a:xfrm>
            <a:off x="2133600" y="5867400"/>
            <a:ext cx="8077200" cy="990600"/>
          </a:xfrm>
        </p:spPr>
        <p:txBody>
          <a:bodyPr/>
          <a:lstStyle/>
          <a:p>
            <a:pPr>
              <a:buFontTx/>
              <a:buChar char="•"/>
            </a:pPr>
            <a:r>
              <a:rPr lang="en-US" altLang="en-US" sz="2000"/>
              <a:t>How can we change from any basis to any basis?</a:t>
            </a:r>
          </a:p>
          <a:p>
            <a:pPr>
              <a:buFontTx/>
              <a:buChar char="•"/>
            </a:pPr>
            <a:r>
              <a:rPr lang="en-US" altLang="en-US" sz="2000"/>
              <a:t>What if the basis are orthogonal?</a:t>
            </a:r>
          </a:p>
        </p:txBody>
      </p:sp>
      <p:sp>
        <p:nvSpPr>
          <p:cNvPr id="31748" name="Text Box 28">
            <a:extLst>
              <a:ext uri="{FF2B5EF4-FFF2-40B4-BE49-F238E27FC236}">
                <a16:creationId xmlns:a16="http://schemas.microsoft.com/office/drawing/2014/main" id="{4000F658-F313-4040-A132-4915C62EBC82}"/>
              </a:ext>
            </a:extLst>
          </p:cNvPr>
          <p:cNvSpPr txBox="1">
            <a:spLocks noChangeArrowheads="1"/>
          </p:cNvSpPr>
          <p:nvPr/>
        </p:nvSpPr>
        <p:spPr bwMode="auto">
          <a:xfrm>
            <a:off x="7656514" y="914400"/>
            <a:ext cx="1411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v</a:t>
            </a:r>
            <a:r>
              <a:rPr lang="en-US" altLang="en-US">
                <a:solidFill>
                  <a:srgbClr val="000000"/>
                </a:solidFill>
                <a:latin typeface="Arial" panose="020B0604020202020204" pitchFamily="34" charset="0"/>
                <a:cs typeface="Arial" panose="020B0604020202020204" pitchFamily="34" charset="0"/>
              </a:rPr>
              <a:t> =(v</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,v</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grpSp>
        <p:nvGrpSpPr>
          <p:cNvPr id="31749" name="Group 29">
            <a:extLst>
              <a:ext uri="{FF2B5EF4-FFF2-40B4-BE49-F238E27FC236}">
                <a16:creationId xmlns:a16="http://schemas.microsoft.com/office/drawing/2014/main" id="{E6724923-08FF-40F3-9138-3D5EC1BF5428}"/>
              </a:ext>
            </a:extLst>
          </p:cNvPr>
          <p:cNvGrpSpPr>
            <a:grpSpLocks/>
          </p:cNvGrpSpPr>
          <p:nvPr/>
        </p:nvGrpSpPr>
        <p:grpSpPr bwMode="auto">
          <a:xfrm rot="-803550">
            <a:off x="6775450" y="3048000"/>
            <a:ext cx="2743200" cy="134938"/>
            <a:chOff x="2976" y="2091"/>
            <a:chExt cx="1728" cy="85"/>
          </a:xfrm>
        </p:grpSpPr>
        <p:sp>
          <p:nvSpPr>
            <p:cNvPr id="31840" name="Line 30">
              <a:extLst>
                <a:ext uri="{FF2B5EF4-FFF2-40B4-BE49-F238E27FC236}">
                  <a16:creationId xmlns:a16="http://schemas.microsoft.com/office/drawing/2014/main" id="{77841809-D295-46BF-BE58-41984BC82C93}"/>
                </a:ext>
              </a:extLst>
            </p:cNvPr>
            <p:cNvSpPr>
              <a:spLocks noChangeShapeType="1"/>
            </p:cNvSpPr>
            <p:nvPr/>
          </p:nvSpPr>
          <p:spPr bwMode="auto">
            <a:xfrm>
              <a:off x="2976" y="2133"/>
              <a:ext cx="17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1" name="Line 31">
              <a:extLst>
                <a:ext uri="{FF2B5EF4-FFF2-40B4-BE49-F238E27FC236}">
                  <a16:creationId xmlns:a16="http://schemas.microsoft.com/office/drawing/2014/main" id="{0E7A40F7-CC2B-4A75-BD82-26C3D47B6103}"/>
                </a:ext>
              </a:extLst>
            </p:cNvPr>
            <p:cNvSpPr>
              <a:spLocks noChangeShapeType="1"/>
            </p:cNvSpPr>
            <p:nvPr/>
          </p:nvSpPr>
          <p:spPr bwMode="auto">
            <a:xfrm>
              <a:off x="3365"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2" name="Line 32">
              <a:extLst>
                <a:ext uri="{FF2B5EF4-FFF2-40B4-BE49-F238E27FC236}">
                  <a16:creationId xmlns:a16="http://schemas.microsoft.com/office/drawing/2014/main" id="{8C8981C6-592A-482F-BF3C-1B41FF7A3AC9}"/>
                </a:ext>
              </a:extLst>
            </p:cNvPr>
            <p:cNvSpPr>
              <a:spLocks noChangeShapeType="1"/>
            </p:cNvSpPr>
            <p:nvPr/>
          </p:nvSpPr>
          <p:spPr bwMode="auto">
            <a:xfrm>
              <a:off x="3538"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3" name="Line 33">
              <a:extLst>
                <a:ext uri="{FF2B5EF4-FFF2-40B4-BE49-F238E27FC236}">
                  <a16:creationId xmlns:a16="http://schemas.microsoft.com/office/drawing/2014/main" id="{0B0B591F-35C6-483A-ACA7-3CC433B09477}"/>
                </a:ext>
              </a:extLst>
            </p:cNvPr>
            <p:cNvSpPr>
              <a:spLocks noChangeShapeType="1"/>
            </p:cNvSpPr>
            <p:nvPr/>
          </p:nvSpPr>
          <p:spPr bwMode="auto">
            <a:xfrm>
              <a:off x="3710"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4" name="Line 34">
              <a:extLst>
                <a:ext uri="{FF2B5EF4-FFF2-40B4-BE49-F238E27FC236}">
                  <a16:creationId xmlns:a16="http://schemas.microsoft.com/office/drawing/2014/main" id="{6E2CF59C-277A-4678-B7FE-A33A410FB35E}"/>
                </a:ext>
              </a:extLst>
            </p:cNvPr>
            <p:cNvSpPr>
              <a:spLocks noChangeShapeType="1"/>
            </p:cNvSpPr>
            <p:nvPr/>
          </p:nvSpPr>
          <p:spPr bwMode="auto">
            <a:xfrm>
              <a:off x="3883"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5" name="Line 35">
              <a:extLst>
                <a:ext uri="{FF2B5EF4-FFF2-40B4-BE49-F238E27FC236}">
                  <a16:creationId xmlns:a16="http://schemas.microsoft.com/office/drawing/2014/main" id="{7F6E2CC7-9C80-46EC-B086-C75713E2EBEB}"/>
                </a:ext>
              </a:extLst>
            </p:cNvPr>
            <p:cNvSpPr>
              <a:spLocks noChangeShapeType="1"/>
            </p:cNvSpPr>
            <p:nvPr/>
          </p:nvSpPr>
          <p:spPr bwMode="auto">
            <a:xfrm>
              <a:off x="4056"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6" name="Line 36">
              <a:extLst>
                <a:ext uri="{FF2B5EF4-FFF2-40B4-BE49-F238E27FC236}">
                  <a16:creationId xmlns:a16="http://schemas.microsoft.com/office/drawing/2014/main" id="{33B58A93-0AFB-41F9-AEDD-87DD34F91667}"/>
                </a:ext>
              </a:extLst>
            </p:cNvPr>
            <p:cNvSpPr>
              <a:spLocks noChangeShapeType="1"/>
            </p:cNvSpPr>
            <p:nvPr/>
          </p:nvSpPr>
          <p:spPr bwMode="auto">
            <a:xfrm>
              <a:off x="4229"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7" name="Line 37">
              <a:extLst>
                <a:ext uri="{FF2B5EF4-FFF2-40B4-BE49-F238E27FC236}">
                  <a16:creationId xmlns:a16="http://schemas.microsoft.com/office/drawing/2014/main" id="{7761B733-D63B-4F33-8566-34FBD3254169}"/>
                </a:ext>
              </a:extLst>
            </p:cNvPr>
            <p:cNvSpPr>
              <a:spLocks noChangeShapeType="1"/>
            </p:cNvSpPr>
            <p:nvPr/>
          </p:nvSpPr>
          <p:spPr bwMode="auto">
            <a:xfrm>
              <a:off x="4402"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48" name="Line 38">
              <a:extLst>
                <a:ext uri="{FF2B5EF4-FFF2-40B4-BE49-F238E27FC236}">
                  <a16:creationId xmlns:a16="http://schemas.microsoft.com/office/drawing/2014/main" id="{3452A3A4-6400-4444-BB12-4FA6793E7276}"/>
                </a:ext>
              </a:extLst>
            </p:cNvPr>
            <p:cNvSpPr>
              <a:spLocks noChangeShapeType="1"/>
            </p:cNvSpPr>
            <p:nvPr/>
          </p:nvSpPr>
          <p:spPr bwMode="auto">
            <a:xfrm>
              <a:off x="4574"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31750" name="Group 39">
            <a:extLst>
              <a:ext uri="{FF2B5EF4-FFF2-40B4-BE49-F238E27FC236}">
                <a16:creationId xmlns:a16="http://schemas.microsoft.com/office/drawing/2014/main" id="{30720C15-63E3-42F9-877B-E3AD4E6C05B6}"/>
              </a:ext>
            </a:extLst>
          </p:cNvPr>
          <p:cNvGrpSpPr>
            <a:grpSpLocks/>
          </p:cNvGrpSpPr>
          <p:nvPr/>
        </p:nvGrpSpPr>
        <p:grpSpPr bwMode="auto">
          <a:xfrm rot="849907">
            <a:off x="7156450" y="1206500"/>
            <a:ext cx="184150" cy="2438400"/>
            <a:chOff x="3149" y="768"/>
            <a:chExt cx="86" cy="1536"/>
          </a:xfrm>
        </p:grpSpPr>
        <p:sp>
          <p:nvSpPr>
            <p:cNvPr id="31831" name="Line 40">
              <a:extLst>
                <a:ext uri="{FF2B5EF4-FFF2-40B4-BE49-F238E27FC236}">
                  <a16:creationId xmlns:a16="http://schemas.microsoft.com/office/drawing/2014/main" id="{9206659F-5394-4FE8-AC9E-D0C0DE5F7C4E}"/>
                </a:ext>
              </a:extLst>
            </p:cNvPr>
            <p:cNvSpPr>
              <a:spLocks noChangeShapeType="1"/>
            </p:cNvSpPr>
            <p:nvPr/>
          </p:nvSpPr>
          <p:spPr bwMode="auto">
            <a:xfrm>
              <a:off x="3192" y="768"/>
              <a:ext cx="0" cy="15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2" name="Line 41">
              <a:extLst>
                <a:ext uri="{FF2B5EF4-FFF2-40B4-BE49-F238E27FC236}">
                  <a16:creationId xmlns:a16="http://schemas.microsoft.com/office/drawing/2014/main" id="{14DFA82E-A0A4-4660-A1E2-33EB95A7D994}"/>
                </a:ext>
              </a:extLst>
            </p:cNvPr>
            <p:cNvSpPr>
              <a:spLocks noChangeShapeType="1"/>
            </p:cNvSpPr>
            <p:nvPr/>
          </p:nvSpPr>
          <p:spPr bwMode="auto">
            <a:xfrm>
              <a:off x="3149" y="1963"/>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3" name="Line 42">
              <a:extLst>
                <a:ext uri="{FF2B5EF4-FFF2-40B4-BE49-F238E27FC236}">
                  <a16:creationId xmlns:a16="http://schemas.microsoft.com/office/drawing/2014/main" id="{D2171F9F-2C46-479D-B5BB-451FC6BD3F4F}"/>
                </a:ext>
              </a:extLst>
            </p:cNvPr>
            <p:cNvSpPr>
              <a:spLocks noChangeShapeType="1"/>
            </p:cNvSpPr>
            <p:nvPr/>
          </p:nvSpPr>
          <p:spPr bwMode="auto">
            <a:xfrm>
              <a:off x="3149" y="1792"/>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4" name="Line 43">
              <a:extLst>
                <a:ext uri="{FF2B5EF4-FFF2-40B4-BE49-F238E27FC236}">
                  <a16:creationId xmlns:a16="http://schemas.microsoft.com/office/drawing/2014/main" id="{33F537BE-6092-4DE1-9316-DD7201ECC4E4}"/>
                </a:ext>
              </a:extLst>
            </p:cNvPr>
            <p:cNvSpPr>
              <a:spLocks noChangeShapeType="1"/>
            </p:cNvSpPr>
            <p:nvPr/>
          </p:nvSpPr>
          <p:spPr bwMode="auto">
            <a:xfrm>
              <a:off x="3149" y="162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5" name="Line 44">
              <a:extLst>
                <a:ext uri="{FF2B5EF4-FFF2-40B4-BE49-F238E27FC236}">
                  <a16:creationId xmlns:a16="http://schemas.microsoft.com/office/drawing/2014/main" id="{61A73CF2-E3A4-4090-9A20-867A71831018}"/>
                </a:ext>
              </a:extLst>
            </p:cNvPr>
            <p:cNvSpPr>
              <a:spLocks noChangeShapeType="1"/>
            </p:cNvSpPr>
            <p:nvPr/>
          </p:nvSpPr>
          <p:spPr bwMode="auto">
            <a:xfrm>
              <a:off x="3149" y="145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6" name="Line 45">
              <a:extLst>
                <a:ext uri="{FF2B5EF4-FFF2-40B4-BE49-F238E27FC236}">
                  <a16:creationId xmlns:a16="http://schemas.microsoft.com/office/drawing/2014/main" id="{4A7FBC76-E41A-4560-91A8-66F7157EC0D6}"/>
                </a:ext>
              </a:extLst>
            </p:cNvPr>
            <p:cNvSpPr>
              <a:spLocks noChangeShapeType="1"/>
            </p:cNvSpPr>
            <p:nvPr/>
          </p:nvSpPr>
          <p:spPr bwMode="auto">
            <a:xfrm>
              <a:off x="3149" y="1280"/>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7" name="Line 46">
              <a:extLst>
                <a:ext uri="{FF2B5EF4-FFF2-40B4-BE49-F238E27FC236}">
                  <a16:creationId xmlns:a16="http://schemas.microsoft.com/office/drawing/2014/main" id="{A4593346-1D0B-44C7-A243-71F173937E42}"/>
                </a:ext>
              </a:extLst>
            </p:cNvPr>
            <p:cNvSpPr>
              <a:spLocks noChangeShapeType="1"/>
            </p:cNvSpPr>
            <p:nvPr/>
          </p:nvSpPr>
          <p:spPr bwMode="auto">
            <a:xfrm>
              <a:off x="3149" y="110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8" name="Line 47">
              <a:extLst>
                <a:ext uri="{FF2B5EF4-FFF2-40B4-BE49-F238E27FC236}">
                  <a16:creationId xmlns:a16="http://schemas.microsoft.com/office/drawing/2014/main" id="{B06A5669-E02E-4682-84FB-98262B44F8EB}"/>
                </a:ext>
              </a:extLst>
            </p:cNvPr>
            <p:cNvSpPr>
              <a:spLocks noChangeShapeType="1"/>
            </p:cNvSpPr>
            <p:nvPr/>
          </p:nvSpPr>
          <p:spPr bwMode="auto">
            <a:xfrm>
              <a:off x="3149" y="93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9" name="Line 48">
              <a:extLst>
                <a:ext uri="{FF2B5EF4-FFF2-40B4-BE49-F238E27FC236}">
                  <a16:creationId xmlns:a16="http://schemas.microsoft.com/office/drawing/2014/main" id="{DEE34968-06C9-4237-B7B4-A9C4A44EF1B4}"/>
                </a:ext>
              </a:extLst>
            </p:cNvPr>
            <p:cNvSpPr>
              <a:spLocks noChangeShapeType="1"/>
            </p:cNvSpPr>
            <p:nvPr/>
          </p:nvSpPr>
          <p:spPr bwMode="auto">
            <a:xfrm>
              <a:off x="3149" y="768"/>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1751" name="Text Box 49">
            <a:extLst>
              <a:ext uri="{FF2B5EF4-FFF2-40B4-BE49-F238E27FC236}">
                <a16:creationId xmlns:a16="http://schemas.microsoft.com/office/drawing/2014/main" id="{61AABA47-87C0-4C40-BBBD-BA279D612331}"/>
              </a:ext>
            </a:extLst>
          </p:cNvPr>
          <p:cNvSpPr txBox="1">
            <a:spLocks noChangeArrowheads="1"/>
          </p:cNvSpPr>
          <p:nvPr/>
        </p:nvSpPr>
        <p:spPr bwMode="auto">
          <a:xfrm>
            <a:off x="8832850" y="2895600"/>
            <a:ext cx="137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u</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sp>
        <p:nvSpPr>
          <p:cNvPr id="31752" name="Oval 50">
            <a:extLst>
              <a:ext uri="{FF2B5EF4-FFF2-40B4-BE49-F238E27FC236}">
                <a16:creationId xmlns:a16="http://schemas.microsoft.com/office/drawing/2014/main" id="{565EFF3C-D60C-451B-B912-D015A9F7BF34}"/>
              </a:ext>
            </a:extLst>
          </p:cNvPr>
          <p:cNvSpPr>
            <a:spLocks noChangeAspect="1" noChangeArrowheads="1"/>
          </p:cNvSpPr>
          <p:nvPr/>
        </p:nvSpPr>
        <p:spPr bwMode="auto">
          <a:xfrm>
            <a:off x="8408988" y="2209801"/>
            <a:ext cx="119062"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1753" name="Text Box 51">
            <a:extLst>
              <a:ext uri="{FF2B5EF4-FFF2-40B4-BE49-F238E27FC236}">
                <a16:creationId xmlns:a16="http://schemas.microsoft.com/office/drawing/2014/main" id="{952B1704-60DA-461C-8C21-6F81019C5301}"/>
              </a:ext>
            </a:extLst>
          </p:cNvPr>
          <p:cNvSpPr txBox="1">
            <a:spLocks noChangeArrowheads="1"/>
          </p:cNvSpPr>
          <p:nvPr/>
        </p:nvSpPr>
        <p:spPr bwMode="auto">
          <a:xfrm>
            <a:off x="8528051" y="1828800"/>
            <a:ext cx="606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uv</a:t>
            </a:r>
          </a:p>
        </p:txBody>
      </p:sp>
      <p:sp>
        <p:nvSpPr>
          <p:cNvPr id="31754" name="Line 52">
            <a:extLst>
              <a:ext uri="{FF2B5EF4-FFF2-40B4-BE49-F238E27FC236}">
                <a16:creationId xmlns:a16="http://schemas.microsoft.com/office/drawing/2014/main" id="{CE336B5B-45FF-4029-AA11-BB8CDFB01C39}"/>
              </a:ext>
            </a:extLst>
          </p:cNvPr>
          <p:cNvSpPr>
            <a:spLocks noChangeShapeType="1"/>
          </p:cNvSpPr>
          <p:nvPr/>
        </p:nvSpPr>
        <p:spPr bwMode="auto">
          <a:xfrm flipV="1">
            <a:off x="7202488" y="2286000"/>
            <a:ext cx="1206500" cy="30480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755" name="Line 53">
            <a:extLst>
              <a:ext uri="{FF2B5EF4-FFF2-40B4-BE49-F238E27FC236}">
                <a16:creationId xmlns:a16="http://schemas.microsoft.com/office/drawing/2014/main" id="{02E44801-9060-475B-BFFD-489EFB74D513}"/>
              </a:ext>
            </a:extLst>
          </p:cNvPr>
          <p:cNvSpPr>
            <a:spLocks noChangeShapeType="1"/>
          </p:cNvSpPr>
          <p:nvPr/>
        </p:nvSpPr>
        <p:spPr bwMode="auto">
          <a:xfrm flipV="1">
            <a:off x="8223250" y="2286000"/>
            <a:ext cx="249238" cy="820738"/>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756" name="Line 54">
            <a:extLst>
              <a:ext uri="{FF2B5EF4-FFF2-40B4-BE49-F238E27FC236}">
                <a16:creationId xmlns:a16="http://schemas.microsoft.com/office/drawing/2014/main" id="{2A1B6ABA-A67A-4397-8CAE-AE120B447252}"/>
              </a:ext>
            </a:extLst>
          </p:cNvPr>
          <p:cNvSpPr>
            <a:spLocks noChangeShapeType="1"/>
          </p:cNvSpPr>
          <p:nvPr/>
        </p:nvSpPr>
        <p:spPr bwMode="auto">
          <a:xfrm flipV="1">
            <a:off x="7002464" y="2328863"/>
            <a:ext cx="1406525"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nvGrpSpPr>
          <p:cNvPr id="31757" name="Group 4">
            <a:extLst>
              <a:ext uri="{FF2B5EF4-FFF2-40B4-BE49-F238E27FC236}">
                <a16:creationId xmlns:a16="http://schemas.microsoft.com/office/drawing/2014/main" id="{9116DA3D-73C4-4887-A4F4-C94AC1F115DA}"/>
              </a:ext>
            </a:extLst>
          </p:cNvPr>
          <p:cNvGrpSpPr>
            <a:grpSpLocks/>
          </p:cNvGrpSpPr>
          <p:nvPr/>
        </p:nvGrpSpPr>
        <p:grpSpPr bwMode="auto">
          <a:xfrm>
            <a:off x="2236788" y="1219200"/>
            <a:ext cx="2743200" cy="2438400"/>
            <a:chOff x="816" y="2208"/>
            <a:chExt cx="1920" cy="1728"/>
          </a:xfrm>
        </p:grpSpPr>
        <p:sp>
          <p:nvSpPr>
            <p:cNvPr id="31813" name="Line 5">
              <a:extLst>
                <a:ext uri="{FF2B5EF4-FFF2-40B4-BE49-F238E27FC236}">
                  <a16:creationId xmlns:a16="http://schemas.microsoft.com/office/drawing/2014/main" id="{A4563C7C-9A22-4084-B79E-166647FB4B6B}"/>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14" name="Line 6">
              <a:extLst>
                <a:ext uri="{FF2B5EF4-FFF2-40B4-BE49-F238E27FC236}">
                  <a16:creationId xmlns:a16="http://schemas.microsoft.com/office/drawing/2014/main" id="{0BC9C093-9E6A-45B2-87B9-B413628468D6}"/>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15" name="Line 7">
              <a:extLst>
                <a:ext uri="{FF2B5EF4-FFF2-40B4-BE49-F238E27FC236}">
                  <a16:creationId xmlns:a16="http://schemas.microsoft.com/office/drawing/2014/main" id="{7D6D1D7B-8990-4585-8718-A97F1EF097C1}"/>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16" name="Line 8">
              <a:extLst>
                <a:ext uri="{FF2B5EF4-FFF2-40B4-BE49-F238E27FC236}">
                  <a16:creationId xmlns:a16="http://schemas.microsoft.com/office/drawing/2014/main" id="{5FCE86A6-0077-4151-95CD-FFE768EE0D9C}"/>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17" name="Line 9">
              <a:extLst>
                <a:ext uri="{FF2B5EF4-FFF2-40B4-BE49-F238E27FC236}">
                  <a16:creationId xmlns:a16="http://schemas.microsoft.com/office/drawing/2014/main" id="{7B68E23D-3E5B-4775-A486-07E99B8BA881}"/>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18" name="Line 10">
              <a:extLst>
                <a:ext uri="{FF2B5EF4-FFF2-40B4-BE49-F238E27FC236}">
                  <a16:creationId xmlns:a16="http://schemas.microsoft.com/office/drawing/2014/main" id="{8BA908E2-AFCE-41DB-8628-D387125EA514}"/>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19" name="Line 11">
              <a:extLst>
                <a:ext uri="{FF2B5EF4-FFF2-40B4-BE49-F238E27FC236}">
                  <a16:creationId xmlns:a16="http://schemas.microsoft.com/office/drawing/2014/main" id="{D551A02A-2F0F-445F-9E47-F2D643C9C333}"/>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0" name="Line 12">
              <a:extLst>
                <a:ext uri="{FF2B5EF4-FFF2-40B4-BE49-F238E27FC236}">
                  <a16:creationId xmlns:a16="http://schemas.microsoft.com/office/drawing/2014/main" id="{DD508F5B-B53F-4688-8E13-9D5B3CF5601B}"/>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1" name="Line 13">
              <a:extLst>
                <a:ext uri="{FF2B5EF4-FFF2-40B4-BE49-F238E27FC236}">
                  <a16:creationId xmlns:a16="http://schemas.microsoft.com/office/drawing/2014/main" id="{556B3D7E-FAFD-4E86-82BC-C2126A0EFAB8}"/>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2" name="Line 14">
              <a:extLst>
                <a:ext uri="{FF2B5EF4-FFF2-40B4-BE49-F238E27FC236}">
                  <a16:creationId xmlns:a16="http://schemas.microsoft.com/office/drawing/2014/main" id="{D64A0733-E397-4A00-BE9B-D602D21F2AE6}"/>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3" name="Line 15">
              <a:extLst>
                <a:ext uri="{FF2B5EF4-FFF2-40B4-BE49-F238E27FC236}">
                  <a16:creationId xmlns:a16="http://schemas.microsoft.com/office/drawing/2014/main" id="{D5A6C8A1-A3D7-4201-A0CD-5C5262756A93}"/>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4" name="Line 16">
              <a:extLst>
                <a:ext uri="{FF2B5EF4-FFF2-40B4-BE49-F238E27FC236}">
                  <a16:creationId xmlns:a16="http://schemas.microsoft.com/office/drawing/2014/main" id="{BDEBD1BC-587F-4C48-A748-EA88A1B17055}"/>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5" name="Line 17">
              <a:extLst>
                <a:ext uri="{FF2B5EF4-FFF2-40B4-BE49-F238E27FC236}">
                  <a16:creationId xmlns:a16="http://schemas.microsoft.com/office/drawing/2014/main" id="{370E8C3F-C668-4BF6-82D0-732324E1553B}"/>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6" name="Line 18">
              <a:extLst>
                <a:ext uri="{FF2B5EF4-FFF2-40B4-BE49-F238E27FC236}">
                  <a16:creationId xmlns:a16="http://schemas.microsoft.com/office/drawing/2014/main" id="{4B2B9B8A-3261-4093-BBC8-164EE4839FDB}"/>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7" name="Line 19">
              <a:extLst>
                <a:ext uri="{FF2B5EF4-FFF2-40B4-BE49-F238E27FC236}">
                  <a16:creationId xmlns:a16="http://schemas.microsoft.com/office/drawing/2014/main" id="{D0E7A7F2-EBE1-4B1E-96B9-3204D22B4274}"/>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8" name="Line 20">
              <a:extLst>
                <a:ext uri="{FF2B5EF4-FFF2-40B4-BE49-F238E27FC236}">
                  <a16:creationId xmlns:a16="http://schemas.microsoft.com/office/drawing/2014/main" id="{998C2274-EAB4-461D-9180-CF39A45C2B09}"/>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29" name="Line 21">
              <a:extLst>
                <a:ext uri="{FF2B5EF4-FFF2-40B4-BE49-F238E27FC236}">
                  <a16:creationId xmlns:a16="http://schemas.microsoft.com/office/drawing/2014/main" id="{92DCA77A-271B-4ACA-B8F4-ABDBA46FBF87}"/>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830" name="Line 22">
              <a:extLst>
                <a:ext uri="{FF2B5EF4-FFF2-40B4-BE49-F238E27FC236}">
                  <a16:creationId xmlns:a16="http://schemas.microsoft.com/office/drawing/2014/main" id="{1EB6BB5B-DD01-4568-9E0B-30520E3E66F9}"/>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1758" name="Text Box 23">
            <a:extLst>
              <a:ext uri="{FF2B5EF4-FFF2-40B4-BE49-F238E27FC236}">
                <a16:creationId xmlns:a16="http://schemas.microsoft.com/office/drawing/2014/main" id="{54D8F4A4-ACF8-4E82-AC02-A0748E66A581}"/>
              </a:ext>
            </a:extLst>
          </p:cNvPr>
          <p:cNvSpPr txBox="1">
            <a:spLocks noChangeArrowheads="1"/>
          </p:cNvSpPr>
          <p:nvPr/>
        </p:nvSpPr>
        <p:spPr bwMode="auto">
          <a:xfrm>
            <a:off x="2693989" y="914400"/>
            <a:ext cx="1157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j</a:t>
            </a:r>
            <a:r>
              <a:rPr lang="en-US" altLang="en-US">
                <a:solidFill>
                  <a:srgbClr val="000000"/>
                </a:solidFill>
                <a:latin typeface="Arial" panose="020B0604020202020204" pitchFamily="34" charset="0"/>
                <a:cs typeface="Arial" panose="020B0604020202020204" pitchFamily="34" charset="0"/>
              </a:rPr>
              <a:t> =(0,1)</a:t>
            </a:r>
          </a:p>
        </p:txBody>
      </p:sp>
      <p:sp>
        <p:nvSpPr>
          <p:cNvPr id="31759" name="Text Box 24">
            <a:extLst>
              <a:ext uri="{FF2B5EF4-FFF2-40B4-BE49-F238E27FC236}">
                <a16:creationId xmlns:a16="http://schemas.microsoft.com/office/drawing/2014/main" id="{CBF99D51-0303-4BC9-924F-FB36536B612F}"/>
              </a:ext>
            </a:extLst>
          </p:cNvPr>
          <p:cNvSpPr txBox="1">
            <a:spLocks noChangeArrowheads="1"/>
          </p:cNvSpPr>
          <p:nvPr/>
        </p:nvSpPr>
        <p:spPr bwMode="auto">
          <a:xfrm>
            <a:off x="4127500" y="3429000"/>
            <a:ext cx="1157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i</a:t>
            </a:r>
            <a:r>
              <a:rPr lang="en-US" altLang="en-US">
                <a:solidFill>
                  <a:srgbClr val="000000"/>
                </a:solidFill>
                <a:latin typeface="Arial" panose="020B0604020202020204" pitchFamily="34" charset="0"/>
                <a:cs typeface="Arial" panose="020B0604020202020204" pitchFamily="34" charset="0"/>
              </a:rPr>
              <a:t> =(1,0)</a:t>
            </a:r>
          </a:p>
        </p:txBody>
      </p:sp>
      <p:sp>
        <p:nvSpPr>
          <p:cNvPr id="31760" name="Text Box 25">
            <a:extLst>
              <a:ext uri="{FF2B5EF4-FFF2-40B4-BE49-F238E27FC236}">
                <a16:creationId xmlns:a16="http://schemas.microsoft.com/office/drawing/2014/main" id="{174AEF92-D3BA-4D87-BB98-4B5C684B30F7}"/>
              </a:ext>
            </a:extLst>
          </p:cNvPr>
          <p:cNvSpPr txBox="1">
            <a:spLocks noChangeArrowheads="1"/>
          </p:cNvSpPr>
          <p:nvPr/>
        </p:nvSpPr>
        <p:spPr bwMode="auto">
          <a:xfrm>
            <a:off x="3859213" y="2022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ru-RU" altLang="en-US">
              <a:solidFill>
                <a:srgbClr val="000000"/>
              </a:solidFill>
              <a:cs typeface="Arial" panose="020B0604020202020204" pitchFamily="34" charset="0"/>
            </a:endParaRPr>
          </a:p>
        </p:txBody>
      </p:sp>
      <p:sp>
        <p:nvSpPr>
          <p:cNvPr id="31761" name="Text Box 26">
            <a:extLst>
              <a:ext uri="{FF2B5EF4-FFF2-40B4-BE49-F238E27FC236}">
                <a16:creationId xmlns:a16="http://schemas.microsoft.com/office/drawing/2014/main" id="{2C63537F-91D8-48B3-875D-D3C5652D9527}"/>
              </a:ext>
            </a:extLst>
          </p:cNvPr>
          <p:cNvSpPr txBox="1">
            <a:spLocks noChangeArrowheads="1"/>
          </p:cNvSpPr>
          <p:nvPr/>
        </p:nvSpPr>
        <p:spPr bwMode="auto">
          <a:xfrm>
            <a:off x="2286001" y="3810000"/>
            <a:ext cx="1457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ij</a:t>
            </a:r>
            <a:r>
              <a:rPr lang="en-US" altLang="en-US" b="1">
                <a:solidFill>
                  <a:srgbClr val="000000"/>
                </a:solidFill>
                <a:latin typeface="Arial" panose="020B0604020202020204" pitchFamily="34" charset="0"/>
                <a:cs typeface="Arial" panose="020B0604020202020204" pitchFamily="34" charset="0"/>
              </a:rPr>
              <a:t> </a:t>
            </a:r>
            <a:r>
              <a:rPr lang="en-US" altLang="en-US">
                <a:solidFill>
                  <a:srgbClr val="000000"/>
                </a:solidFill>
                <a:latin typeface="Arial" panose="020B0604020202020204" pitchFamily="34" charset="0"/>
                <a:cs typeface="Arial" panose="020B0604020202020204" pitchFamily="34" charset="0"/>
              </a:rPr>
              <a:t>= (5,4)</a:t>
            </a:r>
            <a:endParaRPr lang="en-US" altLang="en-US" b="1">
              <a:solidFill>
                <a:srgbClr val="000000"/>
              </a:solidFill>
              <a:latin typeface="Arial" panose="020B0604020202020204" pitchFamily="34" charset="0"/>
              <a:cs typeface="Arial" panose="020B0604020202020204" pitchFamily="34" charset="0"/>
            </a:endParaRPr>
          </a:p>
        </p:txBody>
      </p:sp>
      <p:sp>
        <p:nvSpPr>
          <p:cNvPr id="31762" name="Oval 55">
            <a:extLst>
              <a:ext uri="{FF2B5EF4-FFF2-40B4-BE49-F238E27FC236}">
                <a16:creationId xmlns:a16="http://schemas.microsoft.com/office/drawing/2014/main" id="{ABFE7C25-2E77-4144-9A82-5766B88EE6D9}"/>
              </a:ext>
            </a:extLst>
          </p:cNvPr>
          <p:cNvSpPr>
            <a:spLocks noChangeAspect="1" noChangeArrowheads="1"/>
          </p:cNvSpPr>
          <p:nvPr/>
        </p:nvSpPr>
        <p:spPr bwMode="auto">
          <a:xfrm>
            <a:off x="3949701" y="22098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1763" name="Text Box 56">
            <a:extLst>
              <a:ext uri="{FF2B5EF4-FFF2-40B4-BE49-F238E27FC236}">
                <a16:creationId xmlns:a16="http://schemas.microsoft.com/office/drawing/2014/main" id="{C88CDE78-4B52-4271-866C-F386B3D841A6}"/>
              </a:ext>
            </a:extLst>
          </p:cNvPr>
          <p:cNvSpPr txBox="1">
            <a:spLocks noChangeArrowheads="1"/>
          </p:cNvSpPr>
          <p:nvPr/>
        </p:nvSpPr>
        <p:spPr bwMode="auto">
          <a:xfrm>
            <a:off x="4068764" y="1828800"/>
            <a:ext cx="484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ij</a:t>
            </a:r>
          </a:p>
        </p:txBody>
      </p:sp>
      <p:sp>
        <p:nvSpPr>
          <p:cNvPr id="31764" name="Line 57">
            <a:extLst>
              <a:ext uri="{FF2B5EF4-FFF2-40B4-BE49-F238E27FC236}">
                <a16:creationId xmlns:a16="http://schemas.microsoft.com/office/drawing/2014/main" id="{81614A32-70D1-4F49-9A3E-6345E9F6DA7E}"/>
              </a:ext>
            </a:extLst>
          </p:cNvPr>
          <p:cNvSpPr>
            <a:spLocks noChangeShapeType="1"/>
          </p:cNvSpPr>
          <p:nvPr/>
        </p:nvSpPr>
        <p:spPr bwMode="auto">
          <a:xfrm flipV="1">
            <a:off x="2647950" y="2286000"/>
            <a:ext cx="1301750" cy="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765" name="Line 58">
            <a:extLst>
              <a:ext uri="{FF2B5EF4-FFF2-40B4-BE49-F238E27FC236}">
                <a16:creationId xmlns:a16="http://schemas.microsoft.com/office/drawing/2014/main" id="{96638041-B1C0-4F03-B037-2895A74AD374}"/>
              </a:ext>
            </a:extLst>
          </p:cNvPr>
          <p:cNvSpPr>
            <a:spLocks noChangeShapeType="1"/>
          </p:cNvSpPr>
          <p:nvPr/>
        </p:nvSpPr>
        <p:spPr bwMode="auto">
          <a:xfrm flipV="1">
            <a:off x="4013200" y="2286000"/>
            <a:ext cx="0" cy="106680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766" name="Line 59">
            <a:extLst>
              <a:ext uri="{FF2B5EF4-FFF2-40B4-BE49-F238E27FC236}">
                <a16:creationId xmlns:a16="http://schemas.microsoft.com/office/drawing/2014/main" id="{5F460602-AFFE-4154-880B-CC7D748F317A}"/>
              </a:ext>
            </a:extLst>
          </p:cNvPr>
          <p:cNvSpPr>
            <a:spLocks noChangeShapeType="1"/>
          </p:cNvSpPr>
          <p:nvPr/>
        </p:nvSpPr>
        <p:spPr bwMode="auto">
          <a:xfrm flipV="1">
            <a:off x="2543176" y="2328863"/>
            <a:ext cx="1406525"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1767" name="AutoShape 60">
            <a:extLst>
              <a:ext uri="{FF2B5EF4-FFF2-40B4-BE49-F238E27FC236}">
                <a16:creationId xmlns:a16="http://schemas.microsoft.com/office/drawing/2014/main" id="{9EA342EF-480D-4DEC-AFB3-82374EAA39FB}"/>
              </a:ext>
            </a:extLst>
          </p:cNvPr>
          <p:cNvSpPr>
            <a:spLocks noChangeArrowheads="1"/>
          </p:cNvSpPr>
          <p:nvPr/>
        </p:nvSpPr>
        <p:spPr bwMode="auto">
          <a:xfrm>
            <a:off x="5334000" y="2209801"/>
            <a:ext cx="914400" cy="269875"/>
          </a:xfrm>
          <a:prstGeom prst="rightArrow">
            <a:avLst>
              <a:gd name="adj1" fmla="val 50000"/>
              <a:gd name="adj2" fmla="val 84706"/>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1768" name="Text Box 62">
            <a:extLst>
              <a:ext uri="{FF2B5EF4-FFF2-40B4-BE49-F238E27FC236}">
                <a16:creationId xmlns:a16="http://schemas.microsoft.com/office/drawing/2014/main" id="{9E8005B3-0A39-492C-B87F-54A2548E0829}"/>
              </a:ext>
            </a:extLst>
          </p:cNvPr>
          <p:cNvSpPr txBox="1">
            <a:spLocks noChangeArrowheads="1"/>
          </p:cNvSpPr>
          <p:nvPr/>
        </p:nvSpPr>
        <p:spPr bwMode="auto">
          <a:xfrm>
            <a:off x="7515226" y="3810000"/>
            <a:ext cx="2271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uv </a:t>
            </a:r>
            <a:r>
              <a:rPr lang="en-US" altLang="en-US">
                <a:solidFill>
                  <a:srgbClr val="000000"/>
                </a:solidFill>
                <a:latin typeface="Arial" panose="020B0604020202020204" pitchFamily="34" charset="0"/>
                <a:cs typeface="Arial" panose="020B0604020202020204" pitchFamily="34" charset="0"/>
              </a:rPr>
              <a:t>= (p</a:t>
            </a:r>
            <a:r>
              <a:rPr lang="en-US" altLang="en-US" baseline="-25000">
                <a:solidFill>
                  <a:srgbClr val="000000"/>
                </a:solidFill>
                <a:latin typeface="Arial" panose="020B0604020202020204" pitchFamily="34" charset="0"/>
                <a:cs typeface="Arial" panose="020B0604020202020204" pitchFamily="34" charset="0"/>
              </a:rPr>
              <a:t>x</a:t>
            </a:r>
            <a:r>
              <a:rPr lang="en-US" altLang="en-US" b="1">
                <a:solidFill>
                  <a:srgbClr val="000000"/>
                </a:solidFill>
                <a:latin typeface="Arial" panose="020B0604020202020204" pitchFamily="34" charset="0"/>
                <a:cs typeface="Arial" panose="020B0604020202020204" pitchFamily="34" charset="0"/>
              </a:rPr>
              <a:t>,</a:t>
            </a:r>
            <a:r>
              <a:rPr lang="en-US" altLang="en-US">
                <a:solidFill>
                  <a:srgbClr val="000000"/>
                </a:solidFill>
                <a:latin typeface="Arial" panose="020B0604020202020204" pitchFamily="34" charset="0"/>
                <a:cs typeface="Arial" panose="020B0604020202020204" pitchFamily="34" charset="0"/>
              </a:rPr>
              <a:t>p</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 = ?</a:t>
            </a:r>
          </a:p>
        </p:txBody>
      </p:sp>
      <p:sp>
        <p:nvSpPr>
          <p:cNvPr id="769129" name="Text Box 105">
            <a:extLst>
              <a:ext uri="{FF2B5EF4-FFF2-40B4-BE49-F238E27FC236}">
                <a16:creationId xmlns:a16="http://schemas.microsoft.com/office/drawing/2014/main" id="{F3A7D278-1DE8-436F-A68F-03E61C44CB00}"/>
              </a:ext>
            </a:extLst>
          </p:cNvPr>
          <p:cNvSpPr txBox="1">
            <a:spLocks noChangeArrowheads="1"/>
          </p:cNvSpPr>
          <p:nvPr/>
        </p:nvSpPr>
        <p:spPr bwMode="auto">
          <a:xfrm>
            <a:off x="3657600" y="3810000"/>
            <a:ext cx="1690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 p</a:t>
            </a:r>
            <a:r>
              <a:rPr lang="en-US" altLang="en-US" baseline="-25000">
                <a:solidFill>
                  <a:srgbClr val="000000"/>
                </a:solidFill>
                <a:latin typeface="Arial" panose="020B0604020202020204" pitchFamily="34" charset="0"/>
                <a:cs typeface="Arial" panose="020B0604020202020204" pitchFamily="34" charset="0"/>
              </a:rPr>
              <a:t>x</a:t>
            </a:r>
            <a:r>
              <a:rPr lang="en-US" altLang="en-US" b="1">
                <a:solidFill>
                  <a:srgbClr val="000000"/>
                </a:solidFill>
                <a:latin typeface="Arial" panose="020B0604020202020204" pitchFamily="34" charset="0"/>
                <a:cs typeface="Arial" panose="020B0604020202020204" pitchFamily="34" charset="0"/>
              </a:rPr>
              <a:t>u</a:t>
            </a:r>
            <a:r>
              <a:rPr lang="en-US" altLang="en-US">
                <a:solidFill>
                  <a:srgbClr val="000000"/>
                </a:solidFill>
                <a:latin typeface="Arial" panose="020B0604020202020204" pitchFamily="34" charset="0"/>
                <a:cs typeface="Arial" panose="020B0604020202020204" pitchFamily="34" charset="0"/>
              </a:rPr>
              <a:t> + p</a:t>
            </a:r>
            <a:r>
              <a:rPr lang="en-US" altLang="en-US" baseline="-25000">
                <a:solidFill>
                  <a:srgbClr val="000000"/>
                </a:solidFill>
                <a:latin typeface="Arial" panose="020B0604020202020204" pitchFamily="34" charset="0"/>
                <a:cs typeface="Arial" panose="020B0604020202020204" pitchFamily="34" charset="0"/>
              </a:rPr>
              <a:t>y</a:t>
            </a:r>
            <a:r>
              <a:rPr lang="en-US" altLang="en-US" b="1">
                <a:solidFill>
                  <a:srgbClr val="000000"/>
                </a:solidFill>
                <a:latin typeface="Arial" panose="020B0604020202020204" pitchFamily="34" charset="0"/>
                <a:cs typeface="Arial" panose="020B0604020202020204" pitchFamily="34" charset="0"/>
              </a:rPr>
              <a:t>v</a:t>
            </a:r>
          </a:p>
        </p:txBody>
      </p:sp>
      <p:grpSp>
        <p:nvGrpSpPr>
          <p:cNvPr id="5" name="Group 109">
            <a:extLst>
              <a:ext uri="{FF2B5EF4-FFF2-40B4-BE49-F238E27FC236}">
                <a16:creationId xmlns:a16="http://schemas.microsoft.com/office/drawing/2014/main" id="{77DEFF35-9841-46C5-B371-253F92FAC204}"/>
              </a:ext>
            </a:extLst>
          </p:cNvPr>
          <p:cNvGrpSpPr>
            <a:grpSpLocks/>
          </p:cNvGrpSpPr>
          <p:nvPr/>
        </p:nvGrpSpPr>
        <p:grpSpPr bwMode="auto">
          <a:xfrm>
            <a:off x="3276600" y="4114800"/>
            <a:ext cx="5105400" cy="1447800"/>
            <a:chOff x="1104" y="2592"/>
            <a:chExt cx="3216" cy="912"/>
          </a:xfrm>
        </p:grpSpPr>
        <p:sp>
          <p:nvSpPr>
            <p:cNvPr id="31771" name="Rectangle 64">
              <a:extLst>
                <a:ext uri="{FF2B5EF4-FFF2-40B4-BE49-F238E27FC236}">
                  <a16:creationId xmlns:a16="http://schemas.microsoft.com/office/drawing/2014/main" id="{97BEC4DA-5E70-4FC7-BFE7-F02E67756FF3}"/>
                </a:ext>
              </a:extLst>
            </p:cNvPr>
            <p:cNvSpPr>
              <a:spLocks noChangeArrowheads="1"/>
            </p:cNvSpPr>
            <p:nvPr/>
          </p:nvSpPr>
          <p:spPr bwMode="auto">
            <a:xfrm>
              <a:off x="4090" y="2990"/>
              <a:ext cx="23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b="1">
                  <a:solidFill>
                    <a:srgbClr val="000000"/>
                  </a:solidFill>
                  <a:cs typeface="Arial" panose="020B0604020202020204" pitchFamily="34" charset="0"/>
                </a:rPr>
                <a:t>p</a:t>
              </a:r>
              <a:r>
                <a:rPr lang="en-US" altLang="en-US" sz="3000" b="1" baseline="30000">
                  <a:solidFill>
                    <a:srgbClr val="000000"/>
                  </a:solidFill>
                  <a:cs typeface="Arial" panose="020B0604020202020204" pitchFamily="34" charset="0"/>
                </a:rPr>
                <a:t>ij</a:t>
              </a:r>
              <a:endParaRPr lang="ru-RU" altLang="en-US">
                <a:solidFill>
                  <a:srgbClr val="000000"/>
                </a:solidFill>
                <a:cs typeface="Arial" panose="020B0604020202020204" pitchFamily="34" charset="0"/>
              </a:endParaRPr>
            </a:p>
          </p:txBody>
        </p:sp>
        <p:sp>
          <p:nvSpPr>
            <p:cNvPr id="31772" name="Rectangle 65">
              <a:extLst>
                <a:ext uri="{FF2B5EF4-FFF2-40B4-BE49-F238E27FC236}">
                  <a16:creationId xmlns:a16="http://schemas.microsoft.com/office/drawing/2014/main" id="{B455D59F-F068-42AE-BF61-89DC2EC335A0}"/>
                </a:ext>
              </a:extLst>
            </p:cNvPr>
            <p:cNvSpPr>
              <a:spLocks noChangeArrowheads="1"/>
            </p:cNvSpPr>
            <p:nvPr/>
          </p:nvSpPr>
          <p:spPr bwMode="auto">
            <a:xfrm>
              <a:off x="1104" y="2976"/>
              <a:ext cx="3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b="1">
                  <a:solidFill>
                    <a:srgbClr val="000000"/>
                  </a:solidFill>
                  <a:cs typeface="Arial" panose="020B0604020202020204" pitchFamily="34" charset="0"/>
                </a:rPr>
                <a:t>p</a:t>
              </a:r>
              <a:r>
                <a:rPr lang="en-US" altLang="en-US" sz="3000" b="1" baseline="30000">
                  <a:solidFill>
                    <a:srgbClr val="000000"/>
                  </a:solidFill>
                  <a:cs typeface="Arial" panose="020B0604020202020204" pitchFamily="34" charset="0"/>
                </a:rPr>
                <a:t>uv</a:t>
              </a:r>
              <a:endParaRPr lang="ru-RU" altLang="en-US">
                <a:solidFill>
                  <a:srgbClr val="000000"/>
                </a:solidFill>
                <a:cs typeface="Arial" panose="020B0604020202020204" pitchFamily="34" charset="0"/>
              </a:endParaRPr>
            </a:p>
          </p:txBody>
        </p:sp>
        <p:sp>
          <p:nvSpPr>
            <p:cNvPr id="31773" name="Rectangle 66">
              <a:extLst>
                <a:ext uri="{FF2B5EF4-FFF2-40B4-BE49-F238E27FC236}">
                  <a16:creationId xmlns:a16="http://schemas.microsoft.com/office/drawing/2014/main" id="{F7BF1166-4C3C-49E1-A106-0D2D3A5FD93B}"/>
                </a:ext>
              </a:extLst>
            </p:cNvPr>
            <p:cNvSpPr>
              <a:spLocks noChangeArrowheads="1"/>
            </p:cNvSpPr>
            <p:nvPr/>
          </p:nvSpPr>
          <p:spPr bwMode="auto">
            <a:xfrm>
              <a:off x="3871" y="3020"/>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1774" name="Rectangle 67">
              <a:extLst>
                <a:ext uri="{FF2B5EF4-FFF2-40B4-BE49-F238E27FC236}">
                  <a16:creationId xmlns:a16="http://schemas.microsoft.com/office/drawing/2014/main" id="{14417481-8417-4DBE-8B7F-819B67A55886}"/>
                </a:ext>
              </a:extLst>
            </p:cNvPr>
            <p:cNvSpPr>
              <a:spLocks noChangeArrowheads="1"/>
            </p:cNvSpPr>
            <p:nvPr/>
          </p:nvSpPr>
          <p:spPr bwMode="auto">
            <a:xfrm>
              <a:off x="3871" y="321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1775" name="Rectangle 68">
              <a:extLst>
                <a:ext uri="{FF2B5EF4-FFF2-40B4-BE49-F238E27FC236}">
                  <a16:creationId xmlns:a16="http://schemas.microsoft.com/office/drawing/2014/main" id="{1736EC02-A9A3-41E2-9FF6-9D30A6A2A7B2}"/>
                </a:ext>
              </a:extLst>
            </p:cNvPr>
            <p:cNvSpPr>
              <a:spLocks noChangeArrowheads="1"/>
            </p:cNvSpPr>
            <p:nvPr/>
          </p:nvSpPr>
          <p:spPr bwMode="auto">
            <a:xfrm>
              <a:off x="3871" y="2791"/>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1776" name="Rectangle 69">
              <a:extLst>
                <a:ext uri="{FF2B5EF4-FFF2-40B4-BE49-F238E27FC236}">
                  <a16:creationId xmlns:a16="http://schemas.microsoft.com/office/drawing/2014/main" id="{C86FC56F-9E98-4747-AF2B-84F5D3B74231}"/>
                </a:ext>
              </a:extLst>
            </p:cNvPr>
            <p:cNvSpPr>
              <a:spLocks noChangeArrowheads="1"/>
            </p:cNvSpPr>
            <p:nvPr/>
          </p:nvSpPr>
          <p:spPr bwMode="auto">
            <a:xfrm>
              <a:off x="3123" y="3020"/>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1777" name="Rectangle 70">
              <a:extLst>
                <a:ext uri="{FF2B5EF4-FFF2-40B4-BE49-F238E27FC236}">
                  <a16:creationId xmlns:a16="http://schemas.microsoft.com/office/drawing/2014/main" id="{C7B3BFB9-2C37-428D-A564-9D006E1F0F88}"/>
                </a:ext>
              </a:extLst>
            </p:cNvPr>
            <p:cNvSpPr>
              <a:spLocks noChangeArrowheads="1"/>
            </p:cNvSpPr>
            <p:nvPr/>
          </p:nvSpPr>
          <p:spPr bwMode="auto">
            <a:xfrm>
              <a:off x="3123" y="321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1778" name="Rectangle 71">
              <a:extLst>
                <a:ext uri="{FF2B5EF4-FFF2-40B4-BE49-F238E27FC236}">
                  <a16:creationId xmlns:a16="http://schemas.microsoft.com/office/drawing/2014/main" id="{A96FE808-8174-4CCC-9C33-5DEFCEA61794}"/>
                </a:ext>
              </a:extLst>
            </p:cNvPr>
            <p:cNvSpPr>
              <a:spLocks noChangeArrowheads="1"/>
            </p:cNvSpPr>
            <p:nvPr/>
          </p:nvSpPr>
          <p:spPr bwMode="auto">
            <a:xfrm>
              <a:off x="3123" y="2791"/>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1779" name="Rectangle 72">
              <a:extLst>
                <a:ext uri="{FF2B5EF4-FFF2-40B4-BE49-F238E27FC236}">
                  <a16:creationId xmlns:a16="http://schemas.microsoft.com/office/drawing/2014/main" id="{3A13BF17-BA28-430B-9EE1-18F031E45074}"/>
                </a:ext>
              </a:extLst>
            </p:cNvPr>
            <p:cNvSpPr>
              <a:spLocks noChangeArrowheads="1"/>
            </p:cNvSpPr>
            <p:nvPr/>
          </p:nvSpPr>
          <p:spPr bwMode="auto">
            <a:xfrm>
              <a:off x="2932" y="2963"/>
              <a:ext cx="1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a:t>
              </a:r>
              <a:endParaRPr lang="ru-RU" altLang="en-US">
                <a:solidFill>
                  <a:srgbClr val="000000"/>
                </a:solidFill>
                <a:cs typeface="Arial" panose="020B0604020202020204" pitchFamily="34" charset="0"/>
              </a:endParaRPr>
            </a:p>
          </p:txBody>
        </p:sp>
        <p:sp>
          <p:nvSpPr>
            <p:cNvPr id="31780" name="Rectangle 73">
              <a:extLst>
                <a:ext uri="{FF2B5EF4-FFF2-40B4-BE49-F238E27FC236}">
                  <a16:creationId xmlns:a16="http://schemas.microsoft.com/office/drawing/2014/main" id="{372B1F86-22C5-4BAA-946D-8130A509F757}"/>
                </a:ext>
              </a:extLst>
            </p:cNvPr>
            <p:cNvSpPr>
              <a:spLocks noChangeArrowheads="1"/>
            </p:cNvSpPr>
            <p:nvPr/>
          </p:nvSpPr>
          <p:spPr bwMode="auto">
            <a:xfrm>
              <a:off x="2786" y="303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1781" name="Rectangle 74">
              <a:extLst>
                <a:ext uri="{FF2B5EF4-FFF2-40B4-BE49-F238E27FC236}">
                  <a16:creationId xmlns:a16="http://schemas.microsoft.com/office/drawing/2014/main" id="{078E75E0-6E6A-4478-8F98-62A1FADD50F3}"/>
                </a:ext>
              </a:extLst>
            </p:cNvPr>
            <p:cNvSpPr>
              <a:spLocks noChangeArrowheads="1"/>
            </p:cNvSpPr>
            <p:nvPr/>
          </p:nvSpPr>
          <p:spPr bwMode="auto">
            <a:xfrm>
              <a:off x="2786" y="3200"/>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1782" name="Rectangle 75">
              <a:extLst>
                <a:ext uri="{FF2B5EF4-FFF2-40B4-BE49-F238E27FC236}">
                  <a16:creationId xmlns:a16="http://schemas.microsoft.com/office/drawing/2014/main" id="{94526062-3B85-4C16-A47E-D99356928687}"/>
                </a:ext>
              </a:extLst>
            </p:cNvPr>
            <p:cNvSpPr>
              <a:spLocks noChangeArrowheads="1"/>
            </p:cNvSpPr>
            <p:nvPr/>
          </p:nvSpPr>
          <p:spPr bwMode="auto">
            <a:xfrm>
              <a:off x="2786" y="280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1783" name="Rectangle 76">
              <a:extLst>
                <a:ext uri="{FF2B5EF4-FFF2-40B4-BE49-F238E27FC236}">
                  <a16:creationId xmlns:a16="http://schemas.microsoft.com/office/drawing/2014/main" id="{E34E7714-EA34-401A-95DE-44954BB69CCA}"/>
                </a:ext>
              </a:extLst>
            </p:cNvPr>
            <p:cNvSpPr>
              <a:spLocks noChangeArrowheads="1"/>
            </p:cNvSpPr>
            <p:nvPr/>
          </p:nvSpPr>
          <p:spPr bwMode="auto">
            <a:xfrm>
              <a:off x="2569" y="303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1784" name="Rectangle 77">
              <a:extLst>
                <a:ext uri="{FF2B5EF4-FFF2-40B4-BE49-F238E27FC236}">
                  <a16:creationId xmlns:a16="http://schemas.microsoft.com/office/drawing/2014/main" id="{11FD0F22-8289-4BAC-A7BF-E762F0DD70BD}"/>
                </a:ext>
              </a:extLst>
            </p:cNvPr>
            <p:cNvSpPr>
              <a:spLocks noChangeArrowheads="1"/>
            </p:cNvSpPr>
            <p:nvPr/>
          </p:nvSpPr>
          <p:spPr bwMode="auto">
            <a:xfrm>
              <a:off x="2569" y="3200"/>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1785" name="Rectangle 78">
              <a:extLst>
                <a:ext uri="{FF2B5EF4-FFF2-40B4-BE49-F238E27FC236}">
                  <a16:creationId xmlns:a16="http://schemas.microsoft.com/office/drawing/2014/main" id="{67CC7CED-DDCE-43C9-9DA5-9A52711E29BE}"/>
                </a:ext>
              </a:extLst>
            </p:cNvPr>
            <p:cNvSpPr>
              <a:spLocks noChangeArrowheads="1"/>
            </p:cNvSpPr>
            <p:nvPr/>
          </p:nvSpPr>
          <p:spPr bwMode="auto">
            <a:xfrm>
              <a:off x="2569" y="280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1786" name="Rectangle 79">
              <a:extLst>
                <a:ext uri="{FF2B5EF4-FFF2-40B4-BE49-F238E27FC236}">
                  <a16:creationId xmlns:a16="http://schemas.microsoft.com/office/drawing/2014/main" id="{07115845-66DC-4C0B-9746-9A83CD86ACFC}"/>
                </a:ext>
              </a:extLst>
            </p:cNvPr>
            <p:cNvSpPr>
              <a:spLocks noChangeArrowheads="1"/>
            </p:cNvSpPr>
            <p:nvPr/>
          </p:nvSpPr>
          <p:spPr bwMode="auto">
            <a:xfrm>
              <a:off x="2369" y="3020"/>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1787" name="Rectangle 80">
              <a:extLst>
                <a:ext uri="{FF2B5EF4-FFF2-40B4-BE49-F238E27FC236}">
                  <a16:creationId xmlns:a16="http://schemas.microsoft.com/office/drawing/2014/main" id="{7B396FE1-6E28-48D0-8E6F-0B02520F9487}"/>
                </a:ext>
              </a:extLst>
            </p:cNvPr>
            <p:cNvSpPr>
              <a:spLocks noChangeArrowheads="1"/>
            </p:cNvSpPr>
            <p:nvPr/>
          </p:nvSpPr>
          <p:spPr bwMode="auto">
            <a:xfrm>
              <a:off x="2369" y="321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1788" name="Rectangle 81">
              <a:extLst>
                <a:ext uri="{FF2B5EF4-FFF2-40B4-BE49-F238E27FC236}">
                  <a16:creationId xmlns:a16="http://schemas.microsoft.com/office/drawing/2014/main" id="{4CFAE451-3246-4303-8DB3-8D6843DA89E1}"/>
                </a:ext>
              </a:extLst>
            </p:cNvPr>
            <p:cNvSpPr>
              <a:spLocks noChangeArrowheads="1"/>
            </p:cNvSpPr>
            <p:nvPr/>
          </p:nvSpPr>
          <p:spPr bwMode="auto">
            <a:xfrm>
              <a:off x="2369" y="2791"/>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1789" name="Rectangle 82">
              <a:extLst>
                <a:ext uri="{FF2B5EF4-FFF2-40B4-BE49-F238E27FC236}">
                  <a16:creationId xmlns:a16="http://schemas.microsoft.com/office/drawing/2014/main" id="{DC77FA77-DC3B-452B-BC3B-1FB84DE44D26}"/>
                </a:ext>
              </a:extLst>
            </p:cNvPr>
            <p:cNvSpPr>
              <a:spLocks noChangeArrowheads="1"/>
            </p:cNvSpPr>
            <p:nvPr/>
          </p:nvSpPr>
          <p:spPr bwMode="auto">
            <a:xfrm>
              <a:off x="1621" y="3020"/>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1790" name="Rectangle 83">
              <a:extLst>
                <a:ext uri="{FF2B5EF4-FFF2-40B4-BE49-F238E27FC236}">
                  <a16:creationId xmlns:a16="http://schemas.microsoft.com/office/drawing/2014/main" id="{4E0E8C52-CE0E-4155-AA43-5793A7C43BFF}"/>
                </a:ext>
              </a:extLst>
            </p:cNvPr>
            <p:cNvSpPr>
              <a:spLocks noChangeArrowheads="1"/>
            </p:cNvSpPr>
            <p:nvPr/>
          </p:nvSpPr>
          <p:spPr bwMode="auto">
            <a:xfrm>
              <a:off x="1621" y="3216"/>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1791" name="Rectangle 84">
              <a:extLst>
                <a:ext uri="{FF2B5EF4-FFF2-40B4-BE49-F238E27FC236}">
                  <a16:creationId xmlns:a16="http://schemas.microsoft.com/office/drawing/2014/main" id="{1E0B4F81-B60A-49AE-8280-0B2F8D19EC86}"/>
                </a:ext>
              </a:extLst>
            </p:cNvPr>
            <p:cNvSpPr>
              <a:spLocks noChangeArrowheads="1"/>
            </p:cNvSpPr>
            <p:nvPr/>
          </p:nvSpPr>
          <p:spPr bwMode="auto">
            <a:xfrm>
              <a:off x="1621" y="2791"/>
              <a:ext cx="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1792" name="Rectangle 85">
              <a:extLst>
                <a:ext uri="{FF2B5EF4-FFF2-40B4-BE49-F238E27FC236}">
                  <a16:creationId xmlns:a16="http://schemas.microsoft.com/office/drawing/2014/main" id="{736415DB-991E-4C91-8C18-772A16117607}"/>
                </a:ext>
              </a:extLst>
            </p:cNvPr>
            <p:cNvSpPr>
              <a:spLocks noChangeArrowheads="1"/>
            </p:cNvSpPr>
            <p:nvPr/>
          </p:nvSpPr>
          <p:spPr bwMode="auto">
            <a:xfrm>
              <a:off x="1430" y="2963"/>
              <a:ext cx="1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a:t>
              </a:r>
              <a:endParaRPr lang="ru-RU" altLang="en-US">
                <a:solidFill>
                  <a:srgbClr val="000000"/>
                </a:solidFill>
                <a:cs typeface="Arial" panose="020B0604020202020204" pitchFamily="34" charset="0"/>
              </a:endParaRPr>
            </a:p>
          </p:txBody>
        </p:sp>
        <p:sp>
          <p:nvSpPr>
            <p:cNvPr id="31793" name="Rectangle 86">
              <a:extLst>
                <a:ext uri="{FF2B5EF4-FFF2-40B4-BE49-F238E27FC236}">
                  <a16:creationId xmlns:a16="http://schemas.microsoft.com/office/drawing/2014/main" id="{E97B4542-FF03-4B25-84A3-046E206DE490}"/>
                </a:ext>
              </a:extLst>
            </p:cNvPr>
            <p:cNvSpPr>
              <a:spLocks noChangeArrowheads="1"/>
            </p:cNvSpPr>
            <p:nvPr/>
          </p:nvSpPr>
          <p:spPr bwMode="auto">
            <a:xfrm>
              <a:off x="3779" y="3300"/>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1794" name="Rectangle 87">
              <a:extLst>
                <a:ext uri="{FF2B5EF4-FFF2-40B4-BE49-F238E27FC236}">
                  <a16:creationId xmlns:a16="http://schemas.microsoft.com/office/drawing/2014/main" id="{199ACBC1-7033-44F1-9C91-32EF20049ACF}"/>
                </a:ext>
              </a:extLst>
            </p:cNvPr>
            <p:cNvSpPr>
              <a:spLocks noChangeArrowheads="1"/>
            </p:cNvSpPr>
            <p:nvPr/>
          </p:nvSpPr>
          <p:spPr bwMode="auto">
            <a:xfrm>
              <a:off x="3344" y="3300"/>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1795" name="Rectangle 88">
              <a:extLst>
                <a:ext uri="{FF2B5EF4-FFF2-40B4-BE49-F238E27FC236}">
                  <a16:creationId xmlns:a16="http://schemas.microsoft.com/office/drawing/2014/main" id="{0ADE5D1B-11BB-42F8-940C-DA2986BC5D45}"/>
                </a:ext>
              </a:extLst>
            </p:cNvPr>
            <p:cNvSpPr>
              <a:spLocks noChangeArrowheads="1"/>
            </p:cNvSpPr>
            <p:nvPr/>
          </p:nvSpPr>
          <p:spPr bwMode="auto">
            <a:xfrm>
              <a:off x="3776" y="2944"/>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1796" name="Rectangle 89">
              <a:extLst>
                <a:ext uri="{FF2B5EF4-FFF2-40B4-BE49-F238E27FC236}">
                  <a16:creationId xmlns:a16="http://schemas.microsoft.com/office/drawing/2014/main" id="{B16A09FC-5C33-4D4D-91D6-6D2526B2FD19}"/>
                </a:ext>
              </a:extLst>
            </p:cNvPr>
            <p:cNvSpPr>
              <a:spLocks noChangeArrowheads="1"/>
            </p:cNvSpPr>
            <p:nvPr/>
          </p:nvSpPr>
          <p:spPr bwMode="auto">
            <a:xfrm>
              <a:off x="3341" y="2944"/>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1797" name="Rectangle 90">
              <a:extLst>
                <a:ext uri="{FF2B5EF4-FFF2-40B4-BE49-F238E27FC236}">
                  <a16:creationId xmlns:a16="http://schemas.microsoft.com/office/drawing/2014/main" id="{9B86C7CC-D468-4766-B7CD-5D1A33F824D8}"/>
                </a:ext>
              </a:extLst>
            </p:cNvPr>
            <p:cNvSpPr>
              <a:spLocks noChangeArrowheads="1"/>
            </p:cNvSpPr>
            <p:nvPr/>
          </p:nvSpPr>
          <p:spPr bwMode="auto">
            <a:xfrm>
              <a:off x="2277" y="3300"/>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1798" name="Rectangle 91">
              <a:extLst>
                <a:ext uri="{FF2B5EF4-FFF2-40B4-BE49-F238E27FC236}">
                  <a16:creationId xmlns:a16="http://schemas.microsoft.com/office/drawing/2014/main" id="{441EBF46-E990-4849-8244-11FC48FC1298}"/>
                </a:ext>
              </a:extLst>
            </p:cNvPr>
            <p:cNvSpPr>
              <a:spLocks noChangeArrowheads="1"/>
            </p:cNvSpPr>
            <p:nvPr/>
          </p:nvSpPr>
          <p:spPr bwMode="auto">
            <a:xfrm>
              <a:off x="1842" y="3300"/>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1799" name="Rectangle 92">
              <a:extLst>
                <a:ext uri="{FF2B5EF4-FFF2-40B4-BE49-F238E27FC236}">
                  <a16:creationId xmlns:a16="http://schemas.microsoft.com/office/drawing/2014/main" id="{CC415F16-F386-4FC6-BD0B-0890286B774A}"/>
                </a:ext>
              </a:extLst>
            </p:cNvPr>
            <p:cNvSpPr>
              <a:spLocks noChangeArrowheads="1"/>
            </p:cNvSpPr>
            <p:nvPr/>
          </p:nvSpPr>
          <p:spPr bwMode="auto">
            <a:xfrm>
              <a:off x="2274" y="2944"/>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1800" name="Rectangle 93">
              <a:extLst>
                <a:ext uri="{FF2B5EF4-FFF2-40B4-BE49-F238E27FC236}">
                  <a16:creationId xmlns:a16="http://schemas.microsoft.com/office/drawing/2014/main" id="{E3426EBE-7A00-4E36-A630-58E90B7DEAD6}"/>
                </a:ext>
              </a:extLst>
            </p:cNvPr>
            <p:cNvSpPr>
              <a:spLocks noChangeArrowheads="1"/>
            </p:cNvSpPr>
            <p:nvPr/>
          </p:nvSpPr>
          <p:spPr bwMode="auto">
            <a:xfrm>
              <a:off x="1839" y="2944"/>
              <a:ext cx="6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1801" name="Rectangle 94">
              <a:extLst>
                <a:ext uri="{FF2B5EF4-FFF2-40B4-BE49-F238E27FC236}">
                  <a16:creationId xmlns:a16="http://schemas.microsoft.com/office/drawing/2014/main" id="{BAEF5784-E7C8-46BF-9D99-D70EC1B2303B}"/>
                </a:ext>
              </a:extLst>
            </p:cNvPr>
            <p:cNvSpPr>
              <a:spLocks noChangeArrowheads="1"/>
            </p:cNvSpPr>
            <p:nvPr/>
          </p:nvSpPr>
          <p:spPr bwMode="auto">
            <a:xfrm>
              <a:off x="3657" y="3153"/>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1802" name="Rectangle 95">
              <a:extLst>
                <a:ext uri="{FF2B5EF4-FFF2-40B4-BE49-F238E27FC236}">
                  <a16:creationId xmlns:a16="http://schemas.microsoft.com/office/drawing/2014/main" id="{1A9B6955-7466-427B-95D9-4583F56E9510}"/>
                </a:ext>
              </a:extLst>
            </p:cNvPr>
            <p:cNvSpPr>
              <a:spLocks noChangeArrowheads="1"/>
            </p:cNvSpPr>
            <p:nvPr/>
          </p:nvSpPr>
          <p:spPr bwMode="auto">
            <a:xfrm>
              <a:off x="3213" y="3153"/>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1803" name="Rectangle 96">
              <a:extLst>
                <a:ext uri="{FF2B5EF4-FFF2-40B4-BE49-F238E27FC236}">
                  <a16:creationId xmlns:a16="http://schemas.microsoft.com/office/drawing/2014/main" id="{6899A76A-26B2-4DC0-9CBB-B8885B369550}"/>
                </a:ext>
              </a:extLst>
            </p:cNvPr>
            <p:cNvSpPr>
              <a:spLocks noChangeArrowheads="1"/>
            </p:cNvSpPr>
            <p:nvPr/>
          </p:nvSpPr>
          <p:spPr bwMode="auto">
            <a:xfrm>
              <a:off x="3662" y="2797"/>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1804" name="Rectangle 97">
              <a:extLst>
                <a:ext uri="{FF2B5EF4-FFF2-40B4-BE49-F238E27FC236}">
                  <a16:creationId xmlns:a16="http://schemas.microsoft.com/office/drawing/2014/main" id="{0F82EDC1-D4C4-4CDA-9AB7-0835CD7026CB}"/>
                </a:ext>
              </a:extLst>
            </p:cNvPr>
            <p:cNvSpPr>
              <a:spLocks noChangeArrowheads="1"/>
            </p:cNvSpPr>
            <p:nvPr/>
          </p:nvSpPr>
          <p:spPr bwMode="auto">
            <a:xfrm>
              <a:off x="3218" y="2797"/>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1805" name="Rectangle 98">
              <a:extLst>
                <a:ext uri="{FF2B5EF4-FFF2-40B4-BE49-F238E27FC236}">
                  <a16:creationId xmlns:a16="http://schemas.microsoft.com/office/drawing/2014/main" id="{555061B4-F9B7-4610-99F1-5FB5999A1A02}"/>
                </a:ext>
              </a:extLst>
            </p:cNvPr>
            <p:cNvSpPr>
              <a:spLocks noChangeArrowheads="1"/>
            </p:cNvSpPr>
            <p:nvPr/>
          </p:nvSpPr>
          <p:spPr bwMode="auto">
            <a:xfrm>
              <a:off x="2155" y="3153"/>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1806" name="Rectangle 99">
              <a:extLst>
                <a:ext uri="{FF2B5EF4-FFF2-40B4-BE49-F238E27FC236}">
                  <a16:creationId xmlns:a16="http://schemas.microsoft.com/office/drawing/2014/main" id="{92762F93-84CA-4CC6-89A0-99F27F1C5464}"/>
                </a:ext>
              </a:extLst>
            </p:cNvPr>
            <p:cNvSpPr>
              <a:spLocks noChangeArrowheads="1"/>
            </p:cNvSpPr>
            <p:nvPr/>
          </p:nvSpPr>
          <p:spPr bwMode="auto">
            <a:xfrm>
              <a:off x="1712" y="3153"/>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1807" name="Rectangle 100">
              <a:extLst>
                <a:ext uri="{FF2B5EF4-FFF2-40B4-BE49-F238E27FC236}">
                  <a16:creationId xmlns:a16="http://schemas.microsoft.com/office/drawing/2014/main" id="{186F20A7-1803-4B35-9460-FF409C8431B5}"/>
                </a:ext>
              </a:extLst>
            </p:cNvPr>
            <p:cNvSpPr>
              <a:spLocks noChangeArrowheads="1"/>
            </p:cNvSpPr>
            <p:nvPr/>
          </p:nvSpPr>
          <p:spPr bwMode="auto">
            <a:xfrm>
              <a:off x="2160" y="2797"/>
              <a:ext cx="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1808" name="Rectangle 101">
              <a:extLst>
                <a:ext uri="{FF2B5EF4-FFF2-40B4-BE49-F238E27FC236}">
                  <a16:creationId xmlns:a16="http://schemas.microsoft.com/office/drawing/2014/main" id="{1FD67FBA-7ABA-4E7E-8DAD-12C6A44FC58B}"/>
                </a:ext>
              </a:extLst>
            </p:cNvPr>
            <p:cNvSpPr>
              <a:spLocks noChangeArrowheads="1"/>
            </p:cNvSpPr>
            <p:nvPr/>
          </p:nvSpPr>
          <p:spPr bwMode="auto">
            <a:xfrm>
              <a:off x="1716" y="2797"/>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1809" name="Rectangle 102">
              <a:extLst>
                <a:ext uri="{FF2B5EF4-FFF2-40B4-BE49-F238E27FC236}">
                  <a16:creationId xmlns:a16="http://schemas.microsoft.com/office/drawing/2014/main" id="{1E17B6FA-71A5-4946-A77D-AD0AC429AD8F}"/>
                </a:ext>
              </a:extLst>
            </p:cNvPr>
            <p:cNvSpPr>
              <a:spLocks noChangeArrowheads="1"/>
            </p:cNvSpPr>
            <p:nvPr/>
          </p:nvSpPr>
          <p:spPr bwMode="auto">
            <a:xfrm>
              <a:off x="2668" y="3168"/>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a:solidFill>
                    <a:srgbClr val="000000"/>
                  </a:solidFill>
                  <a:cs typeface="Arial" panose="020B0604020202020204" pitchFamily="34" charset="0"/>
                </a:rPr>
                <a:t>4</a:t>
              </a:r>
              <a:endParaRPr lang="ru-RU" altLang="en-US">
                <a:solidFill>
                  <a:srgbClr val="000000"/>
                </a:solidFill>
                <a:cs typeface="Arial" panose="020B0604020202020204" pitchFamily="34" charset="0"/>
              </a:endParaRPr>
            </a:p>
          </p:txBody>
        </p:sp>
        <p:sp>
          <p:nvSpPr>
            <p:cNvPr id="31810" name="Rectangle 103">
              <a:extLst>
                <a:ext uri="{FF2B5EF4-FFF2-40B4-BE49-F238E27FC236}">
                  <a16:creationId xmlns:a16="http://schemas.microsoft.com/office/drawing/2014/main" id="{AC059E20-A88E-405D-989E-2343E0350A9E}"/>
                </a:ext>
              </a:extLst>
            </p:cNvPr>
            <p:cNvSpPr>
              <a:spLocks noChangeArrowheads="1"/>
            </p:cNvSpPr>
            <p:nvPr/>
          </p:nvSpPr>
          <p:spPr bwMode="auto">
            <a:xfrm>
              <a:off x="2665" y="2812"/>
              <a:ext cx="1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a:solidFill>
                    <a:srgbClr val="000000"/>
                  </a:solidFill>
                  <a:cs typeface="Arial" panose="020B0604020202020204" pitchFamily="34" charset="0"/>
                </a:rPr>
                <a:t>5</a:t>
              </a:r>
              <a:endParaRPr lang="ru-RU" altLang="en-US">
                <a:solidFill>
                  <a:srgbClr val="000000"/>
                </a:solidFill>
                <a:cs typeface="Arial" panose="020B0604020202020204" pitchFamily="34" charset="0"/>
              </a:endParaRPr>
            </a:p>
          </p:txBody>
        </p:sp>
        <p:sp>
          <p:nvSpPr>
            <p:cNvPr id="31811" name="Text Box 106">
              <a:extLst>
                <a:ext uri="{FF2B5EF4-FFF2-40B4-BE49-F238E27FC236}">
                  <a16:creationId xmlns:a16="http://schemas.microsoft.com/office/drawing/2014/main" id="{51DF2792-B63B-4B9C-8D13-C0193D184E05}"/>
                </a:ext>
              </a:extLst>
            </p:cNvPr>
            <p:cNvSpPr txBox="1">
              <a:spLocks noChangeArrowheads="1"/>
            </p:cNvSpPr>
            <p:nvPr/>
          </p:nvSpPr>
          <p:spPr bwMode="auto">
            <a:xfrm>
              <a:off x="3888" y="2592"/>
              <a:ext cx="2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cs typeface="Arial" panose="020B0604020202020204" pitchFamily="34" charset="0"/>
                </a:rPr>
                <a:t>-1</a:t>
              </a:r>
              <a:endParaRPr lang="ru-RU" altLang="en-US">
                <a:solidFill>
                  <a:srgbClr val="000000"/>
                </a:solidFill>
                <a:cs typeface="Arial" panose="020B0604020202020204" pitchFamily="34" charset="0"/>
              </a:endParaRPr>
            </a:p>
          </p:txBody>
        </p:sp>
        <p:sp>
          <p:nvSpPr>
            <p:cNvPr id="31812" name="Text Box 107">
              <a:extLst>
                <a:ext uri="{FF2B5EF4-FFF2-40B4-BE49-F238E27FC236}">
                  <a16:creationId xmlns:a16="http://schemas.microsoft.com/office/drawing/2014/main" id="{A34807F2-17EC-4E82-89EE-83EF53EFCBF4}"/>
                </a:ext>
              </a:extLst>
            </p:cNvPr>
            <p:cNvSpPr txBox="1">
              <a:spLocks noChangeArrowheads="1"/>
            </p:cNvSpPr>
            <p:nvPr/>
          </p:nvSpPr>
          <p:spPr bwMode="auto">
            <a:xfrm>
              <a:off x="2364" y="2592"/>
              <a:ext cx="2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cs typeface="Arial" panose="020B0604020202020204" pitchFamily="34" charset="0"/>
                </a:rPr>
                <a:t>-1</a:t>
              </a:r>
              <a:endParaRPr lang="ru-RU" altLang="en-US">
                <a:solidFill>
                  <a:srgbClr val="000000"/>
                </a:solidFill>
                <a:cs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91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9027">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90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7" grpId="0" build="p"/>
      <p:bldP spid="769129"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1DC3E86C-1937-41A5-8EE6-9A3671E43355}"/>
              </a:ext>
            </a:extLst>
          </p:cNvPr>
          <p:cNvSpPr>
            <a:spLocks noGrp="1" noChangeArrowheads="1"/>
          </p:cNvSpPr>
          <p:nvPr>
            <p:ph type="title"/>
          </p:nvPr>
        </p:nvSpPr>
        <p:spPr/>
        <p:txBody>
          <a:bodyPr/>
          <a:lstStyle/>
          <a:p>
            <a:r>
              <a:rPr lang="en-US" altLang="en-US"/>
              <a:t>Projection onto orthogonal basis</a:t>
            </a:r>
          </a:p>
        </p:txBody>
      </p:sp>
      <p:sp>
        <p:nvSpPr>
          <p:cNvPr id="32771" name="Text Box 4">
            <a:extLst>
              <a:ext uri="{FF2B5EF4-FFF2-40B4-BE49-F238E27FC236}">
                <a16:creationId xmlns:a16="http://schemas.microsoft.com/office/drawing/2014/main" id="{ECC2791A-6BC3-4F52-B72F-E93F7DFD68D6}"/>
              </a:ext>
            </a:extLst>
          </p:cNvPr>
          <p:cNvSpPr txBox="1">
            <a:spLocks noChangeArrowheads="1"/>
          </p:cNvSpPr>
          <p:nvPr/>
        </p:nvSpPr>
        <p:spPr bwMode="auto">
          <a:xfrm>
            <a:off x="6705600" y="914400"/>
            <a:ext cx="1411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v</a:t>
            </a:r>
            <a:r>
              <a:rPr lang="en-US" altLang="en-US">
                <a:solidFill>
                  <a:srgbClr val="000000"/>
                </a:solidFill>
                <a:latin typeface="Arial" panose="020B0604020202020204" pitchFamily="34" charset="0"/>
                <a:cs typeface="Arial" panose="020B0604020202020204" pitchFamily="34" charset="0"/>
              </a:rPr>
              <a:t> =(v</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,v</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grpSp>
        <p:nvGrpSpPr>
          <p:cNvPr id="32772" name="Group 5">
            <a:extLst>
              <a:ext uri="{FF2B5EF4-FFF2-40B4-BE49-F238E27FC236}">
                <a16:creationId xmlns:a16="http://schemas.microsoft.com/office/drawing/2014/main" id="{4B5728C7-DBAE-4BA0-B0BA-3232FC8E5FC7}"/>
              </a:ext>
            </a:extLst>
          </p:cNvPr>
          <p:cNvGrpSpPr>
            <a:grpSpLocks/>
          </p:cNvGrpSpPr>
          <p:nvPr/>
        </p:nvGrpSpPr>
        <p:grpSpPr bwMode="auto">
          <a:xfrm rot="-803550">
            <a:off x="6775450" y="3048000"/>
            <a:ext cx="2743200" cy="134938"/>
            <a:chOff x="2976" y="2091"/>
            <a:chExt cx="1728" cy="85"/>
          </a:xfrm>
        </p:grpSpPr>
        <p:sp>
          <p:nvSpPr>
            <p:cNvPr id="32859" name="Line 6">
              <a:extLst>
                <a:ext uri="{FF2B5EF4-FFF2-40B4-BE49-F238E27FC236}">
                  <a16:creationId xmlns:a16="http://schemas.microsoft.com/office/drawing/2014/main" id="{6720DA24-1E1C-4864-8D87-08510851DBE6}"/>
                </a:ext>
              </a:extLst>
            </p:cNvPr>
            <p:cNvSpPr>
              <a:spLocks noChangeShapeType="1"/>
            </p:cNvSpPr>
            <p:nvPr/>
          </p:nvSpPr>
          <p:spPr bwMode="auto">
            <a:xfrm>
              <a:off x="2976" y="2133"/>
              <a:ext cx="17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0" name="Line 7">
              <a:extLst>
                <a:ext uri="{FF2B5EF4-FFF2-40B4-BE49-F238E27FC236}">
                  <a16:creationId xmlns:a16="http://schemas.microsoft.com/office/drawing/2014/main" id="{D5FFD996-6D24-4C6D-8973-CC6943DDFF34}"/>
                </a:ext>
              </a:extLst>
            </p:cNvPr>
            <p:cNvSpPr>
              <a:spLocks noChangeShapeType="1"/>
            </p:cNvSpPr>
            <p:nvPr/>
          </p:nvSpPr>
          <p:spPr bwMode="auto">
            <a:xfrm>
              <a:off x="3365"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1" name="Line 8">
              <a:extLst>
                <a:ext uri="{FF2B5EF4-FFF2-40B4-BE49-F238E27FC236}">
                  <a16:creationId xmlns:a16="http://schemas.microsoft.com/office/drawing/2014/main" id="{38B3F5DD-607A-4FE2-966E-32577A567FB7}"/>
                </a:ext>
              </a:extLst>
            </p:cNvPr>
            <p:cNvSpPr>
              <a:spLocks noChangeShapeType="1"/>
            </p:cNvSpPr>
            <p:nvPr/>
          </p:nvSpPr>
          <p:spPr bwMode="auto">
            <a:xfrm>
              <a:off x="3538"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2" name="Line 9">
              <a:extLst>
                <a:ext uri="{FF2B5EF4-FFF2-40B4-BE49-F238E27FC236}">
                  <a16:creationId xmlns:a16="http://schemas.microsoft.com/office/drawing/2014/main" id="{05C4C239-6347-4B00-B295-8BBC353A28E6}"/>
                </a:ext>
              </a:extLst>
            </p:cNvPr>
            <p:cNvSpPr>
              <a:spLocks noChangeShapeType="1"/>
            </p:cNvSpPr>
            <p:nvPr/>
          </p:nvSpPr>
          <p:spPr bwMode="auto">
            <a:xfrm>
              <a:off x="3710"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3" name="Line 10">
              <a:extLst>
                <a:ext uri="{FF2B5EF4-FFF2-40B4-BE49-F238E27FC236}">
                  <a16:creationId xmlns:a16="http://schemas.microsoft.com/office/drawing/2014/main" id="{907662BF-2D69-4685-BC1F-0413F01D457F}"/>
                </a:ext>
              </a:extLst>
            </p:cNvPr>
            <p:cNvSpPr>
              <a:spLocks noChangeShapeType="1"/>
            </p:cNvSpPr>
            <p:nvPr/>
          </p:nvSpPr>
          <p:spPr bwMode="auto">
            <a:xfrm>
              <a:off x="3883"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4" name="Line 11">
              <a:extLst>
                <a:ext uri="{FF2B5EF4-FFF2-40B4-BE49-F238E27FC236}">
                  <a16:creationId xmlns:a16="http://schemas.microsoft.com/office/drawing/2014/main" id="{8E385C14-3CB1-4407-A9C0-5B0ECFBBF3A1}"/>
                </a:ext>
              </a:extLst>
            </p:cNvPr>
            <p:cNvSpPr>
              <a:spLocks noChangeShapeType="1"/>
            </p:cNvSpPr>
            <p:nvPr/>
          </p:nvSpPr>
          <p:spPr bwMode="auto">
            <a:xfrm>
              <a:off x="4056"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5" name="Line 12">
              <a:extLst>
                <a:ext uri="{FF2B5EF4-FFF2-40B4-BE49-F238E27FC236}">
                  <a16:creationId xmlns:a16="http://schemas.microsoft.com/office/drawing/2014/main" id="{EBB26BC7-6E88-40D4-BC81-07782514E4EF}"/>
                </a:ext>
              </a:extLst>
            </p:cNvPr>
            <p:cNvSpPr>
              <a:spLocks noChangeShapeType="1"/>
            </p:cNvSpPr>
            <p:nvPr/>
          </p:nvSpPr>
          <p:spPr bwMode="auto">
            <a:xfrm>
              <a:off x="4229"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6" name="Line 13">
              <a:extLst>
                <a:ext uri="{FF2B5EF4-FFF2-40B4-BE49-F238E27FC236}">
                  <a16:creationId xmlns:a16="http://schemas.microsoft.com/office/drawing/2014/main" id="{B4761C55-D58C-411C-8B0B-6B51CC8D0555}"/>
                </a:ext>
              </a:extLst>
            </p:cNvPr>
            <p:cNvSpPr>
              <a:spLocks noChangeShapeType="1"/>
            </p:cNvSpPr>
            <p:nvPr/>
          </p:nvSpPr>
          <p:spPr bwMode="auto">
            <a:xfrm>
              <a:off x="4402"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67" name="Line 14">
              <a:extLst>
                <a:ext uri="{FF2B5EF4-FFF2-40B4-BE49-F238E27FC236}">
                  <a16:creationId xmlns:a16="http://schemas.microsoft.com/office/drawing/2014/main" id="{A07765FA-0FD4-4FD9-9A99-31BF6AE731E8}"/>
                </a:ext>
              </a:extLst>
            </p:cNvPr>
            <p:cNvSpPr>
              <a:spLocks noChangeShapeType="1"/>
            </p:cNvSpPr>
            <p:nvPr/>
          </p:nvSpPr>
          <p:spPr bwMode="auto">
            <a:xfrm>
              <a:off x="4574" y="2091"/>
              <a:ext cx="0" cy="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32773" name="Group 15">
            <a:extLst>
              <a:ext uri="{FF2B5EF4-FFF2-40B4-BE49-F238E27FC236}">
                <a16:creationId xmlns:a16="http://schemas.microsoft.com/office/drawing/2014/main" id="{DFBF14F6-C46D-4BFF-94CE-27902E0E9D1E}"/>
              </a:ext>
            </a:extLst>
          </p:cNvPr>
          <p:cNvGrpSpPr>
            <a:grpSpLocks/>
          </p:cNvGrpSpPr>
          <p:nvPr/>
        </p:nvGrpSpPr>
        <p:grpSpPr bwMode="auto">
          <a:xfrm rot="-840000">
            <a:off x="6750050" y="1219200"/>
            <a:ext cx="184150" cy="2438400"/>
            <a:chOff x="3149" y="768"/>
            <a:chExt cx="86" cy="1536"/>
          </a:xfrm>
        </p:grpSpPr>
        <p:sp>
          <p:nvSpPr>
            <p:cNvPr id="32850" name="Line 16">
              <a:extLst>
                <a:ext uri="{FF2B5EF4-FFF2-40B4-BE49-F238E27FC236}">
                  <a16:creationId xmlns:a16="http://schemas.microsoft.com/office/drawing/2014/main" id="{87346955-E672-4A09-8D38-5F1D1D80A020}"/>
                </a:ext>
              </a:extLst>
            </p:cNvPr>
            <p:cNvSpPr>
              <a:spLocks noChangeShapeType="1"/>
            </p:cNvSpPr>
            <p:nvPr/>
          </p:nvSpPr>
          <p:spPr bwMode="auto">
            <a:xfrm>
              <a:off x="3192" y="768"/>
              <a:ext cx="0" cy="15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1" name="Line 17">
              <a:extLst>
                <a:ext uri="{FF2B5EF4-FFF2-40B4-BE49-F238E27FC236}">
                  <a16:creationId xmlns:a16="http://schemas.microsoft.com/office/drawing/2014/main" id="{175C4446-2FF5-42EC-B00B-D5D9210EDEAD}"/>
                </a:ext>
              </a:extLst>
            </p:cNvPr>
            <p:cNvSpPr>
              <a:spLocks noChangeShapeType="1"/>
            </p:cNvSpPr>
            <p:nvPr/>
          </p:nvSpPr>
          <p:spPr bwMode="auto">
            <a:xfrm>
              <a:off x="3149" y="1963"/>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2" name="Line 18">
              <a:extLst>
                <a:ext uri="{FF2B5EF4-FFF2-40B4-BE49-F238E27FC236}">
                  <a16:creationId xmlns:a16="http://schemas.microsoft.com/office/drawing/2014/main" id="{2162F81B-AAC3-4B47-8026-758A2EC3B9AA}"/>
                </a:ext>
              </a:extLst>
            </p:cNvPr>
            <p:cNvSpPr>
              <a:spLocks noChangeShapeType="1"/>
            </p:cNvSpPr>
            <p:nvPr/>
          </p:nvSpPr>
          <p:spPr bwMode="auto">
            <a:xfrm>
              <a:off x="3149" y="1792"/>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3" name="Line 19">
              <a:extLst>
                <a:ext uri="{FF2B5EF4-FFF2-40B4-BE49-F238E27FC236}">
                  <a16:creationId xmlns:a16="http://schemas.microsoft.com/office/drawing/2014/main" id="{3B9F67A7-A33A-45E9-A72A-7948207DAB2E}"/>
                </a:ext>
              </a:extLst>
            </p:cNvPr>
            <p:cNvSpPr>
              <a:spLocks noChangeShapeType="1"/>
            </p:cNvSpPr>
            <p:nvPr/>
          </p:nvSpPr>
          <p:spPr bwMode="auto">
            <a:xfrm>
              <a:off x="3149" y="162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4" name="Line 20">
              <a:extLst>
                <a:ext uri="{FF2B5EF4-FFF2-40B4-BE49-F238E27FC236}">
                  <a16:creationId xmlns:a16="http://schemas.microsoft.com/office/drawing/2014/main" id="{2272139E-91E0-4F19-85BF-DF7F02CA09C5}"/>
                </a:ext>
              </a:extLst>
            </p:cNvPr>
            <p:cNvSpPr>
              <a:spLocks noChangeShapeType="1"/>
            </p:cNvSpPr>
            <p:nvPr/>
          </p:nvSpPr>
          <p:spPr bwMode="auto">
            <a:xfrm>
              <a:off x="3149" y="1451"/>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5" name="Line 21">
              <a:extLst>
                <a:ext uri="{FF2B5EF4-FFF2-40B4-BE49-F238E27FC236}">
                  <a16:creationId xmlns:a16="http://schemas.microsoft.com/office/drawing/2014/main" id="{F9A9D274-88E2-46F3-965D-65056218CFF8}"/>
                </a:ext>
              </a:extLst>
            </p:cNvPr>
            <p:cNvSpPr>
              <a:spLocks noChangeShapeType="1"/>
            </p:cNvSpPr>
            <p:nvPr/>
          </p:nvSpPr>
          <p:spPr bwMode="auto">
            <a:xfrm>
              <a:off x="3149" y="1280"/>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6" name="Line 22">
              <a:extLst>
                <a:ext uri="{FF2B5EF4-FFF2-40B4-BE49-F238E27FC236}">
                  <a16:creationId xmlns:a16="http://schemas.microsoft.com/office/drawing/2014/main" id="{C6563FDB-F8D7-420D-B8DC-0A4D73C1189D}"/>
                </a:ext>
              </a:extLst>
            </p:cNvPr>
            <p:cNvSpPr>
              <a:spLocks noChangeShapeType="1"/>
            </p:cNvSpPr>
            <p:nvPr/>
          </p:nvSpPr>
          <p:spPr bwMode="auto">
            <a:xfrm>
              <a:off x="3149" y="110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7" name="Line 23">
              <a:extLst>
                <a:ext uri="{FF2B5EF4-FFF2-40B4-BE49-F238E27FC236}">
                  <a16:creationId xmlns:a16="http://schemas.microsoft.com/office/drawing/2014/main" id="{159AF558-8DAD-4DEC-B5B9-6624DFD968CB}"/>
                </a:ext>
              </a:extLst>
            </p:cNvPr>
            <p:cNvSpPr>
              <a:spLocks noChangeShapeType="1"/>
            </p:cNvSpPr>
            <p:nvPr/>
          </p:nvSpPr>
          <p:spPr bwMode="auto">
            <a:xfrm>
              <a:off x="3149" y="939"/>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58" name="Line 24">
              <a:extLst>
                <a:ext uri="{FF2B5EF4-FFF2-40B4-BE49-F238E27FC236}">
                  <a16:creationId xmlns:a16="http://schemas.microsoft.com/office/drawing/2014/main" id="{9BF602F7-0AC4-4B49-8019-3E3D1F2FCAC2}"/>
                </a:ext>
              </a:extLst>
            </p:cNvPr>
            <p:cNvSpPr>
              <a:spLocks noChangeShapeType="1"/>
            </p:cNvSpPr>
            <p:nvPr/>
          </p:nvSpPr>
          <p:spPr bwMode="auto">
            <a:xfrm>
              <a:off x="3149" y="768"/>
              <a:ext cx="8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2774" name="Text Box 25">
            <a:extLst>
              <a:ext uri="{FF2B5EF4-FFF2-40B4-BE49-F238E27FC236}">
                <a16:creationId xmlns:a16="http://schemas.microsoft.com/office/drawing/2014/main" id="{F49A8CDB-9320-4E5E-8BCA-A4A2F4AC9102}"/>
              </a:ext>
            </a:extLst>
          </p:cNvPr>
          <p:cNvSpPr txBox="1">
            <a:spLocks noChangeArrowheads="1"/>
          </p:cNvSpPr>
          <p:nvPr/>
        </p:nvSpPr>
        <p:spPr bwMode="auto">
          <a:xfrm>
            <a:off x="8832850" y="2895600"/>
            <a:ext cx="137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u</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,u</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a:t>
            </a:r>
          </a:p>
        </p:txBody>
      </p:sp>
      <p:sp>
        <p:nvSpPr>
          <p:cNvPr id="32775" name="Oval 26">
            <a:extLst>
              <a:ext uri="{FF2B5EF4-FFF2-40B4-BE49-F238E27FC236}">
                <a16:creationId xmlns:a16="http://schemas.microsoft.com/office/drawing/2014/main" id="{3237DC0F-F3BB-4709-89B6-9A1886159699}"/>
              </a:ext>
            </a:extLst>
          </p:cNvPr>
          <p:cNvSpPr>
            <a:spLocks noChangeAspect="1" noChangeArrowheads="1"/>
          </p:cNvSpPr>
          <p:nvPr/>
        </p:nvSpPr>
        <p:spPr bwMode="auto">
          <a:xfrm>
            <a:off x="8408988" y="2209801"/>
            <a:ext cx="119062"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2776" name="Text Box 27">
            <a:extLst>
              <a:ext uri="{FF2B5EF4-FFF2-40B4-BE49-F238E27FC236}">
                <a16:creationId xmlns:a16="http://schemas.microsoft.com/office/drawing/2014/main" id="{ED4D3286-4C60-44F5-AB57-EFEAF707B91E}"/>
              </a:ext>
            </a:extLst>
          </p:cNvPr>
          <p:cNvSpPr txBox="1">
            <a:spLocks noChangeArrowheads="1"/>
          </p:cNvSpPr>
          <p:nvPr/>
        </p:nvSpPr>
        <p:spPr bwMode="auto">
          <a:xfrm>
            <a:off x="8528051" y="1828800"/>
            <a:ext cx="606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uv</a:t>
            </a:r>
          </a:p>
        </p:txBody>
      </p:sp>
      <p:sp>
        <p:nvSpPr>
          <p:cNvPr id="32777" name="Line 28">
            <a:extLst>
              <a:ext uri="{FF2B5EF4-FFF2-40B4-BE49-F238E27FC236}">
                <a16:creationId xmlns:a16="http://schemas.microsoft.com/office/drawing/2014/main" id="{04E43C57-BAB9-461D-A38B-D5A7FC12684B}"/>
              </a:ext>
            </a:extLst>
          </p:cNvPr>
          <p:cNvSpPr>
            <a:spLocks noChangeShapeType="1"/>
          </p:cNvSpPr>
          <p:nvPr/>
        </p:nvSpPr>
        <p:spPr bwMode="auto">
          <a:xfrm flipV="1">
            <a:off x="6880226" y="2286001"/>
            <a:ext cx="1528763" cy="379413"/>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778" name="Line 29">
            <a:extLst>
              <a:ext uri="{FF2B5EF4-FFF2-40B4-BE49-F238E27FC236}">
                <a16:creationId xmlns:a16="http://schemas.microsoft.com/office/drawing/2014/main" id="{6CE7D1A2-C579-47BA-899E-C4F3533A2B99}"/>
              </a:ext>
            </a:extLst>
          </p:cNvPr>
          <p:cNvSpPr>
            <a:spLocks noChangeShapeType="1"/>
          </p:cNvSpPr>
          <p:nvPr/>
        </p:nvSpPr>
        <p:spPr bwMode="auto">
          <a:xfrm flipH="1" flipV="1">
            <a:off x="8472488" y="2286001"/>
            <a:ext cx="188912" cy="703263"/>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779" name="Line 30">
            <a:extLst>
              <a:ext uri="{FF2B5EF4-FFF2-40B4-BE49-F238E27FC236}">
                <a16:creationId xmlns:a16="http://schemas.microsoft.com/office/drawing/2014/main" id="{F0B198A6-026C-4824-B907-EC44B39593E6}"/>
              </a:ext>
            </a:extLst>
          </p:cNvPr>
          <p:cNvSpPr>
            <a:spLocks noChangeShapeType="1"/>
          </p:cNvSpPr>
          <p:nvPr/>
        </p:nvSpPr>
        <p:spPr bwMode="auto">
          <a:xfrm flipV="1">
            <a:off x="7002464" y="2328863"/>
            <a:ext cx="1406525"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nvGrpSpPr>
          <p:cNvPr id="32780" name="Group 31">
            <a:extLst>
              <a:ext uri="{FF2B5EF4-FFF2-40B4-BE49-F238E27FC236}">
                <a16:creationId xmlns:a16="http://schemas.microsoft.com/office/drawing/2014/main" id="{B04B085D-6F05-4558-ADED-8E3F19A057EF}"/>
              </a:ext>
            </a:extLst>
          </p:cNvPr>
          <p:cNvGrpSpPr>
            <a:grpSpLocks/>
          </p:cNvGrpSpPr>
          <p:nvPr/>
        </p:nvGrpSpPr>
        <p:grpSpPr bwMode="auto">
          <a:xfrm>
            <a:off x="2236788" y="1219200"/>
            <a:ext cx="2743200" cy="2438400"/>
            <a:chOff x="816" y="2208"/>
            <a:chExt cx="1920" cy="1728"/>
          </a:xfrm>
        </p:grpSpPr>
        <p:sp>
          <p:nvSpPr>
            <p:cNvPr id="32832" name="Line 32">
              <a:extLst>
                <a:ext uri="{FF2B5EF4-FFF2-40B4-BE49-F238E27FC236}">
                  <a16:creationId xmlns:a16="http://schemas.microsoft.com/office/drawing/2014/main" id="{DDD94FDC-AF46-434E-9FB8-3133C38980D0}"/>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33" name="Line 33">
              <a:extLst>
                <a:ext uri="{FF2B5EF4-FFF2-40B4-BE49-F238E27FC236}">
                  <a16:creationId xmlns:a16="http://schemas.microsoft.com/office/drawing/2014/main" id="{1E8C1D36-CE08-49D3-BAD6-25DE889F4039}"/>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34" name="Line 34">
              <a:extLst>
                <a:ext uri="{FF2B5EF4-FFF2-40B4-BE49-F238E27FC236}">
                  <a16:creationId xmlns:a16="http://schemas.microsoft.com/office/drawing/2014/main" id="{1C3978C0-9420-4F44-9882-C7AD4659954E}"/>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35" name="Line 35">
              <a:extLst>
                <a:ext uri="{FF2B5EF4-FFF2-40B4-BE49-F238E27FC236}">
                  <a16:creationId xmlns:a16="http://schemas.microsoft.com/office/drawing/2014/main" id="{3E1783F2-75E3-40FA-AE3E-E9CB43B4FAD2}"/>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36" name="Line 36">
              <a:extLst>
                <a:ext uri="{FF2B5EF4-FFF2-40B4-BE49-F238E27FC236}">
                  <a16:creationId xmlns:a16="http://schemas.microsoft.com/office/drawing/2014/main" id="{19095BBF-E3BD-4882-9821-ACB4DE5D5FEE}"/>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37" name="Line 37">
              <a:extLst>
                <a:ext uri="{FF2B5EF4-FFF2-40B4-BE49-F238E27FC236}">
                  <a16:creationId xmlns:a16="http://schemas.microsoft.com/office/drawing/2014/main" id="{D977CC19-91CE-41C2-93F6-F5A9E8E39E48}"/>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38" name="Line 38">
              <a:extLst>
                <a:ext uri="{FF2B5EF4-FFF2-40B4-BE49-F238E27FC236}">
                  <a16:creationId xmlns:a16="http://schemas.microsoft.com/office/drawing/2014/main" id="{86F4F5BF-95E4-4E9D-A7B8-9D00B7D08CB2}"/>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39" name="Line 39">
              <a:extLst>
                <a:ext uri="{FF2B5EF4-FFF2-40B4-BE49-F238E27FC236}">
                  <a16:creationId xmlns:a16="http://schemas.microsoft.com/office/drawing/2014/main" id="{C4837670-19E4-4CF2-B5E4-4E91D54BE0C2}"/>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0" name="Line 40">
              <a:extLst>
                <a:ext uri="{FF2B5EF4-FFF2-40B4-BE49-F238E27FC236}">
                  <a16:creationId xmlns:a16="http://schemas.microsoft.com/office/drawing/2014/main" id="{A2A1E4C9-21B4-4DB5-86FE-341A95183A3F}"/>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1" name="Line 41">
              <a:extLst>
                <a:ext uri="{FF2B5EF4-FFF2-40B4-BE49-F238E27FC236}">
                  <a16:creationId xmlns:a16="http://schemas.microsoft.com/office/drawing/2014/main" id="{7BE9F0A7-AE1B-4999-979E-4E1BBCF150E2}"/>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2" name="Line 42">
              <a:extLst>
                <a:ext uri="{FF2B5EF4-FFF2-40B4-BE49-F238E27FC236}">
                  <a16:creationId xmlns:a16="http://schemas.microsoft.com/office/drawing/2014/main" id="{2CC76D86-E811-43F1-8BBF-A0035F44EACF}"/>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3" name="Line 43">
              <a:extLst>
                <a:ext uri="{FF2B5EF4-FFF2-40B4-BE49-F238E27FC236}">
                  <a16:creationId xmlns:a16="http://schemas.microsoft.com/office/drawing/2014/main" id="{7C21858A-8739-44BF-8544-10224E893840}"/>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4" name="Line 44">
              <a:extLst>
                <a:ext uri="{FF2B5EF4-FFF2-40B4-BE49-F238E27FC236}">
                  <a16:creationId xmlns:a16="http://schemas.microsoft.com/office/drawing/2014/main" id="{AB1C1604-ACDF-4727-BB3A-E953404B9D94}"/>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5" name="Line 45">
              <a:extLst>
                <a:ext uri="{FF2B5EF4-FFF2-40B4-BE49-F238E27FC236}">
                  <a16:creationId xmlns:a16="http://schemas.microsoft.com/office/drawing/2014/main" id="{77961986-26D5-431B-8B71-4A393F259E0B}"/>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6" name="Line 46">
              <a:extLst>
                <a:ext uri="{FF2B5EF4-FFF2-40B4-BE49-F238E27FC236}">
                  <a16:creationId xmlns:a16="http://schemas.microsoft.com/office/drawing/2014/main" id="{AA57AB98-2F49-413C-8178-5BBFF4E9236A}"/>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7" name="Line 47">
              <a:extLst>
                <a:ext uri="{FF2B5EF4-FFF2-40B4-BE49-F238E27FC236}">
                  <a16:creationId xmlns:a16="http://schemas.microsoft.com/office/drawing/2014/main" id="{2E88CD24-BF9E-41AE-ADC0-FEBCA18F7ACC}"/>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8" name="Line 48">
              <a:extLst>
                <a:ext uri="{FF2B5EF4-FFF2-40B4-BE49-F238E27FC236}">
                  <a16:creationId xmlns:a16="http://schemas.microsoft.com/office/drawing/2014/main" id="{79330650-6A8C-49C1-BE35-2086D48B1F69}"/>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849" name="Line 49">
              <a:extLst>
                <a:ext uri="{FF2B5EF4-FFF2-40B4-BE49-F238E27FC236}">
                  <a16:creationId xmlns:a16="http://schemas.microsoft.com/office/drawing/2014/main" id="{5D8C141C-CAAF-4145-A3FB-6C8B6CB7563B}"/>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2781" name="Text Box 50">
            <a:extLst>
              <a:ext uri="{FF2B5EF4-FFF2-40B4-BE49-F238E27FC236}">
                <a16:creationId xmlns:a16="http://schemas.microsoft.com/office/drawing/2014/main" id="{A26E3E15-73E6-4535-B854-315C70D5DB24}"/>
              </a:ext>
            </a:extLst>
          </p:cNvPr>
          <p:cNvSpPr txBox="1">
            <a:spLocks noChangeArrowheads="1"/>
          </p:cNvSpPr>
          <p:nvPr/>
        </p:nvSpPr>
        <p:spPr bwMode="auto">
          <a:xfrm>
            <a:off x="2693989" y="914400"/>
            <a:ext cx="1157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j</a:t>
            </a:r>
            <a:r>
              <a:rPr lang="en-US" altLang="en-US">
                <a:solidFill>
                  <a:srgbClr val="000000"/>
                </a:solidFill>
                <a:latin typeface="Arial" panose="020B0604020202020204" pitchFamily="34" charset="0"/>
                <a:cs typeface="Arial" panose="020B0604020202020204" pitchFamily="34" charset="0"/>
              </a:rPr>
              <a:t> =(0,1)</a:t>
            </a:r>
          </a:p>
        </p:txBody>
      </p:sp>
      <p:sp>
        <p:nvSpPr>
          <p:cNvPr id="32782" name="Text Box 51">
            <a:extLst>
              <a:ext uri="{FF2B5EF4-FFF2-40B4-BE49-F238E27FC236}">
                <a16:creationId xmlns:a16="http://schemas.microsoft.com/office/drawing/2014/main" id="{EF025ACA-7536-4FAD-98DE-D3C2767626E6}"/>
              </a:ext>
            </a:extLst>
          </p:cNvPr>
          <p:cNvSpPr txBox="1">
            <a:spLocks noChangeArrowheads="1"/>
          </p:cNvSpPr>
          <p:nvPr/>
        </p:nvSpPr>
        <p:spPr bwMode="auto">
          <a:xfrm>
            <a:off x="4127500" y="3429000"/>
            <a:ext cx="1157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i</a:t>
            </a:r>
            <a:r>
              <a:rPr lang="en-US" altLang="en-US">
                <a:solidFill>
                  <a:srgbClr val="000000"/>
                </a:solidFill>
                <a:latin typeface="Arial" panose="020B0604020202020204" pitchFamily="34" charset="0"/>
                <a:cs typeface="Arial" panose="020B0604020202020204" pitchFamily="34" charset="0"/>
              </a:rPr>
              <a:t> =(1,0)</a:t>
            </a:r>
          </a:p>
        </p:txBody>
      </p:sp>
      <p:sp>
        <p:nvSpPr>
          <p:cNvPr id="32783" name="Text Box 52">
            <a:extLst>
              <a:ext uri="{FF2B5EF4-FFF2-40B4-BE49-F238E27FC236}">
                <a16:creationId xmlns:a16="http://schemas.microsoft.com/office/drawing/2014/main" id="{D750E407-51E3-4C23-B526-0E9F6C8A2140}"/>
              </a:ext>
            </a:extLst>
          </p:cNvPr>
          <p:cNvSpPr txBox="1">
            <a:spLocks noChangeArrowheads="1"/>
          </p:cNvSpPr>
          <p:nvPr/>
        </p:nvSpPr>
        <p:spPr bwMode="auto">
          <a:xfrm>
            <a:off x="3859213" y="2022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ru-RU" altLang="en-US">
              <a:solidFill>
                <a:srgbClr val="000000"/>
              </a:solidFill>
              <a:cs typeface="Arial" panose="020B0604020202020204" pitchFamily="34" charset="0"/>
            </a:endParaRPr>
          </a:p>
        </p:txBody>
      </p:sp>
      <p:sp>
        <p:nvSpPr>
          <p:cNvPr id="32784" name="Text Box 53">
            <a:extLst>
              <a:ext uri="{FF2B5EF4-FFF2-40B4-BE49-F238E27FC236}">
                <a16:creationId xmlns:a16="http://schemas.microsoft.com/office/drawing/2014/main" id="{5294D63F-860A-4B27-A5B8-CDA7311FAE3B}"/>
              </a:ext>
            </a:extLst>
          </p:cNvPr>
          <p:cNvSpPr txBox="1">
            <a:spLocks noChangeArrowheads="1"/>
          </p:cNvSpPr>
          <p:nvPr/>
        </p:nvSpPr>
        <p:spPr bwMode="auto">
          <a:xfrm>
            <a:off x="2286001" y="3810000"/>
            <a:ext cx="1457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ij</a:t>
            </a:r>
            <a:r>
              <a:rPr lang="en-US" altLang="en-US" b="1">
                <a:solidFill>
                  <a:srgbClr val="000000"/>
                </a:solidFill>
                <a:latin typeface="Arial" panose="020B0604020202020204" pitchFamily="34" charset="0"/>
                <a:cs typeface="Arial" panose="020B0604020202020204" pitchFamily="34" charset="0"/>
              </a:rPr>
              <a:t> </a:t>
            </a:r>
            <a:r>
              <a:rPr lang="en-US" altLang="en-US">
                <a:solidFill>
                  <a:srgbClr val="000000"/>
                </a:solidFill>
                <a:latin typeface="Arial" panose="020B0604020202020204" pitchFamily="34" charset="0"/>
                <a:cs typeface="Arial" panose="020B0604020202020204" pitchFamily="34" charset="0"/>
              </a:rPr>
              <a:t>= (5,4)</a:t>
            </a:r>
            <a:endParaRPr lang="en-US" altLang="en-US" b="1">
              <a:solidFill>
                <a:srgbClr val="000000"/>
              </a:solidFill>
              <a:latin typeface="Arial" panose="020B0604020202020204" pitchFamily="34" charset="0"/>
              <a:cs typeface="Arial" panose="020B0604020202020204" pitchFamily="34" charset="0"/>
            </a:endParaRPr>
          </a:p>
        </p:txBody>
      </p:sp>
      <p:sp>
        <p:nvSpPr>
          <p:cNvPr id="32785" name="Oval 54">
            <a:extLst>
              <a:ext uri="{FF2B5EF4-FFF2-40B4-BE49-F238E27FC236}">
                <a16:creationId xmlns:a16="http://schemas.microsoft.com/office/drawing/2014/main" id="{E5F6A18E-F1D5-4D90-8DBF-D7D032F08248}"/>
              </a:ext>
            </a:extLst>
          </p:cNvPr>
          <p:cNvSpPr>
            <a:spLocks noChangeAspect="1" noChangeArrowheads="1"/>
          </p:cNvSpPr>
          <p:nvPr/>
        </p:nvSpPr>
        <p:spPr bwMode="auto">
          <a:xfrm>
            <a:off x="3949701" y="22098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2786" name="Text Box 55">
            <a:extLst>
              <a:ext uri="{FF2B5EF4-FFF2-40B4-BE49-F238E27FC236}">
                <a16:creationId xmlns:a16="http://schemas.microsoft.com/office/drawing/2014/main" id="{7539D5B0-74B0-4F90-A25F-F69B5D0A2FBC}"/>
              </a:ext>
            </a:extLst>
          </p:cNvPr>
          <p:cNvSpPr txBox="1">
            <a:spLocks noChangeArrowheads="1"/>
          </p:cNvSpPr>
          <p:nvPr/>
        </p:nvSpPr>
        <p:spPr bwMode="auto">
          <a:xfrm>
            <a:off x="4068764" y="1828800"/>
            <a:ext cx="484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ij</a:t>
            </a:r>
          </a:p>
        </p:txBody>
      </p:sp>
      <p:sp>
        <p:nvSpPr>
          <p:cNvPr id="32787" name="Line 56">
            <a:extLst>
              <a:ext uri="{FF2B5EF4-FFF2-40B4-BE49-F238E27FC236}">
                <a16:creationId xmlns:a16="http://schemas.microsoft.com/office/drawing/2014/main" id="{9A411A81-0590-415F-AF29-5C04163E8DEC}"/>
              </a:ext>
            </a:extLst>
          </p:cNvPr>
          <p:cNvSpPr>
            <a:spLocks noChangeShapeType="1"/>
          </p:cNvSpPr>
          <p:nvPr/>
        </p:nvSpPr>
        <p:spPr bwMode="auto">
          <a:xfrm flipV="1">
            <a:off x="2647950" y="2286000"/>
            <a:ext cx="1301750" cy="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788" name="Line 57">
            <a:extLst>
              <a:ext uri="{FF2B5EF4-FFF2-40B4-BE49-F238E27FC236}">
                <a16:creationId xmlns:a16="http://schemas.microsoft.com/office/drawing/2014/main" id="{6945A358-53A8-4D7C-A82A-AE16AD064BBA}"/>
              </a:ext>
            </a:extLst>
          </p:cNvPr>
          <p:cNvSpPr>
            <a:spLocks noChangeShapeType="1"/>
          </p:cNvSpPr>
          <p:nvPr/>
        </p:nvSpPr>
        <p:spPr bwMode="auto">
          <a:xfrm flipV="1">
            <a:off x="4013200" y="2286000"/>
            <a:ext cx="0" cy="106680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789" name="Line 58">
            <a:extLst>
              <a:ext uri="{FF2B5EF4-FFF2-40B4-BE49-F238E27FC236}">
                <a16:creationId xmlns:a16="http://schemas.microsoft.com/office/drawing/2014/main" id="{1AEA4610-D818-4C58-AFC3-F35A53234B3F}"/>
              </a:ext>
            </a:extLst>
          </p:cNvPr>
          <p:cNvSpPr>
            <a:spLocks noChangeShapeType="1"/>
          </p:cNvSpPr>
          <p:nvPr/>
        </p:nvSpPr>
        <p:spPr bwMode="auto">
          <a:xfrm flipV="1">
            <a:off x="2543176" y="2328863"/>
            <a:ext cx="1406525"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2790" name="AutoShape 59">
            <a:extLst>
              <a:ext uri="{FF2B5EF4-FFF2-40B4-BE49-F238E27FC236}">
                <a16:creationId xmlns:a16="http://schemas.microsoft.com/office/drawing/2014/main" id="{9E936B53-52B1-4D1D-8A02-1CE426A2C0AC}"/>
              </a:ext>
            </a:extLst>
          </p:cNvPr>
          <p:cNvSpPr>
            <a:spLocks noChangeArrowheads="1"/>
          </p:cNvSpPr>
          <p:nvPr/>
        </p:nvSpPr>
        <p:spPr bwMode="auto">
          <a:xfrm>
            <a:off x="5334000" y="2209801"/>
            <a:ext cx="914400" cy="269875"/>
          </a:xfrm>
          <a:prstGeom prst="rightArrow">
            <a:avLst>
              <a:gd name="adj1" fmla="val 50000"/>
              <a:gd name="adj2" fmla="val 84706"/>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2791" name="Text Box 60">
            <a:extLst>
              <a:ext uri="{FF2B5EF4-FFF2-40B4-BE49-F238E27FC236}">
                <a16:creationId xmlns:a16="http://schemas.microsoft.com/office/drawing/2014/main" id="{E730494B-D102-47D1-A90B-29DA50CA1176}"/>
              </a:ext>
            </a:extLst>
          </p:cNvPr>
          <p:cNvSpPr txBox="1">
            <a:spLocks noChangeArrowheads="1"/>
          </p:cNvSpPr>
          <p:nvPr/>
        </p:nvSpPr>
        <p:spPr bwMode="auto">
          <a:xfrm>
            <a:off x="6781800" y="3810001"/>
            <a:ext cx="24785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b="1" baseline="30000">
                <a:solidFill>
                  <a:srgbClr val="000000"/>
                </a:solidFill>
                <a:latin typeface="Arial" panose="020B0604020202020204" pitchFamily="34" charset="0"/>
                <a:cs typeface="Arial" panose="020B0604020202020204" pitchFamily="34" charset="0"/>
              </a:rPr>
              <a:t>uv </a:t>
            </a:r>
            <a:r>
              <a:rPr lang="en-US" altLang="en-US">
                <a:solidFill>
                  <a:srgbClr val="000000"/>
                </a:solidFill>
                <a:latin typeface="Arial" panose="020B0604020202020204" pitchFamily="34" charset="0"/>
                <a:cs typeface="Arial" panose="020B0604020202020204" pitchFamily="34" charset="0"/>
              </a:rPr>
              <a:t>= (</a:t>
            </a:r>
            <a:r>
              <a:rPr lang="en-US" altLang="en-US" b="1">
                <a:solidFill>
                  <a:srgbClr val="000000"/>
                </a:solidFill>
                <a:latin typeface="Arial" panose="020B0604020202020204" pitchFamily="34" charset="0"/>
                <a:cs typeface="Arial" panose="020B0604020202020204" pitchFamily="34" charset="0"/>
              </a:rPr>
              <a:t>u·p</a:t>
            </a:r>
            <a:r>
              <a:rPr lang="en-US" altLang="en-US" b="1" baseline="30000">
                <a:solidFill>
                  <a:srgbClr val="000000"/>
                </a:solidFill>
                <a:latin typeface="Arial" panose="020B0604020202020204" pitchFamily="34" charset="0"/>
                <a:cs typeface="Arial" panose="020B0604020202020204" pitchFamily="34" charset="0"/>
              </a:rPr>
              <a:t>ij</a:t>
            </a:r>
            <a:r>
              <a:rPr lang="en-US" altLang="en-US" b="1">
                <a:solidFill>
                  <a:srgbClr val="000000"/>
                </a:solidFill>
                <a:latin typeface="Arial" panose="020B0604020202020204" pitchFamily="34" charset="0"/>
                <a:cs typeface="Arial" panose="020B0604020202020204" pitchFamily="34" charset="0"/>
              </a:rPr>
              <a:t>, v·p</a:t>
            </a:r>
            <a:r>
              <a:rPr lang="en-US" altLang="en-US" b="1" baseline="30000">
                <a:solidFill>
                  <a:srgbClr val="000000"/>
                </a:solidFill>
                <a:latin typeface="Arial" panose="020B0604020202020204" pitchFamily="34" charset="0"/>
                <a:cs typeface="Arial" panose="020B0604020202020204" pitchFamily="34" charset="0"/>
              </a:rPr>
              <a:t>ij</a:t>
            </a:r>
            <a:r>
              <a:rPr lang="en-US" altLang="en-US">
                <a:solidFill>
                  <a:srgbClr val="000000"/>
                </a:solidFill>
                <a:latin typeface="Arial" panose="020B0604020202020204" pitchFamily="34" charset="0"/>
                <a:cs typeface="Arial" panose="020B0604020202020204" pitchFamily="34" charset="0"/>
              </a:rPr>
              <a:t>)</a:t>
            </a:r>
          </a:p>
        </p:txBody>
      </p:sp>
      <p:sp>
        <p:nvSpPr>
          <p:cNvPr id="32792" name="Rectangle 63">
            <a:extLst>
              <a:ext uri="{FF2B5EF4-FFF2-40B4-BE49-F238E27FC236}">
                <a16:creationId xmlns:a16="http://schemas.microsoft.com/office/drawing/2014/main" id="{D85F2E6E-082C-4030-AF76-B89CD1524404}"/>
              </a:ext>
            </a:extLst>
          </p:cNvPr>
          <p:cNvSpPr>
            <a:spLocks noChangeArrowheads="1"/>
          </p:cNvSpPr>
          <p:nvPr/>
        </p:nvSpPr>
        <p:spPr bwMode="auto">
          <a:xfrm>
            <a:off x="8016876" y="5127625"/>
            <a:ext cx="365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b="1">
                <a:solidFill>
                  <a:srgbClr val="000000"/>
                </a:solidFill>
                <a:cs typeface="Arial" panose="020B0604020202020204" pitchFamily="34" charset="0"/>
              </a:rPr>
              <a:t>p</a:t>
            </a:r>
            <a:r>
              <a:rPr lang="en-US" altLang="en-US" sz="3000" b="1" baseline="30000">
                <a:solidFill>
                  <a:srgbClr val="000000"/>
                </a:solidFill>
                <a:cs typeface="Arial" panose="020B0604020202020204" pitchFamily="34" charset="0"/>
              </a:rPr>
              <a:t>ij</a:t>
            </a:r>
            <a:endParaRPr lang="ru-RU" altLang="en-US">
              <a:solidFill>
                <a:srgbClr val="000000"/>
              </a:solidFill>
              <a:cs typeface="Arial" panose="020B0604020202020204" pitchFamily="34" charset="0"/>
            </a:endParaRPr>
          </a:p>
        </p:txBody>
      </p:sp>
      <p:sp>
        <p:nvSpPr>
          <p:cNvPr id="32793" name="Rectangle 64">
            <a:extLst>
              <a:ext uri="{FF2B5EF4-FFF2-40B4-BE49-F238E27FC236}">
                <a16:creationId xmlns:a16="http://schemas.microsoft.com/office/drawing/2014/main" id="{FA35B8A7-E16D-497C-AC17-64024E6A404F}"/>
              </a:ext>
            </a:extLst>
          </p:cNvPr>
          <p:cNvSpPr>
            <a:spLocks noChangeArrowheads="1"/>
          </p:cNvSpPr>
          <p:nvPr/>
        </p:nvSpPr>
        <p:spPr bwMode="auto">
          <a:xfrm>
            <a:off x="3276601" y="5105400"/>
            <a:ext cx="479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b="1">
                <a:solidFill>
                  <a:srgbClr val="000000"/>
                </a:solidFill>
                <a:cs typeface="Arial" panose="020B0604020202020204" pitchFamily="34" charset="0"/>
              </a:rPr>
              <a:t>p</a:t>
            </a:r>
            <a:r>
              <a:rPr lang="en-US" altLang="en-US" sz="3000" b="1" baseline="30000">
                <a:solidFill>
                  <a:srgbClr val="000000"/>
                </a:solidFill>
                <a:cs typeface="Arial" panose="020B0604020202020204" pitchFamily="34" charset="0"/>
              </a:rPr>
              <a:t>uv</a:t>
            </a:r>
            <a:endParaRPr lang="ru-RU" altLang="en-US">
              <a:solidFill>
                <a:srgbClr val="000000"/>
              </a:solidFill>
              <a:cs typeface="Arial" panose="020B0604020202020204" pitchFamily="34" charset="0"/>
            </a:endParaRPr>
          </a:p>
        </p:txBody>
      </p:sp>
      <p:sp>
        <p:nvSpPr>
          <p:cNvPr id="32794" name="Rectangle 65">
            <a:extLst>
              <a:ext uri="{FF2B5EF4-FFF2-40B4-BE49-F238E27FC236}">
                <a16:creationId xmlns:a16="http://schemas.microsoft.com/office/drawing/2014/main" id="{E9208B0B-ABAC-435F-BEBE-861222936751}"/>
              </a:ext>
            </a:extLst>
          </p:cNvPr>
          <p:cNvSpPr>
            <a:spLocks noChangeArrowheads="1"/>
          </p:cNvSpPr>
          <p:nvPr/>
        </p:nvSpPr>
        <p:spPr bwMode="auto">
          <a:xfrm>
            <a:off x="7669213" y="517525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2795" name="Rectangle 66">
            <a:extLst>
              <a:ext uri="{FF2B5EF4-FFF2-40B4-BE49-F238E27FC236}">
                <a16:creationId xmlns:a16="http://schemas.microsoft.com/office/drawing/2014/main" id="{6C3FC84C-C154-4902-A8DF-677D339B6D5C}"/>
              </a:ext>
            </a:extLst>
          </p:cNvPr>
          <p:cNvSpPr>
            <a:spLocks noChangeArrowheads="1"/>
          </p:cNvSpPr>
          <p:nvPr/>
        </p:nvSpPr>
        <p:spPr bwMode="auto">
          <a:xfrm>
            <a:off x="7669213" y="548640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2796" name="Rectangle 67">
            <a:extLst>
              <a:ext uri="{FF2B5EF4-FFF2-40B4-BE49-F238E27FC236}">
                <a16:creationId xmlns:a16="http://schemas.microsoft.com/office/drawing/2014/main" id="{31C78FE3-D878-490E-B22D-4874E30BDF86}"/>
              </a:ext>
            </a:extLst>
          </p:cNvPr>
          <p:cNvSpPr>
            <a:spLocks noChangeArrowheads="1"/>
          </p:cNvSpPr>
          <p:nvPr/>
        </p:nvSpPr>
        <p:spPr bwMode="auto">
          <a:xfrm>
            <a:off x="7669213" y="4811713"/>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2797" name="Rectangle 68">
            <a:extLst>
              <a:ext uri="{FF2B5EF4-FFF2-40B4-BE49-F238E27FC236}">
                <a16:creationId xmlns:a16="http://schemas.microsoft.com/office/drawing/2014/main" id="{C2390DBF-C8D2-40C5-BD5E-EA0C2518617C}"/>
              </a:ext>
            </a:extLst>
          </p:cNvPr>
          <p:cNvSpPr>
            <a:spLocks noChangeArrowheads="1"/>
          </p:cNvSpPr>
          <p:nvPr/>
        </p:nvSpPr>
        <p:spPr bwMode="auto">
          <a:xfrm>
            <a:off x="6481763" y="517525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2798" name="Rectangle 69">
            <a:extLst>
              <a:ext uri="{FF2B5EF4-FFF2-40B4-BE49-F238E27FC236}">
                <a16:creationId xmlns:a16="http://schemas.microsoft.com/office/drawing/2014/main" id="{FCE147C6-144F-4F25-B252-8DF045857D66}"/>
              </a:ext>
            </a:extLst>
          </p:cNvPr>
          <p:cNvSpPr>
            <a:spLocks noChangeArrowheads="1"/>
          </p:cNvSpPr>
          <p:nvPr/>
        </p:nvSpPr>
        <p:spPr bwMode="auto">
          <a:xfrm>
            <a:off x="6481763" y="548640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2799" name="Rectangle 70">
            <a:extLst>
              <a:ext uri="{FF2B5EF4-FFF2-40B4-BE49-F238E27FC236}">
                <a16:creationId xmlns:a16="http://schemas.microsoft.com/office/drawing/2014/main" id="{8E3C6195-3E44-431F-A153-70E040AF70E2}"/>
              </a:ext>
            </a:extLst>
          </p:cNvPr>
          <p:cNvSpPr>
            <a:spLocks noChangeArrowheads="1"/>
          </p:cNvSpPr>
          <p:nvPr/>
        </p:nvSpPr>
        <p:spPr bwMode="auto">
          <a:xfrm>
            <a:off x="6481763" y="4811713"/>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2800" name="Rectangle 71">
            <a:extLst>
              <a:ext uri="{FF2B5EF4-FFF2-40B4-BE49-F238E27FC236}">
                <a16:creationId xmlns:a16="http://schemas.microsoft.com/office/drawing/2014/main" id="{236A799E-60AA-46F9-B1E0-96FD8F3BE107}"/>
              </a:ext>
            </a:extLst>
          </p:cNvPr>
          <p:cNvSpPr>
            <a:spLocks noChangeArrowheads="1"/>
          </p:cNvSpPr>
          <p:nvPr/>
        </p:nvSpPr>
        <p:spPr bwMode="auto">
          <a:xfrm>
            <a:off x="6178550" y="5084763"/>
            <a:ext cx="209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a:t>
            </a:r>
            <a:endParaRPr lang="ru-RU" altLang="en-US">
              <a:solidFill>
                <a:srgbClr val="000000"/>
              </a:solidFill>
              <a:cs typeface="Arial" panose="020B0604020202020204" pitchFamily="34" charset="0"/>
            </a:endParaRPr>
          </a:p>
        </p:txBody>
      </p:sp>
      <p:sp>
        <p:nvSpPr>
          <p:cNvPr id="32801" name="Rectangle 72">
            <a:extLst>
              <a:ext uri="{FF2B5EF4-FFF2-40B4-BE49-F238E27FC236}">
                <a16:creationId xmlns:a16="http://schemas.microsoft.com/office/drawing/2014/main" id="{1AE5072E-9AE4-47BC-95B3-E58E8B2A4F80}"/>
              </a:ext>
            </a:extLst>
          </p:cNvPr>
          <p:cNvSpPr>
            <a:spLocks noChangeArrowheads="1"/>
          </p:cNvSpPr>
          <p:nvPr/>
        </p:nvSpPr>
        <p:spPr bwMode="auto">
          <a:xfrm>
            <a:off x="5946775" y="520065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2802" name="Rectangle 73">
            <a:extLst>
              <a:ext uri="{FF2B5EF4-FFF2-40B4-BE49-F238E27FC236}">
                <a16:creationId xmlns:a16="http://schemas.microsoft.com/office/drawing/2014/main" id="{4462E858-0382-456C-8327-872F98BF1B81}"/>
              </a:ext>
            </a:extLst>
          </p:cNvPr>
          <p:cNvSpPr>
            <a:spLocks noChangeArrowheads="1"/>
          </p:cNvSpPr>
          <p:nvPr/>
        </p:nvSpPr>
        <p:spPr bwMode="auto">
          <a:xfrm>
            <a:off x="5946775" y="546100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2803" name="Rectangle 74">
            <a:extLst>
              <a:ext uri="{FF2B5EF4-FFF2-40B4-BE49-F238E27FC236}">
                <a16:creationId xmlns:a16="http://schemas.microsoft.com/office/drawing/2014/main" id="{E435246C-6CE9-4D75-8D37-053503102684}"/>
              </a:ext>
            </a:extLst>
          </p:cNvPr>
          <p:cNvSpPr>
            <a:spLocks noChangeArrowheads="1"/>
          </p:cNvSpPr>
          <p:nvPr/>
        </p:nvSpPr>
        <p:spPr bwMode="auto">
          <a:xfrm>
            <a:off x="5946775" y="4835525"/>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2804" name="Rectangle 75">
            <a:extLst>
              <a:ext uri="{FF2B5EF4-FFF2-40B4-BE49-F238E27FC236}">
                <a16:creationId xmlns:a16="http://schemas.microsoft.com/office/drawing/2014/main" id="{BB7860EF-E8E3-4DC3-AE5B-3952BF3AC922}"/>
              </a:ext>
            </a:extLst>
          </p:cNvPr>
          <p:cNvSpPr>
            <a:spLocks noChangeArrowheads="1"/>
          </p:cNvSpPr>
          <p:nvPr/>
        </p:nvSpPr>
        <p:spPr bwMode="auto">
          <a:xfrm>
            <a:off x="5602288" y="520065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2805" name="Rectangle 76">
            <a:extLst>
              <a:ext uri="{FF2B5EF4-FFF2-40B4-BE49-F238E27FC236}">
                <a16:creationId xmlns:a16="http://schemas.microsoft.com/office/drawing/2014/main" id="{6D3032F3-6E0F-42E1-8CB9-4BF5B457CC57}"/>
              </a:ext>
            </a:extLst>
          </p:cNvPr>
          <p:cNvSpPr>
            <a:spLocks noChangeArrowheads="1"/>
          </p:cNvSpPr>
          <p:nvPr/>
        </p:nvSpPr>
        <p:spPr bwMode="auto">
          <a:xfrm>
            <a:off x="5602288" y="546100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2806" name="Rectangle 77">
            <a:extLst>
              <a:ext uri="{FF2B5EF4-FFF2-40B4-BE49-F238E27FC236}">
                <a16:creationId xmlns:a16="http://schemas.microsoft.com/office/drawing/2014/main" id="{D8425A9C-CCC7-43BE-8973-9CE7A48886BD}"/>
              </a:ext>
            </a:extLst>
          </p:cNvPr>
          <p:cNvSpPr>
            <a:spLocks noChangeArrowheads="1"/>
          </p:cNvSpPr>
          <p:nvPr/>
        </p:nvSpPr>
        <p:spPr bwMode="auto">
          <a:xfrm>
            <a:off x="5602288" y="4835525"/>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2807" name="Rectangle 78">
            <a:extLst>
              <a:ext uri="{FF2B5EF4-FFF2-40B4-BE49-F238E27FC236}">
                <a16:creationId xmlns:a16="http://schemas.microsoft.com/office/drawing/2014/main" id="{7A4537CE-AABB-4248-BCE6-6D174D88AF5F}"/>
              </a:ext>
            </a:extLst>
          </p:cNvPr>
          <p:cNvSpPr>
            <a:spLocks noChangeArrowheads="1"/>
          </p:cNvSpPr>
          <p:nvPr/>
        </p:nvSpPr>
        <p:spPr bwMode="auto">
          <a:xfrm>
            <a:off x="5284788" y="517525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ú</a:t>
            </a:r>
            <a:endParaRPr lang="ru-RU" altLang="en-US">
              <a:solidFill>
                <a:srgbClr val="000000"/>
              </a:solidFill>
              <a:cs typeface="Arial" panose="020B0604020202020204" pitchFamily="34" charset="0"/>
            </a:endParaRPr>
          </a:p>
        </p:txBody>
      </p:sp>
      <p:sp>
        <p:nvSpPr>
          <p:cNvPr id="32808" name="Rectangle 79">
            <a:extLst>
              <a:ext uri="{FF2B5EF4-FFF2-40B4-BE49-F238E27FC236}">
                <a16:creationId xmlns:a16="http://schemas.microsoft.com/office/drawing/2014/main" id="{09EC8372-67F0-418B-913D-6FFCE220EB01}"/>
              </a:ext>
            </a:extLst>
          </p:cNvPr>
          <p:cNvSpPr>
            <a:spLocks noChangeArrowheads="1"/>
          </p:cNvSpPr>
          <p:nvPr/>
        </p:nvSpPr>
        <p:spPr bwMode="auto">
          <a:xfrm>
            <a:off x="5284788" y="548640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û</a:t>
            </a:r>
            <a:endParaRPr lang="ru-RU" altLang="en-US">
              <a:solidFill>
                <a:srgbClr val="000000"/>
              </a:solidFill>
              <a:cs typeface="Arial" panose="020B0604020202020204" pitchFamily="34" charset="0"/>
            </a:endParaRPr>
          </a:p>
        </p:txBody>
      </p:sp>
      <p:sp>
        <p:nvSpPr>
          <p:cNvPr id="32809" name="Rectangle 80">
            <a:extLst>
              <a:ext uri="{FF2B5EF4-FFF2-40B4-BE49-F238E27FC236}">
                <a16:creationId xmlns:a16="http://schemas.microsoft.com/office/drawing/2014/main" id="{B0B2507A-B021-4191-8E42-1589B30F611D}"/>
              </a:ext>
            </a:extLst>
          </p:cNvPr>
          <p:cNvSpPr>
            <a:spLocks noChangeArrowheads="1"/>
          </p:cNvSpPr>
          <p:nvPr/>
        </p:nvSpPr>
        <p:spPr bwMode="auto">
          <a:xfrm>
            <a:off x="5284788" y="4811713"/>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ù</a:t>
            </a:r>
            <a:endParaRPr lang="ru-RU" altLang="en-US">
              <a:solidFill>
                <a:srgbClr val="000000"/>
              </a:solidFill>
              <a:cs typeface="Arial" panose="020B0604020202020204" pitchFamily="34" charset="0"/>
            </a:endParaRPr>
          </a:p>
        </p:txBody>
      </p:sp>
      <p:sp>
        <p:nvSpPr>
          <p:cNvPr id="32810" name="Rectangle 81">
            <a:extLst>
              <a:ext uri="{FF2B5EF4-FFF2-40B4-BE49-F238E27FC236}">
                <a16:creationId xmlns:a16="http://schemas.microsoft.com/office/drawing/2014/main" id="{3F871E07-B333-4456-B592-F5C00C90C6DC}"/>
              </a:ext>
            </a:extLst>
          </p:cNvPr>
          <p:cNvSpPr>
            <a:spLocks noChangeArrowheads="1"/>
          </p:cNvSpPr>
          <p:nvPr/>
        </p:nvSpPr>
        <p:spPr bwMode="auto">
          <a:xfrm>
            <a:off x="4097338" y="517525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ê</a:t>
            </a:r>
            <a:endParaRPr lang="ru-RU" altLang="en-US">
              <a:solidFill>
                <a:srgbClr val="000000"/>
              </a:solidFill>
              <a:cs typeface="Arial" panose="020B0604020202020204" pitchFamily="34" charset="0"/>
            </a:endParaRPr>
          </a:p>
        </p:txBody>
      </p:sp>
      <p:sp>
        <p:nvSpPr>
          <p:cNvPr id="32811" name="Rectangle 82">
            <a:extLst>
              <a:ext uri="{FF2B5EF4-FFF2-40B4-BE49-F238E27FC236}">
                <a16:creationId xmlns:a16="http://schemas.microsoft.com/office/drawing/2014/main" id="{7350326F-F0BD-420C-913D-D933B13F65EC}"/>
              </a:ext>
            </a:extLst>
          </p:cNvPr>
          <p:cNvSpPr>
            <a:spLocks noChangeArrowheads="1"/>
          </p:cNvSpPr>
          <p:nvPr/>
        </p:nvSpPr>
        <p:spPr bwMode="auto">
          <a:xfrm>
            <a:off x="4097338" y="5486400"/>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ë</a:t>
            </a:r>
            <a:endParaRPr lang="ru-RU" altLang="en-US">
              <a:solidFill>
                <a:srgbClr val="000000"/>
              </a:solidFill>
              <a:cs typeface="Arial" panose="020B0604020202020204" pitchFamily="34" charset="0"/>
            </a:endParaRPr>
          </a:p>
        </p:txBody>
      </p:sp>
      <p:sp>
        <p:nvSpPr>
          <p:cNvPr id="32812" name="Rectangle 83">
            <a:extLst>
              <a:ext uri="{FF2B5EF4-FFF2-40B4-BE49-F238E27FC236}">
                <a16:creationId xmlns:a16="http://schemas.microsoft.com/office/drawing/2014/main" id="{0AEBED5E-03D8-4C90-9BF9-56B823CB3728}"/>
              </a:ext>
            </a:extLst>
          </p:cNvPr>
          <p:cNvSpPr>
            <a:spLocks noChangeArrowheads="1"/>
          </p:cNvSpPr>
          <p:nvPr/>
        </p:nvSpPr>
        <p:spPr bwMode="auto">
          <a:xfrm>
            <a:off x="4097338" y="4811713"/>
            <a:ext cx="146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é</a:t>
            </a:r>
            <a:endParaRPr lang="ru-RU" altLang="en-US">
              <a:solidFill>
                <a:srgbClr val="000000"/>
              </a:solidFill>
              <a:cs typeface="Arial" panose="020B0604020202020204" pitchFamily="34" charset="0"/>
            </a:endParaRPr>
          </a:p>
        </p:txBody>
      </p:sp>
      <p:sp>
        <p:nvSpPr>
          <p:cNvPr id="32813" name="Rectangle 84">
            <a:extLst>
              <a:ext uri="{FF2B5EF4-FFF2-40B4-BE49-F238E27FC236}">
                <a16:creationId xmlns:a16="http://schemas.microsoft.com/office/drawing/2014/main" id="{C98CD2CA-D483-469E-9648-4FD0FA91B5EF}"/>
              </a:ext>
            </a:extLst>
          </p:cNvPr>
          <p:cNvSpPr>
            <a:spLocks noChangeArrowheads="1"/>
          </p:cNvSpPr>
          <p:nvPr/>
        </p:nvSpPr>
        <p:spPr bwMode="auto">
          <a:xfrm>
            <a:off x="3794125" y="5084763"/>
            <a:ext cx="209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a:solidFill>
                  <a:srgbClr val="000000"/>
                </a:solidFill>
                <a:latin typeface="Symbol" panose="05050102010706020507" pitchFamily="18" charset="2"/>
                <a:cs typeface="Arial" panose="020B0604020202020204" pitchFamily="34" charset="0"/>
              </a:rPr>
              <a:t>=</a:t>
            </a:r>
            <a:endParaRPr lang="ru-RU" altLang="en-US">
              <a:solidFill>
                <a:srgbClr val="000000"/>
              </a:solidFill>
              <a:cs typeface="Arial" panose="020B0604020202020204" pitchFamily="34" charset="0"/>
            </a:endParaRPr>
          </a:p>
        </p:txBody>
      </p:sp>
      <p:sp>
        <p:nvSpPr>
          <p:cNvPr id="32814" name="Rectangle 85">
            <a:extLst>
              <a:ext uri="{FF2B5EF4-FFF2-40B4-BE49-F238E27FC236}">
                <a16:creationId xmlns:a16="http://schemas.microsoft.com/office/drawing/2014/main" id="{8891A70C-5D0A-4D93-AF90-4949584918A1}"/>
              </a:ext>
            </a:extLst>
          </p:cNvPr>
          <p:cNvSpPr>
            <a:spLocks noChangeArrowheads="1"/>
          </p:cNvSpPr>
          <p:nvPr/>
        </p:nvSpPr>
        <p:spPr bwMode="auto">
          <a:xfrm>
            <a:off x="7523163" y="5619750"/>
            <a:ext cx="961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2815" name="Rectangle 86">
            <a:extLst>
              <a:ext uri="{FF2B5EF4-FFF2-40B4-BE49-F238E27FC236}">
                <a16:creationId xmlns:a16="http://schemas.microsoft.com/office/drawing/2014/main" id="{8E5405A2-477F-49AD-A344-4CC8AFC09976}"/>
              </a:ext>
            </a:extLst>
          </p:cNvPr>
          <p:cNvSpPr>
            <a:spLocks noChangeArrowheads="1"/>
          </p:cNvSpPr>
          <p:nvPr/>
        </p:nvSpPr>
        <p:spPr bwMode="auto">
          <a:xfrm>
            <a:off x="6832600" y="5619750"/>
            <a:ext cx="961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2816" name="Rectangle 87">
            <a:extLst>
              <a:ext uri="{FF2B5EF4-FFF2-40B4-BE49-F238E27FC236}">
                <a16:creationId xmlns:a16="http://schemas.microsoft.com/office/drawing/2014/main" id="{4AEF4FA4-1A9F-4D1B-A4BE-A50DB6D38F34}"/>
              </a:ext>
            </a:extLst>
          </p:cNvPr>
          <p:cNvSpPr>
            <a:spLocks noChangeArrowheads="1"/>
          </p:cNvSpPr>
          <p:nvPr/>
        </p:nvSpPr>
        <p:spPr bwMode="auto">
          <a:xfrm>
            <a:off x="7518401" y="5054600"/>
            <a:ext cx="161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2817" name="Rectangle 88">
            <a:extLst>
              <a:ext uri="{FF2B5EF4-FFF2-40B4-BE49-F238E27FC236}">
                <a16:creationId xmlns:a16="http://schemas.microsoft.com/office/drawing/2014/main" id="{95B88F3E-9760-4EA8-B0FB-1A3372983817}"/>
              </a:ext>
            </a:extLst>
          </p:cNvPr>
          <p:cNvSpPr>
            <a:spLocks noChangeArrowheads="1"/>
          </p:cNvSpPr>
          <p:nvPr/>
        </p:nvSpPr>
        <p:spPr bwMode="auto">
          <a:xfrm>
            <a:off x="6827838" y="5054600"/>
            <a:ext cx="961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2818" name="Rectangle 89">
            <a:extLst>
              <a:ext uri="{FF2B5EF4-FFF2-40B4-BE49-F238E27FC236}">
                <a16:creationId xmlns:a16="http://schemas.microsoft.com/office/drawing/2014/main" id="{420841F5-C17E-40F5-9BD7-27CF3BEC94AF}"/>
              </a:ext>
            </a:extLst>
          </p:cNvPr>
          <p:cNvSpPr>
            <a:spLocks noChangeArrowheads="1"/>
          </p:cNvSpPr>
          <p:nvPr/>
        </p:nvSpPr>
        <p:spPr bwMode="auto">
          <a:xfrm>
            <a:off x="5138738" y="5619750"/>
            <a:ext cx="961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2819" name="Rectangle 90">
            <a:extLst>
              <a:ext uri="{FF2B5EF4-FFF2-40B4-BE49-F238E27FC236}">
                <a16:creationId xmlns:a16="http://schemas.microsoft.com/office/drawing/2014/main" id="{4CB89DF1-B5B1-4EB6-A9E3-A8AAF79AD7F2}"/>
              </a:ext>
            </a:extLst>
          </p:cNvPr>
          <p:cNvSpPr>
            <a:spLocks noChangeArrowheads="1"/>
          </p:cNvSpPr>
          <p:nvPr/>
        </p:nvSpPr>
        <p:spPr bwMode="auto">
          <a:xfrm>
            <a:off x="4448175" y="5619750"/>
            <a:ext cx="961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y</a:t>
            </a:r>
            <a:endParaRPr lang="ru-RU" altLang="en-US">
              <a:solidFill>
                <a:srgbClr val="000000"/>
              </a:solidFill>
              <a:cs typeface="Arial" panose="020B0604020202020204" pitchFamily="34" charset="0"/>
            </a:endParaRPr>
          </a:p>
        </p:txBody>
      </p:sp>
      <p:sp>
        <p:nvSpPr>
          <p:cNvPr id="32820" name="Rectangle 91">
            <a:extLst>
              <a:ext uri="{FF2B5EF4-FFF2-40B4-BE49-F238E27FC236}">
                <a16:creationId xmlns:a16="http://schemas.microsoft.com/office/drawing/2014/main" id="{A9D6BC3C-C1D3-4FDB-B47D-70B0172C76FE}"/>
              </a:ext>
            </a:extLst>
          </p:cNvPr>
          <p:cNvSpPr>
            <a:spLocks noChangeArrowheads="1"/>
          </p:cNvSpPr>
          <p:nvPr/>
        </p:nvSpPr>
        <p:spPr bwMode="auto">
          <a:xfrm>
            <a:off x="5133975" y="5054600"/>
            <a:ext cx="961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2821" name="Rectangle 92">
            <a:extLst>
              <a:ext uri="{FF2B5EF4-FFF2-40B4-BE49-F238E27FC236}">
                <a16:creationId xmlns:a16="http://schemas.microsoft.com/office/drawing/2014/main" id="{F6ABD405-BDE5-4441-9195-24BBC6D8CEFD}"/>
              </a:ext>
            </a:extLst>
          </p:cNvPr>
          <p:cNvSpPr>
            <a:spLocks noChangeArrowheads="1"/>
          </p:cNvSpPr>
          <p:nvPr/>
        </p:nvSpPr>
        <p:spPr bwMode="auto">
          <a:xfrm>
            <a:off x="4443413" y="5054600"/>
            <a:ext cx="961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1700" i="1">
                <a:solidFill>
                  <a:srgbClr val="000000"/>
                </a:solidFill>
                <a:cs typeface="Arial" panose="020B0604020202020204" pitchFamily="34" charset="0"/>
              </a:rPr>
              <a:t>x</a:t>
            </a:r>
            <a:endParaRPr lang="ru-RU" altLang="en-US">
              <a:solidFill>
                <a:srgbClr val="000000"/>
              </a:solidFill>
              <a:cs typeface="Arial" panose="020B0604020202020204" pitchFamily="34" charset="0"/>
            </a:endParaRPr>
          </a:p>
        </p:txBody>
      </p:sp>
      <p:sp>
        <p:nvSpPr>
          <p:cNvPr id="32822" name="Rectangle 93">
            <a:extLst>
              <a:ext uri="{FF2B5EF4-FFF2-40B4-BE49-F238E27FC236}">
                <a16:creationId xmlns:a16="http://schemas.microsoft.com/office/drawing/2014/main" id="{320C74F0-A935-4A0E-97B6-098C6DF2292D}"/>
              </a:ext>
            </a:extLst>
          </p:cNvPr>
          <p:cNvSpPr>
            <a:spLocks noChangeArrowheads="1"/>
          </p:cNvSpPr>
          <p:nvPr/>
        </p:nvSpPr>
        <p:spPr bwMode="auto">
          <a:xfrm>
            <a:off x="7329488" y="5386389"/>
            <a:ext cx="171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2823" name="Rectangle 94">
            <a:extLst>
              <a:ext uri="{FF2B5EF4-FFF2-40B4-BE49-F238E27FC236}">
                <a16:creationId xmlns:a16="http://schemas.microsoft.com/office/drawing/2014/main" id="{C580FFA8-AAA4-4BA3-BC7E-583ACA810527}"/>
              </a:ext>
            </a:extLst>
          </p:cNvPr>
          <p:cNvSpPr>
            <a:spLocks noChangeArrowheads="1"/>
          </p:cNvSpPr>
          <p:nvPr/>
        </p:nvSpPr>
        <p:spPr bwMode="auto">
          <a:xfrm>
            <a:off x="6624638" y="5386389"/>
            <a:ext cx="171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2824" name="Rectangle 95">
            <a:extLst>
              <a:ext uri="{FF2B5EF4-FFF2-40B4-BE49-F238E27FC236}">
                <a16:creationId xmlns:a16="http://schemas.microsoft.com/office/drawing/2014/main" id="{44DB4A4F-20C3-4665-ABF4-3EE1E20B3F42}"/>
              </a:ext>
            </a:extLst>
          </p:cNvPr>
          <p:cNvSpPr>
            <a:spLocks noChangeArrowheads="1"/>
          </p:cNvSpPr>
          <p:nvPr/>
        </p:nvSpPr>
        <p:spPr bwMode="auto">
          <a:xfrm>
            <a:off x="7337425" y="4821238"/>
            <a:ext cx="19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2825" name="Rectangle 96">
            <a:extLst>
              <a:ext uri="{FF2B5EF4-FFF2-40B4-BE49-F238E27FC236}">
                <a16:creationId xmlns:a16="http://schemas.microsoft.com/office/drawing/2014/main" id="{6C830522-ECAC-4E78-B97A-A3B8D72345BF}"/>
              </a:ext>
            </a:extLst>
          </p:cNvPr>
          <p:cNvSpPr>
            <a:spLocks noChangeArrowheads="1"/>
          </p:cNvSpPr>
          <p:nvPr/>
        </p:nvSpPr>
        <p:spPr bwMode="auto">
          <a:xfrm>
            <a:off x="6632575" y="4821238"/>
            <a:ext cx="19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2826" name="Rectangle 97">
            <a:extLst>
              <a:ext uri="{FF2B5EF4-FFF2-40B4-BE49-F238E27FC236}">
                <a16:creationId xmlns:a16="http://schemas.microsoft.com/office/drawing/2014/main" id="{FA4A7D66-0DCE-4FF9-B2A7-C598E4A63013}"/>
              </a:ext>
            </a:extLst>
          </p:cNvPr>
          <p:cNvSpPr>
            <a:spLocks noChangeArrowheads="1"/>
          </p:cNvSpPr>
          <p:nvPr/>
        </p:nvSpPr>
        <p:spPr bwMode="auto">
          <a:xfrm>
            <a:off x="4945063" y="5386389"/>
            <a:ext cx="171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2827" name="Rectangle 98">
            <a:extLst>
              <a:ext uri="{FF2B5EF4-FFF2-40B4-BE49-F238E27FC236}">
                <a16:creationId xmlns:a16="http://schemas.microsoft.com/office/drawing/2014/main" id="{7FC7BEB9-6171-466E-821C-69F553D0FF40}"/>
              </a:ext>
            </a:extLst>
          </p:cNvPr>
          <p:cNvSpPr>
            <a:spLocks noChangeArrowheads="1"/>
          </p:cNvSpPr>
          <p:nvPr/>
        </p:nvSpPr>
        <p:spPr bwMode="auto">
          <a:xfrm>
            <a:off x="4241801" y="5386388"/>
            <a:ext cx="169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i="1">
                <a:solidFill>
                  <a:srgbClr val="000000"/>
                </a:solidFill>
                <a:cs typeface="Arial" panose="020B0604020202020204" pitchFamily="34" charset="0"/>
              </a:rPr>
              <a:t>v</a:t>
            </a:r>
            <a:endParaRPr lang="ru-RU" altLang="en-US">
              <a:solidFill>
                <a:srgbClr val="000000"/>
              </a:solidFill>
              <a:cs typeface="Arial" panose="020B0604020202020204" pitchFamily="34" charset="0"/>
            </a:endParaRPr>
          </a:p>
        </p:txBody>
      </p:sp>
      <p:sp>
        <p:nvSpPr>
          <p:cNvPr id="32828" name="Rectangle 99">
            <a:extLst>
              <a:ext uri="{FF2B5EF4-FFF2-40B4-BE49-F238E27FC236}">
                <a16:creationId xmlns:a16="http://schemas.microsoft.com/office/drawing/2014/main" id="{CDBA38E1-9E01-4E7D-BA64-4A2BB5FF4D4E}"/>
              </a:ext>
            </a:extLst>
          </p:cNvPr>
          <p:cNvSpPr>
            <a:spLocks noChangeArrowheads="1"/>
          </p:cNvSpPr>
          <p:nvPr/>
        </p:nvSpPr>
        <p:spPr bwMode="auto">
          <a:xfrm>
            <a:off x="4953000" y="4821238"/>
            <a:ext cx="19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2829" name="Rectangle 100">
            <a:extLst>
              <a:ext uri="{FF2B5EF4-FFF2-40B4-BE49-F238E27FC236}">
                <a16:creationId xmlns:a16="http://schemas.microsoft.com/office/drawing/2014/main" id="{A37AF2D6-F28C-4306-A116-DAE18CB2B07F}"/>
              </a:ext>
            </a:extLst>
          </p:cNvPr>
          <p:cNvSpPr>
            <a:spLocks noChangeArrowheads="1"/>
          </p:cNvSpPr>
          <p:nvPr/>
        </p:nvSpPr>
        <p:spPr bwMode="auto">
          <a:xfrm>
            <a:off x="4248150" y="4821238"/>
            <a:ext cx="19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ru-RU" altLang="en-US" sz="3000" i="1">
                <a:solidFill>
                  <a:srgbClr val="000000"/>
                </a:solidFill>
                <a:cs typeface="Arial" panose="020B0604020202020204" pitchFamily="34" charset="0"/>
              </a:rPr>
              <a:t>u</a:t>
            </a:r>
            <a:endParaRPr lang="ru-RU" altLang="en-US">
              <a:solidFill>
                <a:srgbClr val="000000"/>
              </a:solidFill>
              <a:cs typeface="Arial" panose="020B0604020202020204" pitchFamily="34" charset="0"/>
            </a:endParaRPr>
          </a:p>
        </p:txBody>
      </p:sp>
      <p:sp>
        <p:nvSpPr>
          <p:cNvPr id="32830" name="Rectangle 101">
            <a:extLst>
              <a:ext uri="{FF2B5EF4-FFF2-40B4-BE49-F238E27FC236}">
                <a16:creationId xmlns:a16="http://schemas.microsoft.com/office/drawing/2014/main" id="{8E7D2719-645F-471B-8821-1AB8ECD916A4}"/>
              </a:ext>
            </a:extLst>
          </p:cNvPr>
          <p:cNvSpPr>
            <a:spLocks noChangeArrowheads="1"/>
          </p:cNvSpPr>
          <p:nvPr/>
        </p:nvSpPr>
        <p:spPr bwMode="auto">
          <a:xfrm>
            <a:off x="5759450" y="5410200"/>
            <a:ext cx="19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a:solidFill>
                  <a:srgbClr val="000000"/>
                </a:solidFill>
                <a:cs typeface="Arial" panose="020B0604020202020204" pitchFamily="34" charset="0"/>
              </a:rPr>
              <a:t>4</a:t>
            </a:r>
            <a:endParaRPr lang="ru-RU" altLang="en-US">
              <a:solidFill>
                <a:srgbClr val="000000"/>
              </a:solidFill>
              <a:cs typeface="Arial" panose="020B0604020202020204" pitchFamily="34" charset="0"/>
            </a:endParaRPr>
          </a:p>
        </p:txBody>
      </p:sp>
      <p:sp>
        <p:nvSpPr>
          <p:cNvPr id="32831" name="Rectangle 102">
            <a:extLst>
              <a:ext uri="{FF2B5EF4-FFF2-40B4-BE49-F238E27FC236}">
                <a16:creationId xmlns:a16="http://schemas.microsoft.com/office/drawing/2014/main" id="{54D05334-E795-4190-B144-99E3FB6536A3}"/>
              </a:ext>
            </a:extLst>
          </p:cNvPr>
          <p:cNvSpPr>
            <a:spLocks noChangeArrowheads="1"/>
          </p:cNvSpPr>
          <p:nvPr/>
        </p:nvSpPr>
        <p:spPr bwMode="auto">
          <a:xfrm>
            <a:off x="5754688" y="4845050"/>
            <a:ext cx="19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3000">
                <a:solidFill>
                  <a:srgbClr val="000000"/>
                </a:solidFill>
                <a:cs typeface="Arial" panose="020B0604020202020204" pitchFamily="34" charset="0"/>
              </a:rPr>
              <a:t>5</a:t>
            </a:r>
            <a:endParaRPr lang="ru-RU" altLang="en-US">
              <a:solidFill>
                <a:srgbClr val="000000"/>
              </a:solidFill>
              <a:cs typeface="Arial" panose="020B0604020202020204" pitchFamily="34"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5B7225B9-99A1-48A8-B700-4B4784F93F1B}"/>
              </a:ext>
            </a:extLst>
          </p:cNvPr>
          <p:cNvSpPr>
            <a:spLocks noGrp="1" noChangeArrowheads="1"/>
          </p:cNvSpPr>
          <p:nvPr>
            <p:ph type="title"/>
          </p:nvPr>
        </p:nvSpPr>
        <p:spPr>
          <a:xfrm>
            <a:off x="2211388" y="76200"/>
            <a:ext cx="7770812" cy="838200"/>
          </a:xfrm>
        </p:spPr>
        <p:txBody>
          <a:bodyPr/>
          <a:lstStyle/>
          <a:p>
            <a:r>
              <a:rPr lang="en-US" altLang="en-US"/>
              <a:t>Homogeneous Coordinates</a:t>
            </a:r>
          </a:p>
        </p:txBody>
      </p:sp>
      <p:sp>
        <p:nvSpPr>
          <p:cNvPr id="9220" name="Rectangle 3">
            <a:extLst>
              <a:ext uri="{FF2B5EF4-FFF2-40B4-BE49-F238E27FC236}">
                <a16:creationId xmlns:a16="http://schemas.microsoft.com/office/drawing/2014/main" id="{7E37E066-93FD-4233-A54D-983F7C109AA6}"/>
              </a:ext>
            </a:extLst>
          </p:cNvPr>
          <p:cNvSpPr>
            <a:spLocks noGrp="1" noChangeArrowheads="1"/>
          </p:cNvSpPr>
          <p:nvPr>
            <p:ph type="body" idx="1"/>
          </p:nvPr>
        </p:nvSpPr>
        <p:spPr/>
        <p:txBody>
          <a:bodyPr/>
          <a:lstStyle/>
          <a:p>
            <a:r>
              <a:rPr lang="en-US" altLang="en-US" b="1"/>
              <a:t>Q: How can we represent translation as a 3x3 matrix?</a:t>
            </a:r>
          </a:p>
          <a:p>
            <a:endParaRPr lang="en-US" altLang="en-US"/>
          </a:p>
          <a:p>
            <a:endParaRPr lang="en-US" altLang="en-US"/>
          </a:p>
        </p:txBody>
      </p:sp>
      <p:graphicFrame>
        <p:nvGraphicFramePr>
          <p:cNvPr id="9218" name="Object 4">
            <a:extLst>
              <a:ext uri="{FF2B5EF4-FFF2-40B4-BE49-F238E27FC236}">
                <a16:creationId xmlns:a16="http://schemas.microsoft.com/office/drawing/2014/main" id="{4FFEEE86-4BAC-4862-8098-CEFEB8B13E2A}"/>
              </a:ext>
            </a:extLst>
          </p:cNvPr>
          <p:cNvGraphicFramePr>
            <a:graphicFrameLocks noChangeAspect="1"/>
          </p:cNvGraphicFramePr>
          <p:nvPr/>
        </p:nvGraphicFramePr>
        <p:xfrm>
          <a:off x="3116264" y="2362201"/>
          <a:ext cx="1423987" cy="1006475"/>
        </p:xfrm>
        <a:graphic>
          <a:graphicData uri="http://schemas.openxmlformats.org/presentationml/2006/ole">
            <mc:AlternateContent xmlns:mc="http://schemas.openxmlformats.org/markup-compatibility/2006">
              <mc:Choice xmlns:v="urn:schemas-microsoft-com:vml" Requires="v">
                <p:oleObj spid="_x0000_s8213" name="Equation" r:id="rId3" imgW="647640" imgH="457200" progId="Equation.3">
                  <p:embed/>
                </p:oleObj>
              </mc:Choice>
              <mc:Fallback>
                <p:oleObj name="Equation" r:id="rId3" imgW="647640" imgH="457200" progId="Equation.3">
                  <p:embed/>
                  <p:pic>
                    <p:nvPicPr>
                      <p:cNvPr id="9218" name="Object 4">
                        <a:extLst>
                          <a:ext uri="{FF2B5EF4-FFF2-40B4-BE49-F238E27FC236}">
                            <a16:creationId xmlns:a16="http://schemas.microsoft.com/office/drawing/2014/main" id="{4FFEEE86-4BAC-4862-8098-CEFEB8B13E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264" y="2362201"/>
                        <a:ext cx="1423987" cy="10064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973BB548-CA4C-4F1D-8472-7B2DBE091D54}"/>
              </a:ext>
            </a:extLst>
          </p:cNvPr>
          <p:cNvSpPr>
            <a:spLocks noGrp="1" noChangeArrowheads="1"/>
          </p:cNvSpPr>
          <p:nvPr>
            <p:ph type="title"/>
          </p:nvPr>
        </p:nvSpPr>
        <p:spPr/>
        <p:txBody>
          <a:bodyPr/>
          <a:lstStyle/>
          <a:p>
            <a:r>
              <a:rPr lang="en-US" altLang="en-US"/>
              <a:t>Homogeneous Coordinates</a:t>
            </a:r>
          </a:p>
        </p:txBody>
      </p:sp>
      <p:sp>
        <p:nvSpPr>
          <p:cNvPr id="10244" name="Rectangle 3">
            <a:extLst>
              <a:ext uri="{FF2B5EF4-FFF2-40B4-BE49-F238E27FC236}">
                <a16:creationId xmlns:a16="http://schemas.microsoft.com/office/drawing/2014/main" id="{E1EB64A9-696F-4C1A-B893-8C347200EB37}"/>
              </a:ext>
            </a:extLst>
          </p:cNvPr>
          <p:cNvSpPr>
            <a:spLocks noGrp="1" noChangeArrowheads="1"/>
          </p:cNvSpPr>
          <p:nvPr>
            <p:ph type="body" sz="half" idx="1"/>
          </p:nvPr>
        </p:nvSpPr>
        <p:spPr>
          <a:xfrm>
            <a:off x="717550" y="991394"/>
            <a:ext cx="3824288" cy="2833688"/>
          </a:xfrm>
        </p:spPr>
        <p:txBody>
          <a:bodyPr/>
          <a:lstStyle/>
          <a:p>
            <a:pPr marL="457200" lvl="1" indent="0">
              <a:buNone/>
            </a:pPr>
            <a:r>
              <a:rPr lang="en-US" altLang="en-US" dirty="0"/>
              <a:t>Represent coordinates in 2 dimensions with a 3-vector</a:t>
            </a:r>
          </a:p>
        </p:txBody>
      </p:sp>
      <p:graphicFrame>
        <p:nvGraphicFramePr>
          <p:cNvPr id="10242" name="Object 4">
            <a:extLst>
              <a:ext uri="{FF2B5EF4-FFF2-40B4-BE49-F238E27FC236}">
                <a16:creationId xmlns:a16="http://schemas.microsoft.com/office/drawing/2014/main" id="{A2F67FAD-8765-4AA0-8A90-CC29BAFC1731}"/>
              </a:ext>
            </a:extLst>
          </p:cNvPr>
          <p:cNvGraphicFramePr>
            <a:graphicFrameLocks noGrp="1" noChangeAspect="1"/>
          </p:cNvGraphicFramePr>
          <p:nvPr>
            <p:ph sz="half" idx="2"/>
          </p:nvPr>
        </p:nvGraphicFramePr>
        <p:xfrm>
          <a:off x="5957888" y="1166814"/>
          <a:ext cx="4176712" cy="2543175"/>
        </p:xfrm>
        <a:graphic>
          <a:graphicData uri="http://schemas.openxmlformats.org/presentationml/2006/ole">
            <mc:AlternateContent xmlns:mc="http://schemas.openxmlformats.org/markup-compatibility/2006">
              <mc:Choice xmlns:v="urn:schemas-microsoft-com:vml" Requires="v">
                <p:oleObj spid="_x0000_s9238" name="Equation" r:id="rId3" imgW="1562040" imgH="711000" progId="Equation.3">
                  <p:embed/>
                </p:oleObj>
              </mc:Choice>
              <mc:Fallback>
                <p:oleObj name="Equation" r:id="rId3" imgW="1562040" imgH="711000" progId="Equation.3">
                  <p:embed/>
                  <p:pic>
                    <p:nvPicPr>
                      <p:cNvPr id="10242" name="Object 4">
                        <a:extLst>
                          <a:ext uri="{FF2B5EF4-FFF2-40B4-BE49-F238E27FC236}">
                            <a16:creationId xmlns:a16="http://schemas.microsoft.com/office/drawing/2014/main" id="{A2F67FAD-8765-4AA0-8A90-CC29BAFC17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7888" y="1166814"/>
                        <a:ext cx="4176712" cy="25431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5" name="TextBox 6">
            <a:extLst>
              <a:ext uri="{FF2B5EF4-FFF2-40B4-BE49-F238E27FC236}">
                <a16:creationId xmlns:a16="http://schemas.microsoft.com/office/drawing/2014/main" id="{77D88E3A-A996-4699-B6CD-D19CD24FD446}"/>
              </a:ext>
            </a:extLst>
          </p:cNvPr>
          <p:cNvSpPr txBox="1">
            <a:spLocks noChangeArrowheads="1"/>
          </p:cNvSpPr>
          <p:nvPr/>
        </p:nvSpPr>
        <p:spPr bwMode="auto">
          <a:xfrm>
            <a:off x="6950076" y="1576388"/>
            <a:ext cx="2327275" cy="831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dirty="0">
                <a:solidFill>
                  <a:srgbClr val="000000"/>
                </a:solidFill>
                <a:cs typeface="Arial" panose="020B0604020202020204" pitchFamily="34" charset="0"/>
              </a:rPr>
              <a:t>Homogeneous</a:t>
            </a:r>
            <a:br>
              <a:rPr lang="en-US" altLang="en-US" dirty="0">
                <a:solidFill>
                  <a:srgbClr val="000000"/>
                </a:solidFill>
                <a:cs typeface="Arial" panose="020B0604020202020204" pitchFamily="34" charset="0"/>
              </a:rPr>
            </a:br>
            <a:r>
              <a:rPr lang="en-US" altLang="en-US" dirty="0" err="1">
                <a:solidFill>
                  <a:srgbClr val="000000"/>
                </a:solidFill>
                <a:cs typeface="Arial" panose="020B0604020202020204" pitchFamily="34" charset="0"/>
              </a:rPr>
              <a:t>coords</a:t>
            </a:r>
            <a:endParaRPr lang="en-US" altLang="en-US" dirty="0">
              <a:solidFill>
                <a:srgbClr val="000000"/>
              </a:solidFill>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07556E4-1447-494F-BAE1-884C770BD7E0}"/>
              </a:ext>
            </a:extLst>
          </p:cNvPr>
          <p:cNvSpPr>
            <a:spLocks noGrp="1" noChangeArrowheads="1"/>
          </p:cNvSpPr>
          <p:nvPr>
            <p:ph type="title"/>
          </p:nvPr>
        </p:nvSpPr>
        <p:spPr>
          <a:xfrm>
            <a:off x="2211388" y="76200"/>
            <a:ext cx="7770812" cy="838200"/>
          </a:xfrm>
        </p:spPr>
        <p:txBody>
          <a:bodyPr/>
          <a:lstStyle/>
          <a:p>
            <a:r>
              <a:rPr lang="en-US" altLang="en-US"/>
              <a:t>Homogeneous Coordinates</a:t>
            </a:r>
          </a:p>
        </p:txBody>
      </p:sp>
      <p:sp>
        <p:nvSpPr>
          <p:cNvPr id="33795" name="Rectangle 3">
            <a:extLst>
              <a:ext uri="{FF2B5EF4-FFF2-40B4-BE49-F238E27FC236}">
                <a16:creationId xmlns:a16="http://schemas.microsoft.com/office/drawing/2014/main" id="{331B58F5-574D-4A3C-A325-63BC6AA16C43}"/>
              </a:ext>
            </a:extLst>
          </p:cNvPr>
          <p:cNvSpPr>
            <a:spLocks noGrp="1" noChangeArrowheads="1"/>
          </p:cNvSpPr>
          <p:nvPr>
            <p:ph type="body" idx="1"/>
          </p:nvPr>
        </p:nvSpPr>
        <p:spPr>
          <a:xfrm>
            <a:off x="2209800" y="914400"/>
            <a:ext cx="7772400" cy="2300288"/>
          </a:xfrm>
        </p:spPr>
        <p:txBody>
          <a:bodyPr/>
          <a:lstStyle/>
          <a:p>
            <a:r>
              <a:rPr lang="en-US" altLang="en-US"/>
              <a:t>Add a 3rd coordinate to every 2D point</a:t>
            </a:r>
          </a:p>
          <a:p>
            <a:pPr lvl="1"/>
            <a:r>
              <a:rPr lang="en-US" altLang="en-US" sz="2400"/>
              <a:t>(x, y, w) represents a point at location (x/w, y/w)</a:t>
            </a:r>
          </a:p>
          <a:p>
            <a:pPr lvl="1"/>
            <a:r>
              <a:rPr lang="en-US" altLang="en-US" sz="2400"/>
              <a:t>(x, y, 0) represents a point at infinity</a:t>
            </a:r>
          </a:p>
          <a:p>
            <a:pPr lvl="1"/>
            <a:r>
              <a:rPr lang="en-US" altLang="en-US" sz="2400"/>
              <a:t>(0, 0, 0) is not allowed</a:t>
            </a:r>
          </a:p>
        </p:txBody>
      </p:sp>
      <p:sp>
        <p:nvSpPr>
          <p:cNvPr id="33796" name="Text Box 4">
            <a:extLst>
              <a:ext uri="{FF2B5EF4-FFF2-40B4-BE49-F238E27FC236}">
                <a16:creationId xmlns:a16="http://schemas.microsoft.com/office/drawing/2014/main" id="{8A318DFA-2C9A-412E-A220-A50943891A77}"/>
              </a:ext>
            </a:extLst>
          </p:cNvPr>
          <p:cNvSpPr txBox="1">
            <a:spLocks noChangeArrowheads="1"/>
          </p:cNvSpPr>
          <p:nvPr/>
        </p:nvSpPr>
        <p:spPr bwMode="auto">
          <a:xfrm>
            <a:off x="590310" y="4029919"/>
            <a:ext cx="39143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dirty="0">
                <a:solidFill>
                  <a:srgbClr val="0000FF"/>
                </a:solidFill>
                <a:latin typeface="Arial" panose="020B0604020202020204" pitchFamily="34" charset="0"/>
                <a:cs typeface="Arial" panose="020B0604020202020204" pitchFamily="34" charset="0"/>
              </a:rPr>
              <a:t>Convenient coordinate system to represent many useful transformations</a:t>
            </a:r>
          </a:p>
        </p:txBody>
      </p:sp>
      <p:grpSp>
        <p:nvGrpSpPr>
          <p:cNvPr id="33797" name="Group 5">
            <a:extLst>
              <a:ext uri="{FF2B5EF4-FFF2-40B4-BE49-F238E27FC236}">
                <a16:creationId xmlns:a16="http://schemas.microsoft.com/office/drawing/2014/main" id="{4D4279B1-019A-49D4-8BD0-643B30006210}"/>
              </a:ext>
            </a:extLst>
          </p:cNvPr>
          <p:cNvGrpSpPr>
            <a:grpSpLocks/>
          </p:cNvGrpSpPr>
          <p:nvPr/>
        </p:nvGrpSpPr>
        <p:grpSpPr bwMode="auto">
          <a:xfrm>
            <a:off x="4865689" y="3200400"/>
            <a:ext cx="5803173" cy="2668588"/>
            <a:chOff x="1836" y="1871"/>
            <a:chExt cx="4113" cy="1681"/>
          </a:xfrm>
        </p:grpSpPr>
        <p:sp>
          <p:nvSpPr>
            <p:cNvPr id="33798" name="Line 6">
              <a:extLst>
                <a:ext uri="{FF2B5EF4-FFF2-40B4-BE49-F238E27FC236}">
                  <a16:creationId xmlns:a16="http://schemas.microsoft.com/office/drawing/2014/main" id="{8302BDE4-51B1-46D4-9B53-F1DEC9AA6B59}"/>
                </a:ext>
              </a:extLst>
            </p:cNvPr>
            <p:cNvSpPr>
              <a:spLocks noChangeShapeType="1"/>
            </p:cNvSpPr>
            <p:nvPr/>
          </p:nvSpPr>
          <p:spPr bwMode="auto">
            <a:xfrm>
              <a:off x="2646" y="2064"/>
              <a:ext cx="0" cy="148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3799" name="Line 7">
              <a:extLst>
                <a:ext uri="{FF2B5EF4-FFF2-40B4-BE49-F238E27FC236}">
                  <a16:creationId xmlns:a16="http://schemas.microsoft.com/office/drawing/2014/main" id="{368767AE-4922-4382-945F-1DD740004BC5}"/>
                </a:ext>
              </a:extLst>
            </p:cNvPr>
            <p:cNvSpPr>
              <a:spLocks noChangeShapeType="1"/>
            </p:cNvSpPr>
            <p:nvPr/>
          </p:nvSpPr>
          <p:spPr bwMode="auto">
            <a:xfrm>
              <a:off x="1836" y="2928"/>
              <a:ext cx="1890" cy="1"/>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3800" name="Oval 8">
              <a:extLst>
                <a:ext uri="{FF2B5EF4-FFF2-40B4-BE49-F238E27FC236}">
                  <a16:creationId xmlns:a16="http://schemas.microsoft.com/office/drawing/2014/main" id="{B981CC1A-CBCF-4A9B-B0BB-D0829978EB42}"/>
                </a:ext>
              </a:extLst>
            </p:cNvPr>
            <p:cNvSpPr>
              <a:spLocks noChangeArrowheads="1"/>
            </p:cNvSpPr>
            <p:nvPr/>
          </p:nvSpPr>
          <p:spPr bwMode="auto">
            <a:xfrm>
              <a:off x="3254" y="2586"/>
              <a:ext cx="81" cy="72"/>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a:solidFill>
                  <a:srgbClr val="000000"/>
                </a:solidFill>
                <a:latin typeface="Arial" panose="020B0604020202020204" pitchFamily="34" charset="0"/>
                <a:cs typeface="Arial" panose="020B0604020202020204" pitchFamily="34" charset="0"/>
              </a:endParaRPr>
            </a:p>
          </p:txBody>
        </p:sp>
        <p:sp>
          <p:nvSpPr>
            <p:cNvPr id="33801" name="Line 9">
              <a:extLst>
                <a:ext uri="{FF2B5EF4-FFF2-40B4-BE49-F238E27FC236}">
                  <a16:creationId xmlns:a16="http://schemas.microsoft.com/office/drawing/2014/main" id="{D5547A08-9EA8-4E6C-9213-64775CC595AC}"/>
                </a:ext>
              </a:extLst>
            </p:cNvPr>
            <p:cNvSpPr>
              <a:spLocks noChangeShapeType="1"/>
            </p:cNvSpPr>
            <p:nvPr/>
          </p:nvSpPr>
          <p:spPr bwMode="auto">
            <a:xfrm>
              <a:off x="2970" y="2880"/>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3802" name="Line 10">
              <a:extLst>
                <a:ext uri="{FF2B5EF4-FFF2-40B4-BE49-F238E27FC236}">
                  <a16:creationId xmlns:a16="http://schemas.microsoft.com/office/drawing/2014/main" id="{06EB1997-A34E-4D03-8E89-99FEA1D4DBEA}"/>
                </a:ext>
              </a:extLst>
            </p:cNvPr>
            <p:cNvSpPr>
              <a:spLocks noChangeShapeType="1"/>
            </p:cNvSpPr>
            <p:nvPr/>
          </p:nvSpPr>
          <p:spPr bwMode="auto">
            <a:xfrm>
              <a:off x="3294" y="2880"/>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3803" name="Line 11">
              <a:extLst>
                <a:ext uri="{FF2B5EF4-FFF2-40B4-BE49-F238E27FC236}">
                  <a16:creationId xmlns:a16="http://schemas.microsoft.com/office/drawing/2014/main" id="{E4FF840A-389F-47B7-8319-8CA10439B8A4}"/>
                </a:ext>
              </a:extLst>
            </p:cNvPr>
            <p:cNvSpPr>
              <a:spLocks noChangeShapeType="1"/>
            </p:cNvSpPr>
            <p:nvPr/>
          </p:nvSpPr>
          <p:spPr bwMode="auto">
            <a:xfrm>
              <a:off x="2592" y="2640"/>
              <a:ext cx="108"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3804" name="Line 12">
              <a:extLst>
                <a:ext uri="{FF2B5EF4-FFF2-40B4-BE49-F238E27FC236}">
                  <a16:creationId xmlns:a16="http://schemas.microsoft.com/office/drawing/2014/main" id="{5FC6DA7C-28FA-4557-925F-A4892BCB19AE}"/>
                </a:ext>
              </a:extLst>
            </p:cNvPr>
            <p:cNvSpPr>
              <a:spLocks noChangeShapeType="1"/>
            </p:cNvSpPr>
            <p:nvPr/>
          </p:nvSpPr>
          <p:spPr bwMode="auto">
            <a:xfrm>
              <a:off x="2592" y="2352"/>
              <a:ext cx="108"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3805" name="Text Box 13">
              <a:extLst>
                <a:ext uri="{FF2B5EF4-FFF2-40B4-BE49-F238E27FC236}">
                  <a16:creationId xmlns:a16="http://schemas.microsoft.com/office/drawing/2014/main" id="{CAD55F2B-A7BD-4D7F-9C32-C23C5EDFF54F}"/>
                </a:ext>
              </a:extLst>
            </p:cNvPr>
            <p:cNvSpPr txBox="1">
              <a:spLocks noChangeArrowheads="1"/>
            </p:cNvSpPr>
            <p:nvPr/>
          </p:nvSpPr>
          <p:spPr bwMode="auto">
            <a:xfrm>
              <a:off x="2878" y="2929"/>
              <a:ext cx="23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1</a:t>
              </a:r>
            </a:p>
          </p:txBody>
        </p:sp>
        <p:sp>
          <p:nvSpPr>
            <p:cNvPr id="33806" name="Text Box 14">
              <a:extLst>
                <a:ext uri="{FF2B5EF4-FFF2-40B4-BE49-F238E27FC236}">
                  <a16:creationId xmlns:a16="http://schemas.microsoft.com/office/drawing/2014/main" id="{AE140239-B22C-4DDB-BBD6-F961B3F10005}"/>
                </a:ext>
              </a:extLst>
            </p:cNvPr>
            <p:cNvSpPr txBox="1">
              <a:spLocks noChangeArrowheads="1"/>
            </p:cNvSpPr>
            <p:nvPr/>
          </p:nvSpPr>
          <p:spPr bwMode="auto">
            <a:xfrm>
              <a:off x="3186" y="2926"/>
              <a:ext cx="23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2</a:t>
              </a:r>
            </a:p>
          </p:txBody>
        </p:sp>
        <p:sp>
          <p:nvSpPr>
            <p:cNvPr id="33807" name="Text Box 15">
              <a:extLst>
                <a:ext uri="{FF2B5EF4-FFF2-40B4-BE49-F238E27FC236}">
                  <a16:creationId xmlns:a16="http://schemas.microsoft.com/office/drawing/2014/main" id="{7F863C42-6050-48FC-B95E-3A3925C80E3B}"/>
                </a:ext>
              </a:extLst>
            </p:cNvPr>
            <p:cNvSpPr txBox="1">
              <a:spLocks noChangeArrowheads="1"/>
            </p:cNvSpPr>
            <p:nvPr/>
          </p:nvSpPr>
          <p:spPr bwMode="auto">
            <a:xfrm>
              <a:off x="2432" y="2506"/>
              <a:ext cx="23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1</a:t>
              </a:r>
            </a:p>
          </p:txBody>
        </p:sp>
        <p:sp>
          <p:nvSpPr>
            <p:cNvPr id="33808" name="Text Box 16">
              <a:extLst>
                <a:ext uri="{FF2B5EF4-FFF2-40B4-BE49-F238E27FC236}">
                  <a16:creationId xmlns:a16="http://schemas.microsoft.com/office/drawing/2014/main" id="{F2AB0596-4888-45F9-83B8-6F9252A589E2}"/>
                </a:ext>
              </a:extLst>
            </p:cNvPr>
            <p:cNvSpPr txBox="1">
              <a:spLocks noChangeArrowheads="1"/>
            </p:cNvSpPr>
            <p:nvPr/>
          </p:nvSpPr>
          <p:spPr bwMode="auto">
            <a:xfrm>
              <a:off x="2430" y="2206"/>
              <a:ext cx="23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2</a:t>
              </a:r>
            </a:p>
          </p:txBody>
        </p:sp>
        <p:sp>
          <p:nvSpPr>
            <p:cNvPr id="33809" name="Text Box 17">
              <a:extLst>
                <a:ext uri="{FF2B5EF4-FFF2-40B4-BE49-F238E27FC236}">
                  <a16:creationId xmlns:a16="http://schemas.microsoft.com/office/drawing/2014/main" id="{0FC4F558-F330-48AC-8CFB-EA0D4FE3464D}"/>
                </a:ext>
              </a:extLst>
            </p:cNvPr>
            <p:cNvSpPr txBox="1">
              <a:spLocks noChangeArrowheads="1"/>
            </p:cNvSpPr>
            <p:nvPr/>
          </p:nvSpPr>
          <p:spPr bwMode="auto">
            <a:xfrm>
              <a:off x="3283" y="2303"/>
              <a:ext cx="76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(2,1,1)</a:t>
              </a:r>
            </a:p>
          </p:txBody>
        </p:sp>
        <p:sp>
          <p:nvSpPr>
            <p:cNvPr id="33810" name="Text Box 18">
              <a:extLst>
                <a:ext uri="{FF2B5EF4-FFF2-40B4-BE49-F238E27FC236}">
                  <a16:creationId xmlns:a16="http://schemas.microsoft.com/office/drawing/2014/main" id="{96D7C494-E3F0-4A5A-94D9-2C9128EB4E3E}"/>
                </a:ext>
              </a:extLst>
            </p:cNvPr>
            <p:cNvSpPr txBox="1">
              <a:spLocks noChangeArrowheads="1"/>
            </p:cNvSpPr>
            <p:nvPr/>
          </p:nvSpPr>
          <p:spPr bwMode="auto">
            <a:xfrm>
              <a:off x="3996" y="2304"/>
              <a:ext cx="101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or (4,2,2)</a:t>
              </a:r>
            </a:p>
          </p:txBody>
        </p:sp>
        <p:sp>
          <p:nvSpPr>
            <p:cNvPr id="33811" name="Text Box 19">
              <a:extLst>
                <a:ext uri="{FF2B5EF4-FFF2-40B4-BE49-F238E27FC236}">
                  <a16:creationId xmlns:a16="http://schemas.microsoft.com/office/drawing/2014/main" id="{A259D386-4A42-4F92-A62B-538DC82412E8}"/>
                </a:ext>
              </a:extLst>
            </p:cNvPr>
            <p:cNvSpPr txBox="1">
              <a:spLocks noChangeArrowheads="1"/>
            </p:cNvSpPr>
            <p:nvPr/>
          </p:nvSpPr>
          <p:spPr bwMode="auto">
            <a:xfrm>
              <a:off x="4933" y="2304"/>
              <a:ext cx="101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or (6,3,3)</a:t>
              </a:r>
            </a:p>
          </p:txBody>
        </p:sp>
        <p:sp>
          <p:nvSpPr>
            <p:cNvPr id="33812" name="Text Box 20">
              <a:extLst>
                <a:ext uri="{FF2B5EF4-FFF2-40B4-BE49-F238E27FC236}">
                  <a16:creationId xmlns:a16="http://schemas.microsoft.com/office/drawing/2014/main" id="{7818308F-84CC-4682-AF6C-28AA06F1676D}"/>
                </a:ext>
              </a:extLst>
            </p:cNvPr>
            <p:cNvSpPr txBox="1">
              <a:spLocks noChangeArrowheads="1"/>
            </p:cNvSpPr>
            <p:nvPr/>
          </p:nvSpPr>
          <p:spPr bwMode="auto">
            <a:xfrm>
              <a:off x="3618" y="2848"/>
              <a:ext cx="25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i="1">
                  <a:solidFill>
                    <a:srgbClr val="000000"/>
                  </a:solidFill>
                  <a:latin typeface="Arial" panose="020B0604020202020204" pitchFamily="34" charset="0"/>
                  <a:cs typeface="Arial" panose="020B0604020202020204" pitchFamily="34" charset="0"/>
                </a:rPr>
                <a:t>x</a:t>
              </a:r>
            </a:p>
          </p:txBody>
        </p:sp>
        <p:sp>
          <p:nvSpPr>
            <p:cNvPr id="33813" name="Text Box 21">
              <a:extLst>
                <a:ext uri="{FF2B5EF4-FFF2-40B4-BE49-F238E27FC236}">
                  <a16:creationId xmlns:a16="http://schemas.microsoft.com/office/drawing/2014/main" id="{52434A53-F83F-4ED4-BC7E-697E0BFBE969}"/>
                </a:ext>
              </a:extLst>
            </p:cNvPr>
            <p:cNvSpPr txBox="1">
              <a:spLocks noChangeArrowheads="1"/>
            </p:cNvSpPr>
            <p:nvPr/>
          </p:nvSpPr>
          <p:spPr bwMode="auto">
            <a:xfrm>
              <a:off x="2474" y="1871"/>
              <a:ext cx="25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i="1">
                  <a:solidFill>
                    <a:srgbClr val="000000"/>
                  </a:solidFill>
                  <a:latin typeface="Arial" panose="020B0604020202020204" pitchFamily="34" charset="0"/>
                  <a:cs typeface="Arial" panose="020B0604020202020204" pitchFamily="34" charset="0"/>
                </a:rPr>
                <a:t>y</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a:extLst>
              <a:ext uri="{FF2B5EF4-FFF2-40B4-BE49-F238E27FC236}">
                <a16:creationId xmlns:a16="http://schemas.microsoft.com/office/drawing/2014/main" id="{3CAE9663-6827-42DA-9D2D-8A48B146505A}"/>
              </a:ext>
            </a:extLst>
          </p:cNvPr>
          <p:cNvSpPr>
            <a:spLocks noGrp="1" noChangeArrowheads="1"/>
          </p:cNvSpPr>
          <p:nvPr>
            <p:ph type="title"/>
          </p:nvPr>
        </p:nvSpPr>
        <p:spPr>
          <a:xfrm>
            <a:off x="2211388" y="76200"/>
            <a:ext cx="7770812" cy="838200"/>
          </a:xfrm>
        </p:spPr>
        <p:txBody>
          <a:bodyPr/>
          <a:lstStyle/>
          <a:p>
            <a:r>
              <a:rPr lang="en-US" altLang="en-US"/>
              <a:t>Homogeneous Coordinates</a:t>
            </a:r>
          </a:p>
        </p:txBody>
      </p:sp>
      <p:sp>
        <p:nvSpPr>
          <p:cNvPr id="732163" name="Rectangle 3">
            <a:extLst>
              <a:ext uri="{FF2B5EF4-FFF2-40B4-BE49-F238E27FC236}">
                <a16:creationId xmlns:a16="http://schemas.microsoft.com/office/drawing/2014/main" id="{C4C2A555-E9F2-4360-9820-0B91AF2176C0}"/>
              </a:ext>
            </a:extLst>
          </p:cNvPr>
          <p:cNvSpPr>
            <a:spLocks noGrp="1" noChangeArrowheads="1"/>
          </p:cNvSpPr>
          <p:nvPr>
            <p:ph type="body" idx="1"/>
          </p:nvPr>
        </p:nvSpPr>
        <p:spPr/>
        <p:txBody>
          <a:bodyPr/>
          <a:lstStyle/>
          <a:p>
            <a:r>
              <a:rPr lang="en-US" altLang="en-US" b="1"/>
              <a:t>Q: How can we represent translation as a 3x3 matrix?</a:t>
            </a:r>
          </a:p>
          <a:p>
            <a:endParaRPr lang="en-US" altLang="en-US"/>
          </a:p>
          <a:p>
            <a:endParaRPr lang="en-US" altLang="en-US"/>
          </a:p>
          <a:p>
            <a:endParaRPr lang="en-US" altLang="en-US"/>
          </a:p>
          <a:p>
            <a:r>
              <a:rPr lang="en-US" altLang="en-US"/>
              <a:t>A: Using the rightmost column:</a:t>
            </a:r>
          </a:p>
        </p:txBody>
      </p:sp>
      <p:graphicFrame>
        <p:nvGraphicFramePr>
          <p:cNvPr id="732164" name="Object 4">
            <a:extLst>
              <a:ext uri="{FF2B5EF4-FFF2-40B4-BE49-F238E27FC236}">
                <a16:creationId xmlns:a16="http://schemas.microsoft.com/office/drawing/2014/main" id="{87629D27-C0A2-4F96-91A8-7D64865C2541}"/>
              </a:ext>
            </a:extLst>
          </p:cNvPr>
          <p:cNvGraphicFramePr>
            <a:graphicFrameLocks noChangeAspect="1"/>
          </p:cNvGraphicFramePr>
          <p:nvPr/>
        </p:nvGraphicFramePr>
        <p:xfrm>
          <a:off x="3048000" y="3795714"/>
          <a:ext cx="4103688" cy="1843087"/>
        </p:xfrm>
        <a:graphic>
          <a:graphicData uri="http://schemas.openxmlformats.org/presentationml/2006/ole">
            <mc:AlternateContent xmlns:mc="http://schemas.openxmlformats.org/markup-compatibility/2006">
              <mc:Choice xmlns:v="urn:schemas-microsoft-com:vml" Requires="v">
                <p:oleObj spid="_x0000_s10280" name="Equation" r:id="rId3" imgW="1638000" imgH="736560" progId="Equation.3">
                  <p:embed/>
                </p:oleObj>
              </mc:Choice>
              <mc:Fallback>
                <p:oleObj name="Equation" r:id="rId3" imgW="1638000" imgH="736560" progId="Equation.3">
                  <p:embed/>
                  <p:pic>
                    <p:nvPicPr>
                      <p:cNvPr id="732164" name="Object 4">
                        <a:extLst>
                          <a:ext uri="{FF2B5EF4-FFF2-40B4-BE49-F238E27FC236}">
                            <a16:creationId xmlns:a16="http://schemas.microsoft.com/office/drawing/2014/main" id="{87629D27-C0A2-4F96-91A8-7D64865C25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795714"/>
                        <a:ext cx="4103688" cy="184308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7" name="Object 5">
            <a:extLst>
              <a:ext uri="{FF2B5EF4-FFF2-40B4-BE49-F238E27FC236}">
                <a16:creationId xmlns:a16="http://schemas.microsoft.com/office/drawing/2014/main" id="{8F219514-3736-4FA0-9447-1ACECEE860D1}"/>
              </a:ext>
            </a:extLst>
          </p:cNvPr>
          <p:cNvGraphicFramePr>
            <a:graphicFrameLocks noChangeAspect="1"/>
          </p:cNvGraphicFramePr>
          <p:nvPr/>
        </p:nvGraphicFramePr>
        <p:xfrm>
          <a:off x="4062414" y="1660526"/>
          <a:ext cx="1423987" cy="1006475"/>
        </p:xfrm>
        <a:graphic>
          <a:graphicData uri="http://schemas.openxmlformats.org/presentationml/2006/ole">
            <mc:AlternateContent xmlns:mc="http://schemas.openxmlformats.org/markup-compatibility/2006">
              <mc:Choice xmlns:v="urn:schemas-microsoft-com:vml" Requires="v">
                <p:oleObj spid="_x0000_s10281" name="Equation" r:id="rId5" imgW="647640" imgH="457200" progId="Equation.3">
                  <p:embed/>
                </p:oleObj>
              </mc:Choice>
              <mc:Fallback>
                <p:oleObj name="Equation" r:id="rId5" imgW="647640" imgH="457200" progId="Equation.3">
                  <p:embed/>
                  <p:pic>
                    <p:nvPicPr>
                      <p:cNvPr id="11267" name="Object 5">
                        <a:extLst>
                          <a:ext uri="{FF2B5EF4-FFF2-40B4-BE49-F238E27FC236}">
                            <a16:creationId xmlns:a16="http://schemas.microsoft.com/office/drawing/2014/main" id="{8F219514-3736-4FA0-9447-1ACECEE860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2414" y="1660526"/>
                        <a:ext cx="1423987" cy="10064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32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16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2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16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969F5055-B273-4ED4-BD31-38563B5A3358}"/>
              </a:ext>
            </a:extLst>
          </p:cNvPr>
          <p:cNvSpPr>
            <a:spLocks noGrp="1" noChangeArrowheads="1"/>
          </p:cNvSpPr>
          <p:nvPr>
            <p:ph type="title"/>
          </p:nvPr>
        </p:nvSpPr>
        <p:spPr/>
        <p:txBody>
          <a:bodyPr/>
          <a:lstStyle/>
          <a:p>
            <a:r>
              <a:rPr lang="en-US" altLang="en-US"/>
              <a:t>Translation</a:t>
            </a:r>
          </a:p>
        </p:txBody>
      </p:sp>
      <p:sp>
        <p:nvSpPr>
          <p:cNvPr id="12292" name="Rectangle 3">
            <a:extLst>
              <a:ext uri="{FF2B5EF4-FFF2-40B4-BE49-F238E27FC236}">
                <a16:creationId xmlns:a16="http://schemas.microsoft.com/office/drawing/2014/main" id="{7370F2D8-378D-4626-A243-1FF2CC80161F}"/>
              </a:ext>
            </a:extLst>
          </p:cNvPr>
          <p:cNvSpPr>
            <a:spLocks noGrp="1" noChangeArrowheads="1"/>
          </p:cNvSpPr>
          <p:nvPr>
            <p:ph type="body" sz="half" idx="1"/>
          </p:nvPr>
        </p:nvSpPr>
        <p:spPr>
          <a:xfrm>
            <a:off x="2209800" y="914400"/>
            <a:ext cx="3824288" cy="5257800"/>
          </a:xfrm>
        </p:spPr>
        <p:txBody>
          <a:bodyPr/>
          <a:lstStyle/>
          <a:p>
            <a:pPr marL="0" indent="0"/>
            <a:r>
              <a:rPr lang="en-US" altLang="en-US" sz="2000"/>
              <a:t>Example of translation</a:t>
            </a:r>
          </a:p>
          <a:p>
            <a:pPr marL="0" indent="0"/>
            <a:endParaRPr lang="en-US" altLang="en-US" sz="2000">
              <a:latin typeface="Symbol" panose="05050102010706020507" pitchFamily="18" charset="2"/>
              <a:sym typeface="Symbol" panose="05050102010706020507" pitchFamily="18" charset="2"/>
            </a:endParaRPr>
          </a:p>
        </p:txBody>
      </p:sp>
      <p:graphicFrame>
        <p:nvGraphicFramePr>
          <p:cNvPr id="12290" name="Object 4">
            <a:extLst>
              <a:ext uri="{FF2B5EF4-FFF2-40B4-BE49-F238E27FC236}">
                <a16:creationId xmlns:a16="http://schemas.microsoft.com/office/drawing/2014/main" id="{6A9747E0-B16B-4198-BCB0-D967954F9906}"/>
              </a:ext>
            </a:extLst>
          </p:cNvPr>
          <p:cNvGraphicFramePr>
            <a:graphicFrameLocks noGrp="1" noChangeAspect="1"/>
          </p:cNvGraphicFramePr>
          <p:nvPr>
            <p:ph sz="half" idx="2"/>
          </p:nvPr>
        </p:nvGraphicFramePr>
        <p:xfrm>
          <a:off x="6400800" y="2292350"/>
          <a:ext cx="2998788" cy="1136650"/>
        </p:xfrm>
        <a:graphic>
          <a:graphicData uri="http://schemas.openxmlformats.org/presentationml/2006/ole">
            <mc:AlternateContent xmlns:mc="http://schemas.openxmlformats.org/markup-compatibility/2006">
              <mc:Choice xmlns:v="urn:schemas-microsoft-com:vml" Requires="v">
                <p:oleObj spid="_x0000_s11285" name="Equation" r:id="rId3" imgW="1942920" imgH="736560" progId="Equation.3">
                  <p:embed/>
                </p:oleObj>
              </mc:Choice>
              <mc:Fallback>
                <p:oleObj name="Equation" r:id="rId3" imgW="1942920" imgH="736560" progId="Equation.3">
                  <p:embed/>
                  <p:pic>
                    <p:nvPicPr>
                      <p:cNvPr id="12290" name="Object 4">
                        <a:extLst>
                          <a:ext uri="{FF2B5EF4-FFF2-40B4-BE49-F238E27FC236}">
                            <a16:creationId xmlns:a16="http://schemas.microsoft.com/office/drawing/2014/main" id="{6A9747E0-B16B-4198-BCB0-D967954F99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292350"/>
                        <a:ext cx="2998788" cy="11366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293" name="Group 5">
            <a:extLst>
              <a:ext uri="{FF2B5EF4-FFF2-40B4-BE49-F238E27FC236}">
                <a16:creationId xmlns:a16="http://schemas.microsoft.com/office/drawing/2014/main" id="{EFF64E14-B94A-4BE0-A60A-6BAC90FC1559}"/>
              </a:ext>
            </a:extLst>
          </p:cNvPr>
          <p:cNvGrpSpPr>
            <a:grpSpLocks/>
          </p:cNvGrpSpPr>
          <p:nvPr/>
        </p:nvGrpSpPr>
        <p:grpSpPr bwMode="auto">
          <a:xfrm>
            <a:off x="2235200" y="3962400"/>
            <a:ext cx="2541588" cy="2287588"/>
            <a:chOff x="816" y="2208"/>
            <a:chExt cx="1920" cy="1728"/>
          </a:xfrm>
        </p:grpSpPr>
        <p:sp>
          <p:nvSpPr>
            <p:cNvPr id="12327" name="Line 6">
              <a:extLst>
                <a:ext uri="{FF2B5EF4-FFF2-40B4-BE49-F238E27FC236}">
                  <a16:creationId xmlns:a16="http://schemas.microsoft.com/office/drawing/2014/main" id="{3D33D168-1FBE-4361-BA4F-C7E310E97023}"/>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28" name="Line 7">
              <a:extLst>
                <a:ext uri="{FF2B5EF4-FFF2-40B4-BE49-F238E27FC236}">
                  <a16:creationId xmlns:a16="http://schemas.microsoft.com/office/drawing/2014/main" id="{25EB27EF-0C10-434A-B986-D22678250AE3}"/>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29" name="Line 8">
              <a:extLst>
                <a:ext uri="{FF2B5EF4-FFF2-40B4-BE49-F238E27FC236}">
                  <a16:creationId xmlns:a16="http://schemas.microsoft.com/office/drawing/2014/main" id="{A771FCC4-8E94-4950-AD1A-28AF5AA57DFC}"/>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0" name="Line 9">
              <a:extLst>
                <a:ext uri="{FF2B5EF4-FFF2-40B4-BE49-F238E27FC236}">
                  <a16:creationId xmlns:a16="http://schemas.microsoft.com/office/drawing/2014/main" id="{320E5488-343E-4105-B263-8E6EB7B23A05}"/>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1" name="Line 10">
              <a:extLst>
                <a:ext uri="{FF2B5EF4-FFF2-40B4-BE49-F238E27FC236}">
                  <a16:creationId xmlns:a16="http://schemas.microsoft.com/office/drawing/2014/main" id="{4A28B657-2AA0-41CD-8AD9-E957E0893B45}"/>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2" name="Line 11">
              <a:extLst>
                <a:ext uri="{FF2B5EF4-FFF2-40B4-BE49-F238E27FC236}">
                  <a16:creationId xmlns:a16="http://schemas.microsoft.com/office/drawing/2014/main" id="{C04B7708-50A3-476E-ADD1-6A2890FC3667}"/>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3" name="Line 12">
              <a:extLst>
                <a:ext uri="{FF2B5EF4-FFF2-40B4-BE49-F238E27FC236}">
                  <a16:creationId xmlns:a16="http://schemas.microsoft.com/office/drawing/2014/main" id="{8829CC78-E4F4-4A57-A63B-53020591BB93}"/>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4" name="Line 13">
              <a:extLst>
                <a:ext uri="{FF2B5EF4-FFF2-40B4-BE49-F238E27FC236}">
                  <a16:creationId xmlns:a16="http://schemas.microsoft.com/office/drawing/2014/main" id="{64A567BC-FDD9-4873-94B4-25A29B3A9F68}"/>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5" name="Line 14">
              <a:extLst>
                <a:ext uri="{FF2B5EF4-FFF2-40B4-BE49-F238E27FC236}">
                  <a16:creationId xmlns:a16="http://schemas.microsoft.com/office/drawing/2014/main" id="{E760EDE0-8977-49F3-BCEF-ACBE4048594A}"/>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6" name="Line 15">
              <a:extLst>
                <a:ext uri="{FF2B5EF4-FFF2-40B4-BE49-F238E27FC236}">
                  <a16:creationId xmlns:a16="http://schemas.microsoft.com/office/drawing/2014/main" id="{94CCBB4B-3658-48C7-9CEB-DE66E9E24875}"/>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7" name="Line 16">
              <a:extLst>
                <a:ext uri="{FF2B5EF4-FFF2-40B4-BE49-F238E27FC236}">
                  <a16:creationId xmlns:a16="http://schemas.microsoft.com/office/drawing/2014/main" id="{32569D32-F554-48AC-8D74-9414019E0895}"/>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8" name="Line 17">
              <a:extLst>
                <a:ext uri="{FF2B5EF4-FFF2-40B4-BE49-F238E27FC236}">
                  <a16:creationId xmlns:a16="http://schemas.microsoft.com/office/drawing/2014/main" id="{0A202ED0-E02E-4F66-9FD8-F0F0D8B69F70}"/>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39" name="Line 18">
              <a:extLst>
                <a:ext uri="{FF2B5EF4-FFF2-40B4-BE49-F238E27FC236}">
                  <a16:creationId xmlns:a16="http://schemas.microsoft.com/office/drawing/2014/main" id="{509C0848-5ED5-4822-A04D-1DC844B73633}"/>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40" name="Line 19">
              <a:extLst>
                <a:ext uri="{FF2B5EF4-FFF2-40B4-BE49-F238E27FC236}">
                  <a16:creationId xmlns:a16="http://schemas.microsoft.com/office/drawing/2014/main" id="{6F246D60-0EA7-416A-946B-B339D11DCBF9}"/>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41" name="Line 20">
              <a:extLst>
                <a:ext uri="{FF2B5EF4-FFF2-40B4-BE49-F238E27FC236}">
                  <a16:creationId xmlns:a16="http://schemas.microsoft.com/office/drawing/2014/main" id="{49216CF6-8878-422B-985B-A14518818418}"/>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42" name="Line 21">
              <a:extLst>
                <a:ext uri="{FF2B5EF4-FFF2-40B4-BE49-F238E27FC236}">
                  <a16:creationId xmlns:a16="http://schemas.microsoft.com/office/drawing/2014/main" id="{11BDF9B7-7D35-4E44-B9F2-3696AC1F2736}"/>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43" name="Line 22">
              <a:extLst>
                <a:ext uri="{FF2B5EF4-FFF2-40B4-BE49-F238E27FC236}">
                  <a16:creationId xmlns:a16="http://schemas.microsoft.com/office/drawing/2014/main" id="{AB639B07-2BEF-4852-9CDD-A306B41DB113}"/>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44" name="Line 23">
              <a:extLst>
                <a:ext uri="{FF2B5EF4-FFF2-40B4-BE49-F238E27FC236}">
                  <a16:creationId xmlns:a16="http://schemas.microsoft.com/office/drawing/2014/main" id="{0274B7DB-DDF4-447C-883E-89BF0A48F22F}"/>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12294" name="Group 24">
            <a:extLst>
              <a:ext uri="{FF2B5EF4-FFF2-40B4-BE49-F238E27FC236}">
                <a16:creationId xmlns:a16="http://schemas.microsoft.com/office/drawing/2014/main" id="{A020DB35-1A38-4132-8FB2-1BA576FAF611}"/>
              </a:ext>
            </a:extLst>
          </p:cNvPr>
          <p:cNvGrpSpPr>
            <a:grpSpLocks/>
          </p:cNvGrpSpPr>
          <p:nvPr/>
        </p:nvGrpSpPr>
        <p:grpSpPr bwMode="auto">
          <a:xfrm>
            <a:off x="3060700" y="4851400"/>
            <a:ext cx="763588" cy="890588"/>
            <a:chOff x="1440" y="2928"/>
            <a:chExt cx="576" cy="672"/>
          </a:xfrm>
        </p:grpSpPr>
        <p:sp>
          <p:nvSpPr>
            <p:cNvPr id="12324" name="Freeform 25" descr="Horizontal brick">
              <a:extLst>
                <a:ext uri="{FF2B5EF4-FFF2-40B4-BE49-F238E27FC236}">
                  <a16:creationId xmlns:a16="http://schemas.microsoft.com/office/drawing/2014/main" id="{0EF59738-5EDE-4A6C-A390-1950FD9FCA0A}"/>
                </a:ext>
              </a:extLst>
            </p:cNvPr>
            <p:cNvSpPr>
              <a:spLocks/>
            </p:cNvSpPr>
            <p:nvPr/>
          </p:nvSpPr>
          <p:spPr bwMode="auto">
            <a:xfrm>
              <a:off x="1536" y="2928"/>
              <a:ext cx="96" cy="144"/>
            </a:xfrm>
            <a:custGeom>
              <a:avLst/>
              <a:gdLst>
                <a:gd name="T0" fmla="*/ 0 w 96"/>
                <a:gd name="T1" fmla="*/ 144 h 144"/>
                <a:gd name="T2" fmla="*/ 0 w 96"/>
                <a:gd name="T3" fmla="*/ 0 h 144"/>
                <a:gd name="T4" fmla="*/ 96 w 96"/>
                <a:gd name="T5" fmla="*/ 0 h 144"/>
                <a:gd name="T6" fmla="*/ 96 w 96"/>
                <a:gd name="T7" fmla="*/ 96 h 144"/>
                <a:gd name="T8" fmla="*/ 0 w 96"/>
                <a:gd name="T9" fmla="*/ 144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0" y="0"/>
                  </a:lnTo>
                  <a:lnTo>
                    <a:pt x="96" y="0"/>
                  </a:lnTo>
                  <a:lnTo>
                    <a:pt x="96" y="96"/>
                  </a:lnTo>
                  <a:lnTo>
                    <a:pt x="0" y="144"/>
                  </a:lnTo>
                  <a:close/>
                </a:path>
              </a:pathLst>
            </a:custGeom>
            <a:pattFill prst="horzBrick">
              <a:fgClr>
                <a:srgbClr val="032389"/>
              </a:fgClr>
              <a:bgClr>
                <a:srgbClr val="FFFFFF"/>
              </a:bgClr>
            </a:pattFill>
            <a:ln w="38100" cap="flat" cmpd="sng">
              <a:solidFill>
                <a:schemeClr val="tx2"/>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25" name="Rectangle 26">
              <a:extLst>
                <a:ext uri="{FF2B5EF4-FFF2-40B4-BE49-F238E27FC236}">
                  <a16:creationId xmlns:a16="http://schemas.microsoft.com/office/drawing/2014/main" id="{39E6BD25-F57E-48D1-BF0C-D9138F3D9A2F}"/>
                </a:ext>
              </a:extLst>
            </p:cNvPr>
            <p:cNvSpPr>
              <a:spLocks noChangeArrowheads="1"/>
            </p:cNvSpPr>
            <p:nvPr/>
          </p:nvSpPr>
          <p:spPr bwMode="auto">
            <a:xfrm>
              <a:off x="1440" y="3168"/>
              <a:ext cx="576" cy="432"/>
            </a:xfrm>
            <a:prstGeom prst="rect">
              <a:avLst/>
            </a:prstGeom>
            <a:solidFill>
              <a:srgbClr val="FFFFFF"/>
            </a:solidFill>
            <a:ln w="38100">
              <a:solidFill>
                <a:schemeClr val="hlink"/>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2326" name="Freeform 27">
              <a:extLst>
                <a:ext uri="{FF2B5EF4-FFF2-40B4-BE49-F238E27FC236}">
                  <a16:creationId xmlns:a16="http://schemas.microsoft.com/office/drawing/2014/main" id="{802181D0-027C-4BA0-A454-E589689D53B6}"/>
                </a:ext>
              </a:extLst>
            </p:cNvPr>
            <p:cNvSpPr>
              <a:spLocks/>
            </p:cNvSpPr>
            <p:nvPr/>
          </p:nvSpPr>
          <p:spPr bwMode="auto">
            <a:xfrm>
              <a:off x="1440" y="2976"/>
              <a:ext cx="576" cy="192"/>
            </a:xfrm>
            <a:custGeom>
              <a:avLst/>
              <a:gdLst>
                <a:gd name="T0" fmla="*/ 0 w 576"/>
                <a:gd name="T1" fmla="*/ 192 h 192"/>
                <a:gd name="T2" fmla="*/ 240 w 576"/>
                <a:gd name="T3" fmla="*/ 0 h 192"/>
                <a:gd name="T4" fmla="*/ 336 w 576"/>
                <a:gd name="T5" fmla="*/ 0 h 192"/>
                <a:gd name="T6" fmla="*/ 576 w 576"/>
                <a:gd name="T7" fmla="*/ 192 h 192"/>
                <a:gd name="T8" fmla="*/ 0 w 576"/>
                <a:gd name="T9" fmla="*/ 192 h 192"/>
                <a:gd name="T10" fmla="*/ 0 60000 65536"/>
                <a:gd name="T11" fmla="*/ 0 60000 65536"/>
                <a:gd name="T12" fmla="*/ 0 60000 65536"/>
                <a:gd name="T13" fmla="*/ 0 60000 65536"/>
                <a:gd name="T14" fmla="*/ 0 60000 65536"/>
                <a:gd name="T15" fmla="*/ 0 w 576"/>
                <a:gd name="T16" fmla="*/ 0 h 192"/>
                <a:gd name="T17" fmla="*/ 576 w 576"/>
                <a:gd name="T18" fmla="*/ 192 h 192"/>
              </a:gdLst>
              <a:ahLst/>
              <a:cxnLst>
                <a:cxn ang="T10">
                  <a:pos x="T0" y="T1"/>
                </a:cxn>
                <a:cxn ang="T11">
                  <a:pos x="T2" y="T3"/>
                </a:cxn>
                <a:cxn ang="T12">
                  <a:pos x="T4" y="T5"/>
                </a:cxn>
                <a:cxn ang="T13">
                  <a:pos x="T6" y="T7"/>
                </a:cxn>
                <a:cxn ang="T14">
                  <a:pos x="T8" y="T9"/>
                </a:cxn>
              </a:cxnLst>
              <a:rect l="T15" t="T16" r="T17" b="T18"/>
              <a:pathLst>
                <a:path w="576" h="192">
                  <a:moveTo>
                    <a:pt x="0" y="192"/>
                  </a:moveTo>
                  <a:lnTo>
                    <a:pt x="240" y="0"/>
                  </a:lnTo>
                  <a:lnTo>
                    <a:pt x="336" y="0"/>
                  </a:lnTo>
                  <a:lnTo>
                    <a:pt x="576" y="192"/>
                  </a:lnTo>
                  <a:lnTo>
                    <a:pt x="0" y="192"/>
                  </a:lnTo>
                  <a:close/>
                </a:path>
              </a:pathLst>
            </a:custGeom>
            <a:solidFill>
              <a:srgbClr val="FFFFFF"/>
            </a:solidFill>
            <a:ln w="38100" cap="flat" cmpd="sng">
              <a:solidFill>
                <a:schemeClr val="hlink"/>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12295" name="Group 28">
            <a:extLst>
              <a:ext uri="{FF2B5EF4-FFF2-40B4-BE49-F238E27FC236}">
                <a16:creationId xmlns:a16="http://schemas.microsoft.com/office/drawing/2014/main" id="{82842508-770C-40C9-BE91-1B26EAD1CE87}"/>
              </a:ext>
            </a:extLst>
          </p:cNvPr>
          <p:cNvGrpSpPr>
            <a:grpSpLocks/>
          </p:cNvGrpSpPr>
          <p:nvPr/>
        </p:nvGrpSpPr>
        <p:grpSpPr bwMode="auto">
          <a:xfrm>
            <a:off x="6048375" y="3962400"/>
            <a:ext cx="2541588" cy="2287588"/>
            <a:chOff x="816" y="2208"/>
            <a:chExt cx="1920" cy="1728"/>
          </a:xfrm>
        </p:grpSpPr>
        <p:sp>
          <p:nvSpPr>
            <p:cNvPr id="12306" name="Line 29">
              <a:extLst>
                <a:ext uri="{FF2B5EF4-FFF2-40B4-BE49-F238E27FC236}">
                  <a16:creationId xmlns:a16="http://schemas.microsoft.com/office/drawing/2014/main" id="{3BDAD7CB-7708-4ED4-85A1-37B672BEB96B}"/>
                </a:ext>
              </a:extLst>
            </p:cNvPr>
            <p:cNvSpPr>
              <a:spLocks noChangeShapeType="1"/>
            </p:cNvSpPr>
            <p:nvPr/>
          </p:nvSpPr>
          <p:spPr bwMode="auto">
            <a:xfrm>
              <a:off x="1056" y="2208"/>
              <a:ext cx="0" cy="17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07" name="Line 30">
              <a:extLst>
                <a:ext uri="{FF2B5EF4-FFF2-40B4-BE49-F238E27FC236}">
                  <a16:creationId xmlns:a16="http://schemas.microsoft.com/office/drawing/2014/main" id="{A7BE276E-F6E4-498D-AAED-44961824D062}"/>
                </a:ext>
              </a:extLst>
            </p:cNvPr>
            <p:cNvSpPr>
              <a:spLocks noChangeShapeType="1"/>
            </p:cNvSpPr>
            <p:nvPr/>
          </p:nvSpPr>
          <p:spPr bwMode="auto">
            <a:xfrm>
              <a:off x="816" y="3744"/>
              <a:ext cx="19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08" name="Line 31">
              <a:extLst>
                <a:ext uri="{FF2B5EF4-FFF2-40B4-BE49-F238E27FC236}">
                  <a16:creationId xmlns:a16="http://schemas.microsoft.com/office/drawing/2014/main" id="{9DD18B4E-BFB7-4B2B-ACE6-5A44B47AC598}"/>
                </a:ext>
              </a:extLst>
            </p:cNvPr>
            <p:cNvSpPr>
              <a:spLocks noChangeShapeType="1"/>
            </p:cNvSpPr>
            <p:nvPr/>
          </p:nvSpPr>
          <p:spPr bwMode="auto">
            <a:xfrm>
              <a:off x="124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09" name="Line 32">
              <a:extLst>
                <a:ext uri="{FF2B5EF4-FFF2-40B4-BE49-F238E27FC236}">
                  <a16:creationId xmlns:a16="http://schemas.microsoft.com/office/drawing/2014/main" id="{4A62A8BC-8904-462C-9106-E892BF59ECCD}"/>
                </a:ext>
              </a:extLst>
            </p:cNvPr>
            <p:cNvSpPr>
              <a:spLocks noChangeShapeType="1"/>
            </p:cNvSpPr>
            <p:nvPr/>
          </p:nvSpPr>
          <p:spPr bwMode="auto">
            <a:xfrm>
              <a:off x="144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0" name="Line 33">
              <a:extLst>
                <a:ext uri="{FF2B5EF4-FFF2-40B4-BE49-F238E27FC236}">
                  <a16:creationId xmlns:a16="http://schemas.microsoft.com/office/drawing/2014/main" id="{D3D230C5-D706-463A-8512-E9F974943C76}"/>
                </a:ext>
              </a:extLst>
            </p:cNvPr>
            <p:cNvSpPr>
              <a:spLocks noChangeShapeType="1"/>
            </p:cNvSpPr>
            <p:nvPr/>
          </p:nvSpPr>
          <p:spPr bwMode="auto">
            <a:xfrm>
              <a:off x="163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1" name="Line 34">
              <a:extLst>
                <a:ext uri="{FF2B5EF4-FFF2-40B4-BE49-F238E27FC236}">
                  <a16:creationId xmlns:a16="http://schemas.microsoft.com/office/drawing/2014/main" id="{1EC18E56-7FF5-495C-9C71-16CE080F8BDB}"/>
                </a:ext>
              </a:extLst>
            </p:cNvPr>
            <p:cNvSpPr>
              <a:spLocks noChangeShapeType="1"/>
            </p:cNvSpPr>
            <p:nvPr/>
          </p:nvSpPr>
          <p:spPr bwMode="auto">
            <a:xfrm>
              <a:off x="1824"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2" name="Line 35">
              <a:extLst>
                <a:ext uri="{FF2B5EF4-FFF2-40B4-BE49-F238E27FC236}">
                  <a16:creationId xmlns:a16="http://schemas.microsoft.com/office/drawing/2014/main" id="{31FE7D76-93B1-48A9-A219-26B15A916851}"/>
                </a:ext>
              </a:extLst>
            </p:cNvPr>
            <p:cNvSpPr>
              <a:spLocks noChangeShapeType="1"/>
            </p:cNvSpPr>
            <p:nvPr/>
          </p:nvSpPr>
          <p:spPr bwMode="auto">
            <a:xfrm>
              <a:off x="2016"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3" name="Line 36">
              <a:extLst>
                <a:ext uri="{FF2B5EF4-FFF2-40B4-BE49-F238E27FC236}">
                  <a16:creationId xmlns:a16="http://schemas.microsoft.com/office/drawing/2014/main" id="{5693E9E7-964D-4CFF-B1B9-0903BB29BDCE}"/>
                </a:ext>
              </a:extLst>
            </p:cNvPr>
            <p:cNvSpPr>
              <a:spLocks noChangeShapeType="1"/>
            </p:cNvSpPr>
            <p:nvPr/>
          </p:nvSpPr>
          <p:spPr bwMode="auto">
            <a:xfrm>
              <a:off x="2208"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4" name="Line 37">
              <a:extLst>
                <a:ext uri="{FF2B5EF4-FFF2-40B4-BE49-F238E27FC236}">
                  <a16:creationId xmlns:a16="http://schemas.microsoft.com/office/drawing/2014/main" id="{3FB68160-594B-4BC1-9056-60E863DC3C14}"/>
                </a:ext>
              </a:extLst>
            </p:cNvPr>
            <p:cNvSpPr>
              <a:spLocks noChangeShapeType="1"/>
            </p:cNvSpPr>
            <p:nvPr/>
          </p:nvSpPr>
          <p:spPr bwMode="auto">
            <a:xfrm>
              <a:off x="2400"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5" name="Line 38">
              <a:extLst>
                <a:ext uri="{FF2B5EF4-FFF2-40B4-BE49-F238E27FC236}">
                  <a16:creationId xmlns:a16="http://schemas.microsoft.com/office/drawing/2014/main" id="{BA7EF6A8-3504-402A-A891-2CCE87DC43B2}"/>
                </a:ext>
              </a:extLst>
            </p:cNvPr>
            <p:cNvSpPr>
              <a:spLocks noChangeShapeType="1"/>
            </p:cNvSpPr>
            <p:nvPr/>
          </p:nvSpPr>
          <p:spPr bwMode="auto">
            <a:xfrm>
              <a:off x="2592" y="3696"/>
              <a:ext cx="0"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6" name="Line 39">
              <a:extLst>
                <a:ext uri="{FF2B5EF4-FFF2-40B4-BE49-F238E27FC236}">
                  <a16:creationId xmlns:a16="http://schemas.microsoft.com/office/drawing/2014/main" id="{1779B19C-454A-4B6F-965E-67319DD0B2C6}"/>
                </a:ext>
              </a:extLst>
            </p:cNvPr>
            <p:cNvSpPr>
              <a:spLocks noChangeShapeType="1"/>
            </p:cNvSpPr>
            <p:nvPr/>
          </p:nvSpPr>
          <p:spPr bwMode="auto">
            <a:xfrm>
              <a:off x="1008" y="355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7" name="Line 40">
              <a:extLst>
                <a:ext uri="{FF2B5EF4-FFF2-40B4-BE49-F238E27FC236}">
                  <a16:creationId xmlns:a16="http://schemas.microsoft.com/office/drawing/2014/main" id="{C6C0C026-35C9-4B15-A0B4-44AC41CC3A7A}"/>
                </a:ext>
              </a:extLst>
            </p:cNvPr>
            <p:cNvSpPr>
              <a:spLocks noChangeShapeType="1"/>
            </p:cNvSpPr>
            <p:nvPr/>
          </p:nvSpPr>
          <p:spPr bwMode="auto">
            <a:xfrm>
              <a:off x="1008" y="336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8" name="Line 41">
              <a:extLst>
                <a:ext uri="{FF2B5EF4-FFF2-40B4-BE49-F238E27FC236}">
                  <a16:creationId xmlns:a16="http://schemas.microsoft.com/office/drawing/2014/main" id="{1AD8968D-6191-41B3-B5D0-6F2CEB8BEDD1}"/>
                </a:ext>
              </a:extLst>
            </p:cNvPr>
            <p:cNvSpPr>
              <a:spLocks noChangeShapeType="1"/>
            </p:cNvSpPr>
            <p:nvPr/>
          </p:nvSpPr>
          <p:spPr bwMode="auto">
            <a:xfrm>
              <a:off x="1008" y="316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19" name="Line 42">
              <a:extLst>
                <a:ext uri="{FF2B5EF4-FFF2-40B4-BE49-F238E27FC236}">
                  <a16:creationId xmlns:a16="http://schemas.microsoft.com/office/drawing/2014/main" id="{39F3AB3D-566F-49AF-8653-1F5C4B8FAC9B}"/>
                </a:ext>
              </a:extLst>
            </p:cNvPr>
            <p:cNvSpPr>
              <a:spLocks noChangeShapeType="1"/>
            </p:cNvSpPr>
            <p:nvPr/>
          </p:nvSpPr>
          <p:spPr bwMode="auto">
            <a:xfrm>
              <a:off x="1008" y="2976"/>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20" name="Line 43">
              <a:extLst>
                <a:ext uri="{FF2B5EF4-FFF2-40B4-BE49-F238E27FC236}">
                  <a16:creationId xmlns:a16="http://schemas.microsoft.com/office/drawing/2014/main" id="{540C9BB9-B1D6-473E-8863-EB35CBC878C4}"/>
                </a:ext>
              </a:extLst>
            </p:cNvPr>
            <p:cNvSpPr>
              <a:spLocks noChangeShapeType="1"/>
            </p:cNvSpPr>
            <p:nvPr/>
          </p:nvSpPr>
          <p:spPr bwMode="auto">
            <a:xfrm>
              <a:off x="1008" y="2784"/>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21" name="Line 44">
              <a:extLst>
                <a:ext uri="{FF2B5EF4-FFF2-40B4-BE49-F238E27FC236}">
                  <a16:creationId xmlns:a16="http://schemas.microsoft.com/office/drawing/2014/main" id="{2F045467-9264-438A-AF40-734B48603526}"/>
                </a:ext>
              </a:extLst>
            </p:cNvPr>
            <p:cNvSpPr>
              <a:spLocks noChangeShapeType="1"/>
            </p:cNvSpPr>
            <p:nvPr/>
          </p:nvSpPr>
          <p:spPr bwMode="auto">
            <a:xfrm>
              <a:off x="1008" y="2592"/>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22" name="Line 45">
              <a:extLst>
                <a:ext uri="{FF2B5EF4-FFF2-40B4-BE49-F238E27FC236}">
                  <a16:creationId xmlns:a16="http://schemas.microsoft.com/office/drawing/2014/main" id="{0F24DC1A-FAC1-42E0-8D48-3A8F600D951E}"/>
                </a:ext>
              </a:extLst>
            </p:cNvPr>
            <p:cNvSpPr>
              <a:spLocks noChangeShapeType="1"/>
            </p:cNvSpPr>
            <p:nvPr/>
          </p:nvSpPr>
          <p:spPr bwMode="auto">
            <a:xfrm>
              <a:off x="1008" y="2400"/>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23" name="Line 46">
              <a:extLst>
                <a:ext uri="{FF2B5EF4-FFF2-40B4-BE49-F238E27FC236}">
                  <a16:creationId xmlns:a16="http://schemas.microsoft.com/office/drawing/2014/main" id="{C414A387-EB57-4F34-89B5-CF112762D8AC}"/>
                </a:ext>
              </a:extLst>
            </p:cNvPr>
            <p:cNvSpPr>
              <a:spLocks noChangeShapeType="1"/>
            </p:cNvSpPr>
            <p:nvPr/>
          </p:nvSpPr>
          <p:spPr bwMode="auto">
            <a:xfrm>
              <a:off x="1008" y="220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12296" name="AutoShape 47">
            <a:extLst>
              <a:ext uri="{FF2B5EF4-FFF2-40B4-BE49-F238E27FC236}">
                <a16:creationId xmlns:a16="http://schemas.microsoft.com/office/drawing/2014/main" id="{A5AE7788-1D0F-4264-AD91-0690A1468ADC}"/>
              </a:ext>
            </a:extLst>
          </p:cNvPr>
          <p:cNvSpPr>
            <a:spLocks noChangeArrowheads="1"/>
          </p:cNvSpPr>
          <p:nvPr/>
        </p:nvSpPr>
        <p:spPr bwMode="auto">
          <a:xfrm>
            <a:off x="5030789" y="4978400"/>
            <a:ext cx="636587" cy="319088"/>
          </a:xfrm>
          <a:prstGeom prst="rightArrow">
            <a:avLst>
              <a:gd name="adj1" fmla="val 50000"/>
              <a:gd name="adj2" fmla="val 49876"/>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12297" name="Text Box 48">
            <a:extLst>
              <a:ext uri="{FF2B5EF4-FFF2-40B4-BE49-F238E27FC236}">
                <a16:creationId xmlns:a16="http://schemas.microsoft.com/office/drawing/2014/main" id="{23D65505-3DE7-4D8E-851A-8A067F354E2A}"/>
              </a:ext>
            </a:extLst>
          </p:cNvPr>
          <p:cNvSpPr txBox="1">
            <a:spLocks noChangeArrowheads="1"/>
          </p:cNvSpPr>
          <p:nvPr/>
        </p:nvSpPr>
        <p:spPr bwMode="auto">
          <a:xfrm>
            <a:off x="4933636" y="5224890"/>
            <a:ext cx="8531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a:solidFill>
                  <a:srgbClr val="000000"/>
                </a:solidFill>
                <a:cs typeface="Arial" panose="020B0604020202020204" pitchFamily="34" charset="0"/>
                <a:sym typeface="Symbol" panose="05050102010706020507" pitchFamily="18" charset="2"/>
              </a:rPr>
              <a:t>t</a:t>
            </a:r>
            <a:r>
              <a:rPr lang="en-US" altLang="en-US" baseline="-25000">
                <a:solidFill>
                  <a:srgbClr val="000000"/>
                </a:solidFill>
                <a:cs typeface="Arial" panose="020B0604020202020204" pitchFamily="34" charset="0"/>
                <a:sym typeface="Symbol" panose="05050102010706020507" pitchFamily="18" charset="2"/>
              </a:rPr>
              <a:t>x</a:t>
            </a:r>
            <a:r>
              <a:rPr lang="en-US" altLang="en-US">
                <a:solidFill>
                  <a:srgbClr val="000000"/>
                </a:solidFill>
                <a:cs typeface="Arial" panose="020B0604020202020204" pitchFamily="34" charset="0"/>
                <a:sym typeface="Symbol" panose="05050102010706020507" pitchFamily="18" charset="2"/>
              </a:rPr>
              <a:t> = 2</a:t>
            </a:r>
            <a:br>
              <a:rPr lang="en-US" altLang="en-US">
                <a:solidFill>
                  <a:srgbClr val="000000"/>
                </a:solidFill>
                <a:cs typeface="Arial" panose="020B0604020202020204" pitchFamily="34" charset="0"/>
              </a:rPr>
            </a:br>
            <a:r>
              <a:rPr lang="en-US" altLang="en-US">
                <a:solidFill>
                  <a:srgbClr val="000000"/>
                </a:solidFill>
                <a:cs typeface="Arial" panose="020B0604020202020204" pitchFamily="34" charset="0"/>
              </a:rPr>
              <a:t>t</a:t>
            </a:r>
            <a:r>
              <a:rPr lang="en-US" altLang="en-US" baseline="-25000">
                <a:solidFill>
                  <a:srgbClr val="000000"/>
                </a:solidFill>
                <a:cs typeface="Arial" panose="020B0604020202020204" pitchFamily="34" charset="0"/>
              </a:rPr>
              <a:t>y</a:t>
            </a:r>
            <a:r>
              <a:rPr lang="en-US" altLang="en-US">
                <a:solidFill>
                  <a:srgbClr val="000000"/>
                </a:solidFill>
                <a:cs typeface="Arial" panose="020B0604020202020204" pitchFamily="34" charset="0"/>
              </a:rPr>
              <a:t> </a:t>
            </a:r>
            <a:r>
              <a:rPr lang="en-US" altLang="en-US">
                <a:solidFill>
                  <a:srgbClr val="000000"/>
                </a:solidFill>
                <a:cs typeface="Arial" panose="020B0604020202020204" pitchFamily="34" charset="0"/>
                <a:sym typeface="Symbol" panose="05050102010706020507" pitchFamily="18" charset="2"/>
              </a:rPr>
              <a:t>= 1</a:t>
            </a:r>
            <a:endParaRPr lang="en-US" altLang="en-US">
              <a:solidFill>
                <a:srgbClr val="000000"/>
              </a:solidFill>
              <a:cs typeface="Arial" panose="020B0604020202020204" pitchFamily="34" charset="0"/>
            </a:endParaRPr>
          </a:p>
        </p:txBody>
      </p:sp>
      <p:grpSp>
        <p:nvGrpSpPr>
          <p:cNvPr id="12298" name="Group 49">
            <a:extLst>
              <a:ext uri="{FF2B5EF4-FFF2-40B4-BE49-F238E27FC236}">
                <a16:creationId xmlns:a16="http://schemas.microsoft.com/office/drawing/2014/main" id="{D9C13CA2-8742-4ED4-A273-118652040093}"/>
              </a:ext>
            </a:extLst>
          </p:cNvPr>
          <p:cNvGrpSpPr>
            <a:grpSpLocks/>
          </p:cNvGrpSpPr>
          <p:nvPr/>
        </p:nvGrpSpPr>
        <p:grpSpPr bwMode="auto">
          <a:xfrm>
            <a:off x="7383464" y="4648200"/>
            <a:ext cx="763587" cy="890588"/>
            <a:chOff x="1440" y="2928"/>
            <a:chExt cx="576" cy="672"/>
          </a:xfrm>
        </p:grpSpPr>
        <p:sp>
          <p:nvSpPr>
            <p:cNvPr id="12303" name="Freeform 50" descr="Horizontal brick">
              <a:extLst>
                <a:ext uri="{FF2B5EF4-FFF2-40B4-BE49-F238E27FC236}">
                  <a16:creationId xmlns:a16="http://schemas.microsoft.com/office/drawing/2014/main" id="{852440E0-1341-4184-8F7E-5953D15808B5}"/>
                </a:ext>
              </a:extLst>
            </p:cNvPr>
            <p:cNvSpPr>
              <a:spLocks/>
            </p:cNvSpPr>
            <p:nvPr/>
          </p:nvSpPr>
          <p:spPr bwMode="auto">
            <a:xfrm>
              <a:off x="1536" y="2928"/>
              <a:ext cx="96" cy="144"/>
            </a:xfrm>
            <a:custGeom>
              <a:avLst/>
              <a:gdLst>
                <a:gd name="T0" fmla="*/ 0 w 96"/>
                <a:gd name="T1" fmla="*/ 144 h 144"/>
                <a:gd name="T2" fmla="*/ 0 w 96"/>
                <a:gd name="T3" fmla="*/ 0 h 144"/>
                <a:gd name="T4" fmla="*/ 96 w 96"/>
                <a:gd name="T5" fmla="*/ 0 h 144"/>
                <a:gd name="T6" fmla="*/ 96 w 96"/>
                <a:gd name="T7" fmla="*/ 96 h 144"/>
                <a:gd name="T8" fmla="*/ 0 w 96"/>
                <a:gd name="T9" fmla="*/ 144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0" y="0"/>
                  </a:lnTo>
                  <a:lnTo>
                    <a:pt x="96" y="0"/>
                  </a:lnTo>
                  <a:lnTo>
                    <a:pt x="96" y="96"/>
                  </a:lnTo>
                  <a:lnTo>
                    <a:pt x="0" y="144"/>
                  </a:lnTo>
                  <a:close/>
                </a:path>
              </a:pathLst>
            </a:custGeom>
            <a:pattFill prst="horzBrick">
              <a:fgClr>
                <a:srgbClr val="032389"/>
              </a:fgClr>
              <a:bgClr>
                <a:srgbClr val="FFFFFF"/>
              </a:bgClr>
            </a:pattFill>
            <a:ln w="38100" cap="flat" cmpd="sng">
              <a:solidFill>
                <a:schemeClr val="tx2"/>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2304" name="Rectangle 51">
              <a:extLst>
                <a:ext uri="{FF2B5EF4-FFF2-40B4-BE49-F238E27FC236}">
                  <a16:creationId xmlns:a16="http://schemas.microsoft.com/office/drawing/2014/main" id="{B18E6AC8-9D1F-4560-A906-2D519D161035}"/>
                </a:ext>
              </a:extLst>
            </p:cNvPr>
            <p:cNvSpPr>
              <a:spLocks noChangeArrowheads="1"/>
            </p:cNvSpPr>
            <p:nvPr/>
          </p:nvSpPr>
          <p:spPr bwMode="auto">
            <a:xfrm>
              <a:off x="1440" y="3168"/>
              <a:ext cx="576" cy="432"/>
            </a:xfrm>
            <a:prstGeom prst="rect">
              <a:avLst/>
            </a:prstGeom>
            <a:solidFill>
              <a:srgbClr val="FFFFFF"/>
            </a:solidFill>
            <a:ln w="38100">
              <a:solidFill>
                <a:schemeClr val="hlink"/>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2305" name="Freeform 52">
              <a:extLst>
                <a:ext uri="{FF2B5EF4-FFF2-40B4-BE49-F238E27FC236}">
                  <a16:creationId xmlns:a16="http://schemas.microsoft.com/office/drawing/2014/main" id="{690CD702-9624-4DC2-89AD-BCAC8559B49E}"/>
                </a:ext>
              </a:extLst>
            </p:cNvPr>
            <p:cNvSpPr>
              <a:spLocks/>
            </p:cNvSpPr>
            <p:nvPr/>
          </p:nvSpPr>
          <p:spPr bwMode="auto">
            <a:xfrm>
              <a:off x="1440" y="2976"/>
              <a:ext cx="576" cy="192"/>
            </a:xfrm>
            <a:custGeom>
              <a:avLst/>
              <a:gdLst>
                <a:gd name="T0" fmla="*/ 0 w 576"/>
                <a:gd name="T1" fmla="*/ 192 h 192"/>
                <a:gd name="T2" fmla="*/ 240 w 576"/>
                <a:gd name="T3" fmla="*/ 0 h 192"/>
                <a:gd name="T4" fmla="*/ 336 w 576"/>
                <a:gd name="T5" fmla="*/ 0 h 192"/>
                <a:gd name="T6" fmla="*/ 576 w 576"/>
                <a:gd name="T7" fmla="*/ 192 h 192"/>
                <a:gd name="T8" fmla="*/ 0 w 576"/>
                <a:gd name="T9" fmla="*/ 192 h 192"/>
                <a:gd name="T10" fmla="*/ 0 60000 65536"/>
                <a:gd name="T11" fmla="*/ 0 60000 65536"/>
                <a:gd name="T12" fmla="*/ 0 60000 65536"/>
                <a:gd name="T13" fmla="*/ 0 60000 65536"/>
                <a:gd name="T14" fmla="*/ 0 60000 65536"/>
                <a:gd name="T15" fmla="*/ 0 w 576"/>
                <a:gd name="T16" fmla="*/ 0 h 192"/>
                <a:gd name="T17" fmla="*/ 576 w 576"/>
                <a:gd name="T18" fmla="*/ 192 h 192"/>
              </a:gdLst>
              <a:ahLst/>
              <a:cxnLst>
                <a:cxn ang="T10">
                  <a:pos x="T0" y="T1"/>
                </a:cxn>
                <a:cxn ang="T11">
                  <a:pos x="T2" y="T3"/>
                </a:cxn>
                <a:cxn ang="T12">
                  <a:pos x="T4" y="T5"/>
                </a:cxn>
                <a:cxn ang="T13">
                  <a:pos x="T6" y="T7"/>
                </a:cxn>
                <a:cxn ang="T14">
                  <a:pos x="T8" y="T9"/>
                </a:cxn>
              </a:cxnLst>
              <a:rect l="T15" t="T16" r="T17" b="T18"/>
              <a:pathLst>
                <a:path w="576" h="192">
                  <a:moveTo>
                    <a:pt x="0" y="192"/>
                  </a:moveTo>
                  <a:lnTo>
                    <a:pt x="240" y="0"/>
                  </a:lnTo>
                  <a:lnTo>
                    <a:pt x="336" y="0"/>
                  </a:lnTo>
                  <a:lnTo>
                    <a:pt x="576" y="192"/>
                  </a:lnTo>
                  <a:lnTo>
                    <a:pt x="0" y="192"/>
                  </a:lnTo>
                  <a:close/>
                </a:path>
              </a:pathLst>
            </a:custGeom>
            <a:solidFill>
              <a:srgbClr val="FFFFFF"/>
            </a:solidFill>
            <a:ln w="38100" cap="flat" cmpd="sng">
              <a:solidFill>
                <a:schemeClr val="hlink"/>
              </a:solidFill>
              <a:prstDash val="solid"/>
              <a:round/>
              <a:headEnd type="none" w="med" len="med"/>
              <a:tailEnd type="none" w="med" len="med"/>
            </a:ln>
          </p:spPr>
          <p:txBody>
            <a:bodyPr wrap="none" anchor="ct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12299" name="AutoShape 53">
            <a:extLst>
              <a:ext uri="{FF2B5EF4-FFF2-40B4-BE49-F238E27FC236}">
                <a16:creationId xmlns:a16="http://schemas.microsoft.com/office/drawing/2014/main" id="{EC43B35F-FE40-4C69-9DD4-80ED7C6D8335}"/>
              </a:ext>
            </a:extLst>
          </p:cNvPr>
          <p:cNvSpPr>
            <a:spLocks noChangeArrowheads="1"/>
          </p:cNvSpPr>
          <p:nvPr/>
        </p:nvSpPr>
        <p:spPr bwMode="auto">
          <a:xfrm>
            <a:off x="8940800" y="1876426"/>
            <a:ext cx="381000" cy="333375"/>
          </a:xfrm>
          <a:prstGeom prst="downArrow">
            <a:avLst>
              <a:gd name="adj1" fmla="val 46870"/>
              <a:gd name="adj2" fmla="val 47023"/>
            </a:avLst>
          </a:prstGeom>
          <a:solidFill>
            <a:schemeClr val="tx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a:solidFill>
                <a:srgbClr val="000000"/>
              </a:solidFill>
              <a:latin typeface="Arial" panose="020B0604020202020204" pitchFamily="34" charset="0"/>
              <a:cs typeface="Arial" panose="020B0604020202020204" pitchFamily="34" charset="0"/>
            </a:endParaRPr>
          </a:p>
        </p:txBody>
      </p:sp>
      <p:sp>
        <p:nvSpPr>
          <p:cNvPr id="12300" name="AutoShape 54">
            <a:extLst>
              <a:ext uri="{FF2B5EF4-FFF2-40B4-BE49-F238E27FC236}">
                <a16:creationId xmlns:a16="http://schemas.microsoft.com/office/drawing/2014/main" id="{B29FA60C-6666-431B-8913-15858A1A91C8}"/>
              </a:ext>
            </a:extLst>
          </p:cNvPr>
          <p:cNvSpPr>
            <a:spLocks noChangeArrowheads="1"/>
          </p:cNvSpPr>
          <p:nvPr/>
        </p:nvSpPr>
        <p:spPr bwMode="auto">
          <a:xfrm>
            <a:off x="8059738" y="1876426"/>
            <a:ext cx="381000" cy="333375"/>
          </a:xfrm>
          <a:prstGeom prst="downArrow">
            <a:avLst>
              <a:gd name="adj1" fmla="val 46870"/>
              <a:gd name="adj2" fmla="val 47023"/>
            </a:avLst>
          </a:prstGeom>
          <a:solidFill>
            <a:schemeClr val="tx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a:solidFill>
                <a:srgbClr val="000000"/>
              </a:solidFill>
              <a:latin typeface="Arial" panose="020B0604020202020204" pitchFamily="34" charset="0"/>
              <a:cs typeface="Arial" panose="020B0604020202020204" pitchFamily="34" charset="0"/>
            </a:endParaRPr>
          </a:p>
        </p:txBody>
      </p:sp>
      <p:sp>
        <p:nvSpPr>
          <p:cNvPr id="12301" name="AutoShape 55">
            <a:extLst>
              <a:ext uri="{FF2B5EF4-FFF2-40B4-BE49-F238E27FC236}">
                <a16:creationId xmlns:a16="http://schemas.microsoft.com/office/drawing/2014/main" id="{45A8405A-B481-4840-B032-24B363BC3066}"/>
              </a:ext>
            </a:extLst>
          </p:cNvPr>
          <p:cNvSpPr>
            <a:spLocks noChangeArrowheads="1"/>
          </p:cNvSpPr>
          <p:nvPr/>
        </p:nvSpPr>
        <p:spPr bwMode="auto">
          <a:xfrm>
            <a:off x="6324600" y="1876426"/>
            <a:ext cx="381000" cy="333375"/>
          </a:xfrm>
          <a:prstGeom prst="downArrow">
            <a:avLst>
              <a:gd name="adj1" fmla="val 46870"/>
              <a:gd name="adj2" fmla="val 47023"/>
            </a:avLst>
          </a:prstGeom>
          <a:solidFill>
            <a:schemeClr val="tx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a:solidFill>
                <a:srgbClr val="000000"/>
              </a:solidFill>
              <a:latin typeface="Arial" panose="020B0604020202020204" pitchFamily="34" charset="0"/>
              <a:cs typeface="Arial" panose="020B0604020202020204" pitchFamily="34" charset="0"/>
            </a:endParaRPr>
          </a:p>
        </p:txBody>
      </p:sp>
      <p:sp>
        <p:nvSpPr>
          <p:cNvPr id="12302" name="Rectangle 57">
            <a:extLst>
              <a:ext uri="{FF2B5EF4-FFF2-40B4-BE49-F238E27FC236}">
                <a16:creationId xmlns:a16="http://schemas.microsoft.com/office/drawing/2014/main" id="{44A4125A-457F-4C81-B553-4C5E7F67C609}"/>
              </a:ext>
            </a:extLst>
          </p:cNvPr>
          <p:cNvSpPr>
            <a:spLocks noChangeArrowheads="1"/>
          </p:cNvSpPr>
          <p:nvPr/>
        </p:nvSpPr>
        <p:spPr bwMode="auto">
          <a:xfrm>
            <a:off x="6034089" y="1293813"/>
            <a:ext cx="3900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20000"/>
              </a:spcBef>
              <a:spcAft>
                <a:spcPct val="0"/>
              </a:spcAft>
              <a:defRPr/>
            </a:pPr>
            <a:r>
              <a:rPr lang="en-US" altLang="en-US">
                <a:solidFill>
                  <a:srgbClr val="000000"/>
                </a:solidFill>
                <a:latin typeface="Arial" panose="020B0604020202020204" pitchFamily="34" charset="0"/>
                <a:cs typeface="Arial" panose="020B0604020202020204" pitchFamily="34" charset="0"/>
              </a:rPr>
              <a:t>Homogeneous Coordinates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2">
            <a:extLst>
              <a:ext uri="{FF2B5EF4-FFF2-40B4-BE49-F238E27FC236}">
                <a16:creationId xmlns:a16="http://schemas.microsoft.com/office/drawing/2014/main" id="{88900E26-81C5-4D4F-86BE-03275608E8FC}"/>
              </a:ext>
            </a:extLst>
          </p:cNvPr>
          <p:cNvSpPr>
            <a:spLocks noGrp="1" noChangeArrowheads="1"/>
          </p:cNvSpPr>
          <p:nvPr>
            <p:ph type="title"/>
          </p:nvPr>
        </p:nvSpPr>
        <p:spPr>
          <a:xfrm>
            <a:off x="2211388" y="76200"/>
            <a:ext cx="7770812" cy="838200"/>
          </a:xfrm>
        </p:spPr>
        <p:txBody>
          <a:bodyPr/>
          <a:lstStyle/>
          <a:p>
            <a:r>
              <a:rPr lang="en-US" altLang="en-US"/>
              <a:t>Basic 2D Transformations</a:t>
            </a:r>
          </a:p>
        </p:txBody>
      </p:sp>
      <p:sp>
        <p:nvSpPr>
          <p:cNvPr id="13319" name="Rectangle 3">
            <a:extLst>
              <a:ext uri="{FF2B5EF4-FFF2-40B4-BE49-F238E27FC236}">
                <a16:creationId xmlns:a16="http://schemas.microsoft.com/office/drawing/2014/main" id="{34F05F56-CC79-4CFB-A25D-A1D8D48AFD88}"/>
              </a:ext>
            </a:extLst>
          </p:cNvPr>
          <p:cNvSpPr>
            <a:spLocks noGrp="1" noChangeArrowheads="1"/>
          </p:cNvSpPr>
          <p:nvPr>
            <p:ph type="body" idx="1"/>
          </p:nvPr>
        </p:nvSpPr>
        <p:spPr/>
        <p:txBody>
          <a:bodyPr/>
          <a:lstStyle/>
          <a:p>
            <a:r>
              <a:rPr lang="en-US" altLang="en-US"/>
              <a:t>Basic 2D transformations as 3x3 matrices</a:t>
            </a:r>
          </a:p>
        </p:txBody>
      </p:sp>
      <p:graphicFrame>
        <p:nvGraphicFramePr>
          <p:cNvPr id="13314" name="Object 4">
            <a:extLst>
              <a:ext uri="{FF2B5EF4-FFF2-40B4-BE49-F238E27FC236}">
                <a16:creationId xmlns:a16="http://schemas.microsoft.com/office/drawing/2014/main" id="{0A30A3D5-A200-4BE0-BD67-8F421FB6CDDA}"/>
              </a:ext>
            </a:extLst>
          </p:cNvPr>
          <p:cNvGraphicFramePr>
            <a:graphicFrameLocks noChangeAspect="1"/>
          </p:cNvGraphicFramePr>
          <p:nvPr/>
        </p:nvGraphicFramePr>
        <p:xfrm>
          <a:off x="2667000" y="4746625"/>
          <a:ext cx="3182938" cy="1100138"/>
        </p:xfrm>
        <a:graphic>
          <a:graphicData uri="http://schemas.openxmlformats.org/presentationml/2006/ole">
            <mc:AlternateContent xmlns:mc="http://schemas.openxmlformats.org/markup-compatibility/2006">
              <mc:Choice xmlns:v="urn:schemas-microsoft-com:vml" Requires="v">
                <p:oleObj spid="_x0000_s12366" name="Equation" r:id="rId3" imgW="2057400" imgH="711000" progId="Equation.3">
                  <p:embed/>
                </p:oleObj>
              </mc:Choice>
              <mc:Fallback>
                <p:oleObj name="Equation" r:id="rId3" imgW="2057400" imgH="711000" progId="Equation.3">
                  <p:embed/>
                  <p:pic>
                    <p:nvPicPr>
                      <p:cNvPr id="13314" name="Object 4">
                        <a:extLst>
                          <a:ext uri="{FF2B5EF4-FFF2-40B4-BE49-F238E27FC236}">
                            <a16:creationId xmlns:a16="http://schemas.microsoft.com/office/drawing/2014/main" id="{0A30A3D5-A200-4BE0-BD67-8F421FB6CD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746625"/>
                        <a:ext cx="3182938" cy="11001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5" name="Object 5">
            <a:extLst>
              <a:ext uri="{FF2B5EF4-FFF2-40B4-BE49-F238E27FC236}">
                <a16:creationId xmlns:a16="http://schemas.microsoft.com/office/drawing/2014/main" id="{2E0347DB-96ED-4C88-A7E1-5E4709CA2516}"/>
              </a:ext>
            </a:extLst>
          </p:cNvPr>
          <p:cNvGraphicFramePr>
            <a:graphicFrameLocks noChangeAspect="1"/>
          </p:cNvGraphicFramePr>
          <p:nvPr/>
        </p:nvGraphicFramePr>
        <p:xfrm>
          <a:off x="3101975" y="2546351"/>
          <a:ext cx="2101850" cy="1101725"/>
        </p:xfrm>
        <a:graphic>
          <a:graphicData uri="http://schemas.openxmlformats.org/presentationml/2006/ole">
            <mc:AlternateContent xmlns:mc="http://schemas.openxmlformats.org/markup-compatibility/2006">
              <mc:Choice xmlns:v="urn:schemas-microsoft-com:vml" Requires="v">
                <p:oleObj spid="_x0000_s12367" name="Equation" r:id="rId5" imgW="1333440" imgH="698400" progId="Equation.3">
                  <p:embed/>
                </p:oleObj>
              </mc:Choice>
              <mc:Fallback>
                <p:oleObj name="Equation" r:id="rId5" imgW="1333440" imgH="698400" progId="Equation.3">
                  <p:embed/>
                  <p:pic>
                    <p:nvPicPr>
                      <p:cNvPr id="13315" name="Object 5">
                        <a:extLst>
                          <a:ext uri="{FF2B5EF4-FFF2-40B4-BE49-F238E27FC236}">
                            <a16:creationId xmlns:a16="http://schemas.microsoft.com/office/drawing/2014/main" id="{2E0347DB-96ED-4C88-A7E1-5E4709CA25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1975" y="2546351"/>
                        <a:ext cx="2101850" cy="110172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6" name="Object 6">
            <a:extLst>
              <a:ext uri="{FF2B5EF4-FFF2-40B4-BE49-F238E27FC236}">
                <a16:creationId xmlns:a16="http://schemas.microsoft.com/office/drawing/2014/main" id="{3ED42FD6-4133-4677-84CE-A78A661D829E}"/>
              </a:ext>
            </a:extLst>
          </p:cNvPr>
          <p:cNvGraphicFramePr>
            <a:graphicFrameLocks noChangeAspect="1"/>
          </p:cNvGraphicFramePr>
          <p:nvPr/>
        </p:nvGraphicFramePr>
        <p:xfrm>
          <a:off x="7034214" y="4746626"/>
          <a:ext cx="2522537" cy="1120775"/>
        </p:xfrm>
        <a:graphic>
          <a:graphicData uri="http://schemas.openxmlformats.org/presentationml/2006/ole">
            <mc:AlternateContent xmlns:mc="http://schemas.openxmlformats.org/markup-compatibility/2006">
              <mc:Choice xmlns:v="urn:schemas-microsoft-com:vml" Requires="v">
                <p:oleObj spid="_x0000_s12368" name="Equation" r:id="rId7" imgW="1600200" imgH="711000" progId="Equation.3">
                  <p:embed/>
                </p:oleObj>
              </mc:Choice>
              <mc:Fallback>
                <p:oleObj name="Equation" r:id="rId7" imgW="1600200" imgH="711000" progId="Equation.3">
                  <p:embed/>
                  <p:pic>
                    <p:nvPicPr>
                      <p:cNvPr id="13316" name="Object 6">
                        <a:extLst>
                          <a:ext uri="{FF2B5EF4-FFF2-40B4-BE49-F238E27FC236}">
                            <a16:creationId xmlns:a16="http://schemas.microsoft.com/office/drawing/2014/main" id="{3ED42FD6-4133-4677-84CE-A78A661D82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34214" y="4746626"/>
                        <a:ext cx="2522537" cy="11207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20" name="Text Box 7">
            <a:extLst>
              <a:ext uri="{FF2B5EF4-FFF2-40B4-BE49-F238E27FC236}">
                <a16:creationId xmlns:a16="http://schemas.microsoft.com/office/drawing/2014/main" id="{A8CD9263-B7BD-4914-A4C5-9DCEE803A308}"/>
              </a:ext>
            </a:extLst>
          </p:cNvPr>
          <p:cNvSpPr txBox="1">
            <a:spLocks noChangeArrowheads="1"/>
          </p:cNvSpPr>
          <p:nvPr/>
        </p:nvSpPr>
        <p:spPr bwMode="auto">
          <a:xfrm>
            <a:off x="3505200" y="3657601"/>
            <a:ext cx="14572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Translate</a:t>
            </a:r>
          </a:p>
        </p:txBody>
      </p:sp>
      <p:sp>
        <p:nvSpPr>
          <p:cNvPr id="13321" name="Text Box 8">
            <a:extLst>
              <a:ext uri="{FF2B5EF4-FFF2-40B4-BE49-F238E27FC236}">
                <a16:creationId xmlns:a16="http://schemas.microsoft.com/office/drawing/2014/main" id="{66123810-3FF9-48F3-8F26-9C5A2068A611}"/>
              </a:ext>
            </a:extLst>
          </p:cNvPr>
          <p:cNvSpPr txBox="1">
            <a:spLocks noChangeArrowheads="1"/>
          </p:cNvSpPr>
          <p:nvPr/>
        </p:nvSpPr>
        <p:spPr bwMode="auto">
          <a:xfrm>
            <a:off x="3581400" y="5867401"/>
            <a:ext cx="10919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Rotate</a:t>
            </a:r>
          </a:p>
        </p:txBody>
      </p:sp>
      <p:sp>
        <p:nvSpPr>
          <p:cNvPr id="13322" name="Text Box 9">
            <a:extLst>
              <a:ext uri="{FF2B5EF4-FFF2-40B4-BE49-F238E27FC236}">
                <a16:creationId xmlns:a16="http://schemas.microsoft.com/office/drawing/2014/main" id="{ACBDF657-1906-4725-BF67-E76A66FB857A}"/>
              </a:ext>
            </a:extLst>
          </p:cNvPr>
          <p:cNvSpPr txBox="1">
            <a:spLocks noChangeArrowheads="1"/>
          </p:cNvSpPr>
          <p:nvPr/>
        </p:nvSpPr>
        <p:spPr bwMode="auto">
          <a:xfrm>
            <a:off x="7772401" y="5867401"/>
            <a:ext cx="10070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Shear</a:t>
            </a:r>
          </a:p>
        </p:txBody>
      </p:sp>
      <p:graphicFrame>
        <p:nvGraphicFramePr>
          <p:cNvPr id="13317" name="Object 10">
            <a:extLst>
              <a:ext uri="{FF2B5EF4-FFF2-40B4-BE49-F238E27FC236}">
                <a16:creationId xmlns:a16="http://schemas.microsoft.com/office/drawing/2014/main" id="{C208D94A-1398-4F39-9329-E38697261EFD}"/>
              </a:ext>
            </a:extLst>
          </p:cNvPr>
          <p:cNvGraphicFramePr>
            <a:graphicFrameLocks noChangeAspect="1"/>
          </p:cNvGraphicFramePr>
          <p:nvPr/>
        </p:nvGraphicFramePr>
        <p:xfrm>
          <a:off x="7034214" y="2536826"/>
          <a:ext cx="2282825" cy="1120775"/>
        </p:xfrm>
        <a:graphic>
          <a:graphicData uri="http://schemas.openxmlformats.org/presentationml/2006/ole">
            <mc:AlternateContent xmlns:mc="http://schemas.openxmlformats.org/markup-compatibility/2006">
              <mc:Choice xmlns:v="urn:schemas-microsoft-com:vml" Requires="v">
                <p:oleObj spid="_x0000_s12369" name="Equation" r:id="rId9" imgW="1447560" imgH="711000" progId="Equation.3">
                  <p:embed/>
                </p:oleObj>
              </mc:Choice>
              <mc:Fallback>
                <p:oleObj name="Equation" r:id="rId9" imgW="1447560" imgH="711000" progId="Equation.3">
                  <p:embed/>
                  <p:pic>
                    <p:nvPicPr>
                      <p:cNvPr id="13317" name="Object 10">
                        <a:extLst>
                          <a:ext uri="{FF2B5EF4-FFF2-40B4-BE49-F238E27FC236}">
                            <a16:creationId xmlns:a16="http://schemas.microsoft.com/office/drawing/2014/main" id="{C208D94A-1398-4F39-9329-E38697261EF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34214" y="2536826"/>
                        <a:ext cx="2282825" cy="11207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23" name="Text Box 11">
            <a:extLst>
              <a:ext uri="{FF2B5EF4-FFF2-40B4-BE49-F238E27FC236}">
                <a16:creationId xmlns:a16="http://schemas.microsoft.com/office/drawing/2014/main" id="{083F1AC9-ABEE-4872-8E53-95ADB112BE95}"/>
              </a:ext>
            </a:extLst>
          </p:cNvPr>
          <p:cNvSpPr txBox="1">
            <a:spLocks noChangeArrowheads="1"/>
          </p:cNvSpPr>
          <p:nvPr/>
        </p:nvSpPr>
        <p:spPr bwMode="auto">
          <a:xfrm>
            <a:off x="7772401" y="3679826"/>
            <a:ext cx="955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Scale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a:extLst>
              <a:ext uri="{FF2B5EF4-FFF2-40B4-BE49-F238E27FC236}">
                <a16:creationId xmlns:a16="http://schemas.microsoft.com/office/drawing/2014/main" id="{C7788F3C-A37A-4F36-9F37-924245BA4599}"/>
              </a:ext>
            </a:extLst>
          </p:cNvPr>
          <p:cNvSpPr>
            <a:spLocks noGrp="1" noChangeArrowheads="1"/>
          </p:cNvSpPr>
          <p:nvPr>
            <p:ph type="title"/>
          </p:nvPr>
        </p:nvSpPr>
        <p:spPr>
          <a:xfrm>
            <a:off x="2211388" y="76200"/>
            <a:ext cx="7770812" cy="838200"/>
          </a:xfrm>
        </p:spPr>
        <p:txBody>
          <a:bodyPr/>
          <a:lstStyle/>
          <a:p>
            <a:r>
              <a:rPr lang="en-US" altLang="en-US"/>
              <a:t>Matrix Composition</a:t>
            </a:r>
          </a:p>
        </p:txBody>
      </p:sp>
      <p:sp>
        <p:nvSpPr>
          <p:cNvPr id="14340" name="Rectangle 3">
            <a:extLst>
              <a:ext uri="{FF2B5EF4-FFF2-40B4-BE49-F238E27FC236}">
                <a16:creationId xmlns:a16="http://schemas.microsoft.com/office/drawing/2014/main" id="{48D2374C-3C65-4823-A72B-66FECCA0DB32}"/>
              </a:ext>
            </a:extLst>
          </p:cNvPr>
          <p:cNvSpPr>
            <a:spLocks noGrp="1" noChangeArrowheads="1"/>
          </p:cNvSpPr>
          <p:nvPr>
            <p:ph type="body" idx="1"/>
          </p:nvPr>
        </p:nvSpPr>
        <p:spPr/>
        <p:txBody>
          <a:bodyPr/>
          <a:lstStyle/>
          <a:p>
            <a:r>
              <a:rPr lang="en-US" altLang="en-US" dirty="0"/>
              <a:t>Transformations can be combined by matrix multiplication because they are </a:t>
            </a:r>
            <a:r>
              <a:rPr lang="en-US" altLang="en-US" i="1" dirty="0"/>
              <a:t>linear!</a:t>
            </a:r>
          </a:p>
        </p:txBody>
      </p:sp>
      <p:graphicFrame>
        <p:nvGraphicFramePr>
          <p:cNvPr id="14338" name="Object 4">
            <a:extLst>
              <a:ext uri="{FF2B5EF4-FFF2-40B4-BE49-F238E27FC236}">
                <a16:creationId xmlns:a16="http://schemas.microsoft.com/office/drawing/2014/main" id="{6BF492A2-5433-48D6-9D52-2E60A809C149}"/>
              </a:ext>
            </a:extLst>
          </p:cNvPr>
          <p:cNvGraphicFramePr>
            <a:graphicFrameLocks noChangeAspect="1"/>
          </p:cNvGraphicFramePr>
          <p:nvPr/>
        </p:nvGraphicFramePr>
        <p:xfrm>
          <a:off x="2362201" y="2857500"/>
          <a:ext cx="7700963" cy="1333500"/>
        </p:xfrm>
        <a:graphic>
          <a:graphicData uri="http://schemas.openxmlformats.org/presentationml/2006/ole">
            <mc:AlternateContent xmlns:mc="http://schemas.openxmlformats.org/markup-compatibility/2006">
              <mc:Choice xmlns:v="urn:schemas-microsoft-com:vml" Requires="v">
                <p:oleObj spid="_x0000_s13334" name="Equation" r:id="rId3" imgW="3517560" imgH="609480" progId="Equation.3">
                  <p:embed/>
                </p:oleObj>
              </mc:Choice>
              <mc:Fallback>
                <p:oleObj name="Equation" r:id="rId3" imgW="3517560" imgH="609480" progId="Equation.3">
                  <p:embed/>
                  <p:pic>
                    <p:nvPicPr>
                      <p:cNvPr id="14338" name="Object 4">
                        <a:extLst>
                          <a:ext uri="{FF2B5EF4-FFF2-40B4-BE49-F238E27FC236}">
                            <a16:creationId xmlns:a16="http://schemas.microsoft.com/office/drawing/2014/main" id="{6BF492A2-5433-48D6-9D52-2E60A809C1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2857500"/>
                        <a:ext cx="7700963" cy="13335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2857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1" name="Text Box 5">
            <a:extLst>
              <a:ext uri="{FF2B5EF4-FFF2-40B4-BE49-F238E27FC236}">
                <a16:creationId xmlns:a16="http://schemas.microsoft.com/office/drawing/2014/main" id="{BCD9997F-07FC-42F9-936E-2EF3EC2076E9}"/>
              </a:ext>
            </a:extLst>
          </p:cNvPr>
          <p:cNvSpPr txBox="1">
            <a:spLocks noChangeArrowheads="1"/>
          </p:cNvSpPr>
          <p:nvPr/>
        </p:nvSpPr>
        <p:spPr bwMode="auto">
          <a:xfrm>
            <a:off x="2581276" y="4267200"/>
            <a:ext cx="7332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b="1">
                <a:solidFill>
                  <a:srgbClr val="000000"/>
                </a:solidFill>
                <a:latin typeface="Arial" panose="020B0604020202020204" pitchFamily="34" charset="0"/>
                <a:cs typeface="Arial" panose="020B0604020202020204" pitchFamily="34" charset="0"/>
              </a:rPr>
              <a:t>p</a:t>
            </a:r>
            <a:r>
              <a:rPr lang="en-US" altLang="en-US">
                <a:solidFill>
                  <a:srgbClr val="000000"/>
                </a:solidFill>
                <a:latin typeface="Arial" panose="020B0604020202020204" pitchFamily="34" charset="0"/>
                <a:cs typeface="Arial" panose="020B0604020202020204" pitchFamily="34" charset="0"/>
              </a:rPr>
              <a:t>’   =      T(t</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,t</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                 R(</a:t>
            </a:r>
            <a:r>
              <a:rPr lang="en-US" altLang="en-US">
                <a:solidFill>
                  <a:srgbClr val="000000"/>
                </a:solidFill>
                <a:latin typeface="Symbol" panose="05050102010706020507" pitchFamily="18" charset="2"/>
                <a:cs typeface="Arial" panose="020B0604020202020204" pitchFamily="34" charset="0"/>
              </a:rPr>
              <a:t>Q</a:t>
            </a:r>
            <a:r>
              <a:rPr lang="en-US" altLang="en-US">
                <a:solidFill>
                  <a:srgbClr val="000000"/>
                </a:solidFill>
                <a:latin typeface="Arial" panose="020B0604020202020204" pitchFamily="34" charset="0"/>
                <a:cs typeface="Arial" panose="020B0604020202020204" pitchFamily="34" charset="0"/>
              </a:rPr>
              <a:t>)              S(s</a:t>
            </a:r>
            <a:r>
              <a:rPr lang="en-US" altLang="en-US" baseline="-25000">
                <a:solidFill>
                  <a:srgbClr val="000000"/>
                </a:solidFill>
                <a:latin typeface="Arial" panose="020B0604020202020204" pitchFamily="34" charset="0"/>
                <a:cs typeface="Arial" panose="020B0604020202020204" pitchFamily="34" charset="0"/>
              </a:rPr>
              <a:t>x</a:t>
            </a:r>
            <a:r>
              <a:rPr lang="en-US" altLang="en-US">
                <a:solidFill>
                  <a:srgbClr val="000000"/>
                </a:solidFill>
                <a:latin typeface="Arial" panose="020B0604020202020204" pitchFamily="34" charset="0"/>
                <a:cs typeface="Arial" panose="020B0604020202020204" pitchFamily="34" charset="0"/>
              </a:rPr>
              <a:t>,s</a:t>
            </a:r>
            <a:r>
              <a:rPr lang="en-US" altLang="en-US" baseline="-25000">
                <a:solidFill>
                  <a:srgbClr val="000000"/>
                </a:solidFill>
                <a:latin typeface="Arial" panose="020B0604020202020204" pitchFamily="34" charset="0"/>
                <a:cs typeface="Arial" panose="020B0604020202020204" pitchFamily="34" charset="0"/>
              </a:rPr>
              <a:t>y</a:t>
            </a:r>
            <a:r>
              <a:rPr lang="en-US" altLang="en-US">
                <a:solidFill>
                  <a:srgbClr val="000000"/>
                </a:solidFill>
                <a:latin typeface="Arial" panose="020B0604020202020204" pitchFamily="34" charset="0"/>
                <a:cs typeface="Arial" panose="020B0604020202020204" pitchFamily="34" charset="0"/>
              </a:rPr>
              <a:t>)        </a:t>
            </a:r>
            <a:r>
              <a:rPr lang="en-US" altLang="en-US" b="1">
                <a:solidFill>
                  <a:srgbClr val="000000"/>
                </a:solidFill>
                <a:latin typeface="Arial" panose="020B0604020202020204" pitchFamily="34" charset="0"/>
                <a:cs typeface="Arial" panose="020B0604020202020204" pitchFamily="34" charset="0"/>
              </a:rPr>
              <a:t>p</a:t>
            </a:r>
            <a:endParaRPr lang="en-US" altLang="en-US">
              <a:solidFill>
                <a:srgbClr val="000000"/>
              </a:solidFill>
              <a:latin typeface="Arial" panose="020B0604020202020204" pitchFamily="34" charset="0"/>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9C601F6-7688-4026-B74C-30316FF39034}"/>
              </a:ext>
            </a:extLst>
          </p:cNvPr>
          <p:cNvSpPr>
            <a:spLocks noGrp="1" noChangeArrowheads="1"/>
          </p:cNvSpPr>
          <p:nvPr>
            <p:ph type="title"/>
          </p:nvPr>
        </p:nvSpPr>
        <p:spPr/>
        <p:txBody>
          <a:bodyPr/>
          <a:lstStyle/>
          <a:p>
            <a:r>
              <a:rPr lang="en-US" altLang="en-US"/>
              <a:t>Parametric (global) warping</a:t>
            </a:r>
          </a:p>
        </p:txBody>
      </p:sp>
      <p:sp>
        <p:nvSpPr>
          <p:cNvPr id="24579" name="Rectangle 3">
            <a:extLst>
              <a:ext uri="{FF2B5EF4-FFF2-40B4-BE49-F238E27FC236}">
                <a16:creationId xmlns:a16="http://schemas.microsoft.com/office/drawing/2014/main" id="{47B339A5-335B-4D6C-AF96-14BC77A32B6C}"/>
              </a:ext>
            </a:extLst>
          </p:cNvPr>
          <p:cNvSpPr>
            <a:spLocks noGrp="1" noChangeArrowheads="1"/>
          </p:cNvSpPr>
          <p:nvPr>
            <p:ph type="body" idx="1"/>
          </p:nvPr>
        </p:nvSpPr>
        <p:spPr/>
        <p:txBody>
          <a:bodyPr/>
          <a:lstStyle/>
          <a:p>
            <a:r>
              <a:rPr lang="en-US" altLang="en-US" dirty="0"/>
              <a:t>Examples of parametric warps:</a:t>
            </a:r>
          </a:p>
        </p:txBody>
      </p:sp>
      <p:pic>
        <p:nvPicPr>
          <p:cNvPr id="24580" name="Picture 4" descr="HHHIMG_1166">
            <a:extLst>
              <a:ext uri="{FF2B5EF4-FFF2-40B4-BE49-F238E27FC236}">
                <a16:creationId xmlns:a16="http://schemas.microsoft.com/office/drawing/2014/main" id="{A5F650EA-B247-488E-9056-702854480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7085" y="4958984"/>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a:extLst>
              <a:ext uri="{FF2B5EF4-FFF2-40B4-BE49-F238E27FC236}">
                <a16:creationId xmlns:a16="http://schemas.microsoft.com/office/drawing/2014/main" id="{DB2D0FA0-73B1-47D2-94CB-36FE693FDDA0}"/>
              </a:ext>
            </a:extLst>
          </p:cNvPr>
          <p:cNvSpPr txBox="1">
            <a:spLocks noChangeArrowheads="1"/>
          </p:cNvSpPr>
          <p:nvPr/>
        </p:nvSpPr>
        <p:spPr bwMode="auto">
          <a:xfrm>
            <a:off x="3190371" y="6054358"/>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Translation</a:t>
            </a:r>
          </a:p>
        </p:txBody>
      </p:sp>
      <p:pic>
        <p:nvPicPr>
          <p:cNvPr id="24582" name="Picture 6" descr="HHHIMG_1166">
            <a:extLst>
              <a:ext uri="{FF2B5EF4-FFF2-40B4-BE49-F238E27FC236}">
                <a16:creationId xmlns:a16="http://schemas.microsoft.com/office/drawing/2014/main" id="{A5F7EC9E-A496-41F6-81C5-EEBA05914E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069" y="2409825"/>
            <a:ext cx="14620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descr="rotated">
            <a:extLst>
              <a:ext uri="{FF2B5EF4-FFF2-40B4-BE49-F238E27FC236}">
                <a16:creationId xmlns:a16="http://schemas.microsoft.com/office/drawing/2014/main" id="{7980D3AC-21FB-4E77-B03B-F1D684B171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2683" y="2227384"/>
            <a:ext cx="175577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 Box 8">
            <a:extLst>
              <a:ext uri="{FF2B5EF4-FFF2-40B4-BE49-F238E27FC236}">
                <a16:creationId xmlns:a16="http://schemas.microsoft.com/office/drawing/2014/main" id="{0EB8E442-9729-4595-B20A-D60F5DEE2263}"/>
              </a:ext>
            </a:extLst>
          </p:cNvPr>
          <p:cNvSpPr txBox="1">
            <a:spLocks noChangeArrowheads="1"/>
          </p:cNvSpPr>
          <p:nvPr/>
        </p:nvSpPr>
        <p:spPr bwMode="auto">
          <a:xfrm>
            <a:off x="10184457" y="3522785"/>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Rotation</a:t>
            </a:r>
          </a:p>
        </p:txBody>
      </p:sp>
      <p:sp>
        <p:nvSpPr>
          <p:cNvPr id="24585" name="Text Box 9">
            <a:extLst>
              <a:ext uri="{FF2B5EF4-FFF2-40B4-BE49-F238E27FC236}">
                <a16:creationId xmlns:a16="http://schemas.microsoft.com/office/drawing/2014/main" id="{885F7C48-7E3F-4CD6-AD13-BD4870514378}"/>
              </a:ext>
            </a:extLst>
          </p:cNvPr>
          <p:cNvSpPr txBox="1">
            <a:spLocks noChangeArrowheads="1"/>
          </p:cNvSpPr>
          <p:nvPr/>
        </p:nvSpPr>
        <p:spPr bwMode="auto">
          <a:xfrm>
            <a:off x="7546825" y="3412093"/>
            <a:ext cx="1462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Scale / aspect</a:t>
            </a:r>
          </a:p>
        </p:txBody>
      </p:sp>
      <p:pic>
        <p:nvPicPr>
          <p:cNvPr id="24586" name="Picture 10" descr="affine">
            <a:extLst>
              <a:ext uri="{FF2B5EF4-FFF2-40B4-BE49-F238E27FC236}">
                <a16:creationId xmlns:a16="http://schemas.microsoft.com/office/drawing/2014/main" id="{924AB420-6C03-4DDA-B5CE-7809952C1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4320" y="2333625"/>
            <a:ext cx="1746250"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7" name="Text Box 11">
            <a:extLst>
              <a:ext uri="{FF2B5EF4-FFF2-40B4-BE49-F238E27FC236}">
                <a16:creationId xmlns:a16="http://schemas.microsoft.com/office/drawing/2014/main" id="{FA2045CC-6D0A-4549-8C0D-B47DE60F4753}"/>
              </a:ext>
            </a:extLst>
          </p:cNvPr>
          <p:cNvSpPr txBox="1">
            <a:spLocks noChangeArrowheads="1"/>
          </p:cNvSpPr>
          <p:nvPr/>
        </p:nvSpPr>
        <p:spPr bwMode="auto">
          <a:xfrm>
            <a:off x="5426720" y="3781425"/>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Shear</a:t>
            </a:r>
          </a:p>
        </p:txBody>
      </p:sp>
      <p:pic>
        <p:nvPicPr>
          <p:cNvPr id="16" name="Picture 4" descr="HHHIMG_1166">
            <a:extLst>
              <a:ext uri="{FF2B5EF4-FFF2-40B4-BE49-F238E27FC236}">
                <a16:creationId xmlns:a16="http://schemas.microsoft.com/office/drawing/2014/main" id="{E753B704-6703-403B-B90F-72C802745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043275" y="2333625"/>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1">
            <a:extLst>
              <a:ext uri="{FF2B5EF4-FFF2-40B4-BE49-F238E27FC236}">
                <a16:creationId xmlns:a16="http://schemas.microsoft.com/office/drawing/2014/main" id="{637B395C-2C30-4B59-8453-41D58C2A8A74}"/>
              </a:ext>
            </a:extLst>
          </p:cNvPr>
          <p:cNvSpPr txBox="1">
            <a:spLocks noChangeArrowheads="1"/>
          </p:cNvSpPr>
          <p:nvPr/>
        </p:nvSpPr>
        <p:spPr bwMode="auto">
          <a:xfrm>
            <a:off x="3146472" y="3593308"/>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Mirror</a:t>
            </a:r>
          </a:p>
        </p:txBody>
      </p:sp>
      <p:sp>
        <p:nvSpPr>
          <p:cNvPr id="18" name="Rectangle 2">
            <a:extLst>
              <a:ext uri="{FF2B5EF4-FFF2-40B4-BE49-F238E27FC236}">
                <a16:creationId xmlns:a16="http://schemas.microsoft.com/office/drawing/2014/main" id="{C702E7E2-F4A6-4BCB-AA39-9DEC05727FDF}"/>
              </a:ext>
            </a:extLst>
          </p:cNvPr>
          <p:cNvSpPr txBox="1">
            <a:spLocks noChangeArrowheads="1"/>
          </p:cNvSpPr>
          <p:nvPr/>
        </p:nvSpPr>
        <p:spPr bwMode="auto">
          <a:xfrm>
            <a:off x="86461" y="2435687"/>
            <a:ext cx="2297924"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r>
              <a:rPr lang="en-US" altLang="en-US" sz="2800" kern="0" dirty="0"/>
              <a:t>2x2 matrices</a:t>
            </a:r>
          </a:p>
        </p:txBody>
      </p:sp>
      <p:sp>
        <p:nvSpPr>
          <p:cNvPr id="19" name="Rectangle 2">
            <a:extLst>
              <a:ext uri="{FF2B5EF4-FFF2-40B4-BE49-F238E27FC236}">
                <a16:creationId xmlns:a16="http://schemas.microsoft.com/office/drawing/2014/main" id="{B49304FF-A962-4747-90FE-32ABA5F26EAB}"/>
              </a:ext>
            </a:extLst>
          </p:cNvPr>
          <p:cNvSpPr txBox="1">
            <a:spLocks noChangeArrowheads="1"/>
          </p:cNvSpPr>
          <p:nvPr/>
        </p:nvSpPr>
        <p:spPr bwMode="auto">
          <a:xfrm>
            <a:off x="165815" y="5105400"/>
            <a:ext cx="264268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r>
              <a:rPr lang="en-US" altLang="en-US" sz="2800" kern="0" dirty="0"/>
              <a:t>3x3 homogeneous matrices</a:t>
            </a:r>
          </a:p>
        </p:txBody>
      </p:sp>
    </p:spTree>
    <p:extLst>
      <p:ext uri="{BB962C8B-B14F-4D97-AF65-F5344CB8AC3E}">
        <p14:creationId xmlns:p14="http://schemas.microsoft.com/office/powerpoint/2010/main" val="2743625793"/>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9074E5A4-2573-4930-99D8-64E2A491997C}"/>
              </a:ext>
            </a:extLst>
          </p:cNvPr>
          <p:cNvSpPr>
            <a:spLocks noGrp="1" noChangeArrowheads="1"/>
          </p:cNvSpPr>
          <p:nvPr>
            <p:ph type="title"/>
          </p:nvPr>
        </p:nvSpPr>
        <p:spPr>
          <a:xfrm>
            <a:off x="2211388" y="76200"/>
            <a:ext cx="7770812" cy="838200"/>
          </a:xfrm>
        </p:spPr>
        <p:txBody>
          <a:bodyPr/>
          <a:lstStyle/>
          <a:p>
            <a:r>
              <a:rPr lang="en-US" altLang="en-US"/>
              <a:t>Affine Transformations</a:t>
            </a:r>
          </a:p>
        </p:txBody>
      </p:sp>
      <p:sp>
        <p:nvSpPr>
          <p:cNvPr id="15364" name="Rectangle 3">
            <a:extLst>
              <a:ext uri="{FF2B5EF4-FFF2-40B4-BE49-F238E27FC236}">
                <a16:creationId xmlns:a16="http://schemas.microsoft.com/office/drawing/2014/main" id="{CA01EB29-9109-4EED-91EE-14E0F421D4B5}"/>
              </a:ext>
            </a:extLst>
          </p:cNvPr>
          <p:cNvSpPr>
            <a:spLocks noGrp="1" noChangeArrowheads="1"/>
          </p:cNvSpPr>
          <p:nvPr>
            <p:ph type="body" idx="1"/>
          </p:nvPr>
        </p:nvSpPr>
        <p:spPr>
          <a:xfrm>
            <a:off x="1828800" y="1612900"/>
            <a:ext cx="8566150" cy="4940300"/>
          </a:xfrm>
        </p:spPr>
        <p:txBody>
          <a:bodyPr/>
          <a:lstStyle/>
          <a:p>
            <a:r>
              <a:rPr lang="en-US" altLang="en-US" sz="2000"/>
              <a:t>Affine transformations are combinations of …</a:t>
            </a:r>
          </a:p>
          <a:p>
            <a:pPr lvl="1"/>
            <a:r>
              <a:rPr lang="en-US" altLang="en-US" sz="1800"/>
              <a:t>Linear transformations, and</a:t>
            </a:r>
          </a:p>
          <a:p>
            <a:pPr lvl="1"/>
            <a:r>
              <a:rPr lang="en-US" altLang="en-US" sz="1800"/>
              <a:t>Translations</a:t>
            </a:r>
          </a:p>
          <a:p>
            <a:r>
              <a:rPr lang="en-US" altLang="en-US" sz="2000"/>
              <a:t>Properties of affine transformations:</a:t>
            </a:r>
          </a:p>
          <a:p>
            <a:pPr lvl="1"/>
            <a:r>
              <a:rPr lang="en-US" altLang="en-US" sz="1800">
                <a:solidFill>
                  <a:schemeClr val="hlink"/>
                </a:solidFill>
              </a:rPr>
              <a:t>Origin does not necessarily map to origin</a:t>
            </a:r>
          </a:p>
          <a:p>
            <a:pPr lvl="1"/>
            <a:r>
              <a:rPr lang="en-US" altLang="en-US" sz="1800"/>
              <a:t>Lines map to lines</a:t>
            </a:r>
          </a:p>
          <a:p>
            <a:pPr lvl="1"/>
            <a:r>
              <a:rPr lang="en-US" altLang="en-US" sz="1800"/>
              <a:t>Parallel lines remain parallel</a:t>
            </a:r>
          </a:p>
          <a:p>
            <a:pPr lvl="1"/>
            <a:r>
              <a:rPr lang="en-US" altLang="en-US" sz="1800"/>
              <a:t>Ratios are preserved</a:t>
            </a:r>
          </a:p>
          <a:p>
            <a:pPr lvl="1"/>
            <a:r>
              <a:rPr lang="en-US" altLang="en-US" sz="1800"/>
              <a:t>Closed under composition</a:t>
            </a:r>
          </a:p>
          <a:p>
            <a:pPr lvl="1"/>
            <a:r>
              <a:rPr lang="en-US" altLang="en-US" sz="1800"/>
              <a:t>Models change of basis</a:t>
            </a:r>
          </a:p>
          <a:p>
            <a:pPr lvl="1"/>
            <a:endParaRPr lang="en-US" altLang="en-US" sz="1800"/>
          </a:p>
          <a:p>
            <a:r>
              <a:rPr lang="en-US" altLang="en-US" sz="2000"/>
              <a:t>Will the last coordinate </a:t>
            </a:r>
            <a:r>
              <a:rPr lang="en-US" altLang="en-US" sz="2000" i="1"/>
              <a:t>w</a:t>
            </a:r>
            <a:r>
              <a:rPr lang="en-US" altLang="en-US" sz="2000"/>
              <a:t> always be 1?</a:t>
            </a:r>
          </a:p>
        </p:txBody>
      </p:sp>
      <p:graphicFrame>
        <p:nvGraphicFramePr>
          <p:cNvPr id="15362" name="Object 4">
            <a:extLst>
              <a:ext uri="{FF2B5EF4-FFF2-40B4-BE49-F238E27FC236}">
                <a16:creationId xmlns:a16="http://schemas.microsoft.com/office/drawing/2014/main" id="{E3E1E415-7124-4B90-83AF-45A73F03A525}"/>
              </a:ext>
            </a:extLst>
          </p:cNvPr>
          <p:cNvGraphicFramePr>
            <a:graphicFrameLocks noChangeAspect="1"/>
          </p:cNvGraphicFramePr>
          <p:nvPr/>
        </p:nvGraphicFramePr>
        <p:xfrm>
          <a:off x="7199314" y="1371601"/>
          <a:ext cx="2782887" cy="1184275"/>
        </p:xfrm>
        <a:graphic>
          <a:graphicData uri="http://schemas.openxmlformats.org/presentationml/2006/ole">
            <mc:AlternateContent xmlns:mc="http://schemas.openxmlformats.org/markup-compatibility/2006">
              <mc:Choice xmlns:v="urn:schemas-microsoft-com:vml" Requires="v">
                <p:oleObj spid="_x0000_s14357" name="Equation" r:id="rId3" imgW="1371600" imgH="583920" progId="Equation.3">
                  <p:embed/>
                </p:oleObj>
              </mc:Choice>
              <mc:Fallback>
                <p:oleObj name="Equation" r:id="rId3" imgW="1371600" imgH="583920" progId="Equation.3">
                  <p:embed/>
                  <p:pic>
                    <p:nvPicPr>
                      <p:cNvPr id="15362" name="Object 4">
                        <a:extLst>
                          <a:ext uri="{FF2B5EF4-FFF2-40B4-BE49-F238E27FC236}">
                            <a16:creationId xmlns:a16="http://schemas.microsoft.com/office/drawing/2014/main" id="{E3E1E415-7124-4B90-83AF-45A73F03A5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314" y="1371601"/>
                        <a:ext cx="2782887" cy="11842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1D36B1DA-D65A-4F51-A8B9-F0700D86143E}"/>
              </a:ext>
            </a:extLst>
          </p:cNvPr>
          <p:cNvSpPr>
            <a:spLocks noGrp="1" noChangeArrowheads="1"/>
          </p:cNvSpPr>
          <p:nvPr>
            <p:ph type="title"/>
          </p:nvPr>
        </p:nvSpPr>
        <p:spPr>
          <a:xfrm>
            <a:off x="2211388" y="76200"/>
            <a:ext cx="7770812" cy="838200"/>
          </a:xfrm>
        </p:spPr>
        <p:txBody>
          <a:bodyPr/>
          <a:lstStyle/>
          <a:p>
            <a:r>
              <a:rPr lang="en-US" altLang="en-US"/>
              <a:t>Projective Transformations</a:t>
            </a:r>
          </a:p>
        </p:txBody>
      </p:sp>
      <p:sp>
        <p:nvSpPr>
          <p:cNvPr id="16388" name="Rectangle 3">
            <a:extLst>
              <a:ext uri="{FF2B5EF4-FFF2-40B4-BE49-F238E27FC236}">
                <a16:creationId xmlns:a16="http://schemas.microsoft.com/office/drawing/2014/main" id="{A944C9A9-F0BC-4B48-8CCA-E83F0079AD1E}"/>
              </a:ext>
            </a:extLst>
          </p:cNvPr>
          <p:cNvSpPr>
            <a:spLocks noGrp="1" noChangeArrowheads="1"/>
          </p:cNvSpPr>
          <p:nvPr>
            <p:ph type="body" idx="1"/>
          </p:nvPr>
        </p:nvSpPr>
        <p:spPr>
          <a:xfrm>
            <a:off x="1828800" y="1612900"/>
            <a:ext cx="8566150" cy="4940300"/>
          </a:xfrm>
        </p:spPr>
        <p:txBody>
          <a:bodyPr/>
          <a:lstStyle/>
          <a:p>
            <a:r>
              <a:rPr lang="en-US" altLang="en-US" sz="2000"/>
              <a:t>Projective transformations …</a:t>
            </a:r>
          </a:p>
          <a:p>
            <a:pPr lvl="1"/>
            <a:r>
              <a:rPr lang="en-US" altLang="en-US" sz="1800"/>
              <a:t>Affine transformations, and</a:t>
            </a:r>
          </a:p>
          <a:p>
            <a:pPr lvl="1"/>
            <a:r>
              <a:rPr lang="en-US" altLang="en-US" sz="1800"/>
              <a:t>Projective warps</a:t>
            </a:r>
          </a:p>
          <a:p>
            <a:r>
              <a:rPr lang="en-US" altLang="en-US" sz="2000"/>
              <a:t>Properties of projective transformations:</a:t>
            </a:r>
          </a:p>
          <a:p>
            <a:pPr lvl="1"/>
            <a:r>
              <a:rPr lang="en-US" altLang="en-US" sz="1800">
                <a:solidFill>
                  <a:schemeClr val="hlink"/>
                </a:solidFill>
              </a:rPr>
              <a:t>Origin does not necessarily map to origin</a:t>
            </a:r>
          </a:p>
          <a:p>
            <a:pPr lvl="1"/>
            <a:r>
              <a:rPr lang="en-US" altLang="en-US" sz="1800"/>
              <a:t>Lines map to lines</a:t>
            </a:r>
          </a:p>
          <a:p>
            <a:pPr lvl="1"/>
            <a:r>
              <a:rPr lang="en-US" altLang="en-US" sz="1800">
                <a:solidFill>
                  <a:schemeClr val="hlink"/>
                </a:solidFill>
              </a:rPr>
              <a:t>Parallel lines do not necessarily remain parallel</a:t>
            </a:r>
          </a:p>
          <a:p>
            <a:pPr lvl="1"/>
            <a:r>
              <a:rPr lang="en-US" altLang="en-US" sz="1800">
                <a:solidFill>
                  <a:schemeClr val="hlink"/>
                </a:solidFill>
              </a:rPr>
              <a:t>Ratios are not preserved</a:t>
            </a:r>
          </a:p>
          <a:p>
            <a:pPr lvl="1"/>
            <a:r>
              <a:rPr lang="en-US" altLang="en-US" sz="1800"/>
              <a:t>Closed under composition</a:t>
            </a:r>
          </a:p>
          <a:p>
            <a:pPr lvl="1"/>
            <a:r>
              <a:rPr lang="en-US" altLang="en-US" sz="1800"/>
              <a:t>Models change of basis</a:t>
            </a:r>
          </a:p>
        </p:txBody>
      </p:sp>
      <p:graphicFrame>
        <p:nvGraphicFramePr>
          <p:cNvPr id="16386" name="Object 4">
            <a:extLst>
              <a:ext uri="{FF2B5EF4-FFF2-40B4-BE49-F238E27FC236}">
                <a16:creationId xmlns:a16="http://schemas.microsoft.com/office/drawing/2014/main" id="{5AE931F7-7CE5-46D3-9E65-C0A23C8AC5CC}"/>
              </a:ext>
            </a:extLst>
          </p:cNvPr>
          <p:cNvGraphicFramePr>
            <a:graphicFrameLocks noChangeAspect="1"/>
          </p:cNvGraphicFramePr>
          <p:nvPr/>
        </p:nvGraphicFramePr>
        <p:xfrm>
          <a:off x="7018338" y="1447801"/>
          <a:ext cx="2811462" cy="1184275"/>
        </p:xfrm>
        <a:graphic>
          <a:graphicData uri="http://schemas.openxmlformats.org/presentationml/2006/ole">
            <mc:AlternateContent xmlns:mc="http://schemas.openxmlformats.org/markup-compatibility/2006">
              <mc:Choice xmlns:v="urn:schemas-microsoft-com:vml" Requires="v">
                <p:oleObj spid="_x0000_s15381" name="Equation" r:id="rId3" imgW="1384200" imgH="583920" progId="Equation.DSMT4">
                  <p:embed/>
                </p:oleObj>
              </mc:Choice>
              <mc:Fallback>
                <p:oleObj name="Equation" r:id="rId3" imgW="1384200" imgH="583920" progId="Equation.DSMT4">
                  <p:embed/>
                  <p:pic>
                    <p:nvPicPr>
                      <p:cNvPr id="16386" name="Object 4">
                        <a:extLst>
                          <a:ext uri="{FF2B5EF4-FFF2-40B4-BE49-F238E27FC236}">
                            <a16:creationId xmlns:a16="http://schemas.microsoft.com/office/drawing/2014/main" id="{5AE931F7-7CE5-46D3-9E65-C0A23C8AC5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1447801"/>
                        <a:ext cx="2811462" cy="11842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9C601F6-7688-4026-B74C-30316FF39034}"/>
              </a:ext>
            </a:extLst>
          </p:cNvPr>
          <p:cNvSpPr>
            <a:spLocks noGrp="1" noChangeArrowheads="1"/>
          </p:cNvSpPr>
          <p:nvPr>
            <p:ph type="title"/>
          </p:nvPr>
        </p:nvSpPr>
        <p:spPr/>
        <p:txBody>
          <a:bodyPr/>
          <a:lstStyle/>
          <a:p>
            <a:r>
              <a:rPr lang="en-US" altLang="en-US"/>
              <a:t>Parametric (global) warping</a:t>
            </a:r>
          </a:p>
        </p:txBody>
      </p:sp>
      <p:sp>
        <p:nvSpPr>
          <p:cNvPr id="24579" name="Rectangle 3">
            <a:extLst>
              <a:ext uri="{FF2B5EF4-FFF2-40B4-BE49-F238E27FC236}">
                <a16:creationId xmlns:a16="http://schemas.microsoft.com/office/drawing/2014/main" id="{47B339A5-335B-4D6C-AF96-14BC77A32B6C}"/>
              </a:ext>
            </a:extLst>
          </p:cNvPr>
          <p:cNvSpPr>
            <a:spLocks noGrp="1" noChangeArrowheads="1"/>
          </p:cNvSpPr>
          <p:nvPr>
            <p:ph type="body" idx="1"/>
          </p:nvPr>
        </p:nvSpPr>
        <p:spPr/>
        <p:txBody>
          <a:bodyPr/>
          <a:lstStyle/>
          <a:p>
            <a:r>
              <a:rPr lang="en-US" altLang="en-US" dirty="0"/>
              <a:t>Examples of parametric warps:</a:t>
            </a:r>
          </a:p>
        </p:txBody>
      </p:sp>
      <p:pic>
        <p:nvPicPr>
          <p:cNvPr id="24580" name="Picture 4" descr="HHHIMG_1166">
            <a:extLst>
              <a:ext uri="{FF2B5EF4-FFF2-40B4-BE49-F238E27FC236}">
                <a16:creationId xmlns:a16="http://schemas.microsoft.com/office/drawing/2014/main" id="{A5F650EA-B247-488E-9056-702854480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7085" y="4958984"/>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a:extLst>
              <a:ext uri="{FF2B5EF4-FFF2-40B4-BE49-F238E27FC236}">
                <a16:creationId xmlns:a16="http://schemas.microsoft.com/office/drawing/2014/main" id="{DB2D0FA0-73B1-47D2-94CB-36FE693FDDA0}"/>
              </a:ext>
            </a:extLst>
          </p:cNvPr>
          <p:cNvSpPr txBox="1">
            <a:spLocks noChangeArrowheads="1"/>
          </p:cNvSpPr>
          <p:nvPr/>
        </p:nvSpPr>
        <p:spPr bwMode="auto">
          <a:xfrm>
            <a:off x="3190371" y="6054358"/>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Translation</a:t>
            </a:r>
          </a:p>
        </p:txBody>
      </p:sp>
      <p:pic>
        <p:nvPicPr>
          <p:cNvPr id="24582" name="Picture 6" descr="HHHIMG_1166">
            <a:extLst>
              <a:ext uri="{FF2B5EF4-FFF2-40B4-BE49-F238E27FC236}">
                <a16:creationId xmlns:a16="http://schemas.microsoft.com/office/drawing/2014/main" id="{A5F7EC9E-A496-41F6-81C5-EEBA05914E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069" y="2409825"/>
            <a:ext cx="14620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descr="rotated">
            <a:extLst>
              <a:ext uri="{FF2B5EF4-FFF2-40B4-BE49-F238E27FC236}">
                <a16:creationId xmlns:a16="http://schemas.microsoft.com/office/drawing/2014/main" id="{7980D3AC-21FB-4E77-B03B-F1D684B171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2683" y="2227384"/>
            <a:ext cx="175577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 Box 8">
            <a:extLst>
              <a:ext uri="{FF2B5EF4-FFF2-40B4-BE49-F238E27FC236}">
                <a16:creationId xmlns:a16="http://schemas.microsoft.com/office/drawing/2014/main" id="{0EB8E442-9729-4595-B20A-D60F5DEE2263}"/>
              </a:ext>
            </a:extLst>
          </p:cNvPr>
          <p:cNvSpPr txBox="1">
            <a:spLocks noChangeArrowheads="1"/>
          </p:cNvSpPr>
          <p:nvPr/>
        </p:nvSpPr>
        <p:spPr bwMode="auto">
          <a:xfrm>
            <a:off x="10184457" y="3522785"/>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Rotation</a:t>
            </a:r>
          </a:p>
        </p:txBody>
      </p:sp>
      <p:sp>
        <p:nvSpPr>
          <p:cNvPr id="24585" name="Text Box 9">
            <a:extLst>
              <a:ext uri="{FF2B5EF4-FFF2-40B4-BE49-F238E27FC236}">
                <a16:creationId xmlns:a16="http://schemas.microsoft.com/office/drawing/2014/main" id="{885F7C48-7E3F-4CD6-AD13-BD4870514378}"/>
              </a:ext>
            </a:extLst>
          </p:cNvPr>
          <p:cNvSpPr txBox="1">
            <a:spLocks noChangeArrowheads="1"/>
          </p:cNvSpPr>
          <p:nvPr/>
        </p:nvSpPr>
        <p:spPr bwMode="auto">
          <a:xfrm>
            <a:off x="7546825" y="3412093"/>
            <a:ext cx="1462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Scale / aspect</a:t>
            </a:r>
          </a:p>
        </p:txBody>
      </p:sp>
      <p:pic>
        <p:nvPicPr>
          <p:cNvPr id="24586" name="Picture 10" descr="affine">
            <a:extLst>
              <a:ext uri="{FF2B5EF4-FFF2-40B4-BE49-F238E27FC236}">
                <a16:creationId xmlns:a16="http://schemas.microsoft.com/office/drawing/2014/main" id="{924AB420-6C03-4DDA-B5CE-7809952C1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4320" y="2333625"/>
            <a:ext cx="1746250"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7" name="Text Box 11">
            <a:extLst>
              <a:ext uri="{FF2B5EF4-FFF2-40B4-BE49-F238E27FC236}">
                <a16:creationId xmlns:a16="http://schemas.microsoft.com/office/drawing/2014/main" id="{FA2045CC-6D0A-4549-8C0D-B47DE60F4753}"/>
              </a:ext>
            </a:extLst>
          </p:cNvPr>
          <p:cNvSpPr txBox="1">
            <a:spLocks noChangeArrowheads="1"/>
          </p:cNvSpPr>
          <p:nvPr/>
        </p:nvSpPr>
        <p:spPr bwMode="auto">
          <a:xfrm>
            <a:off x="5426720" y="3781425"/>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Shear</a:t>
            </a:r>
          </a:p>
        </p:txBody>
      </p:sp>
      <p:pic>
        <p:nvPicPr>
          <p:cNvPr id="24588" name="Picture 12" descr="perspective">
            <a:extLst>
              <a:ext uri="{FF2B5EF4-FFF2-40B4-BE49-F238E27FC236}">
                <a16:creationId xmlns:a16="http://schemas.microsoft.com/office/drawing/2014/main" id="{3046234C-A342-4FFD-B397-8D22796A07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0986" y="4962157"/>
            <a:ext cx="1563688"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9" name="Text Box 13">
            <a:extLst>
              <a:ext uri="{FF2B5EF4-FFF2-40B4-BE49-F238E27FC236}">
                <a16:creationId xmlns:a16="http://schemas.microsoft.com/office/drawing/2014/main" id="{F9502318-B2B4-44A6-8D04-DE034652163F}"/>
              </a:ext>
            </a:extLst>
          </p:cNvPr>
          <p:cNvSpPr txBox="1">
            <a:spLocks noChangeArrowheads="1"/>
          </p:cNvSpPr>
          <p:nvPr/>
        </p:nvSpPr>
        <p:spPr bwMode="auto">
          <a:xfrm>
            <a:off x="6506874" y="6054357"/>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a:solidFill>
                  <a:srgbClr val="000000"/>
                </a:solidFill>
                <a:cs typeface="Arial" panose="020B0604020202020204" pitchFamily="34" charset="0"/>
              </a:rPr>
              <a:t>perspective</a:t>
            </a:r>
          </a:p>
        </p:txBody>
      </p:sp>
      <p:pic>
        <p:nvPicPr>
          <p:cNvPr id="16" name="Picture 4" descr="HHHIMG_1166">
            <a:extLst>
              <a:ext uri="{FF2B5EF4-FFF2-40B4-BE49-F238E27FC236}">
                <a16:creationId xmlns:a16="http://schemas.microsoft.com/office/drawing/2014/main" id="{E753B704-6703-403B-B90F-72C802745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043275" y="2333625"/>
            <a:ext cx="1462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1">
            <a:extLst>
              <a:ext uri="{FF2B5EF4-FFF2-40B4-BE49-F238E27FC236}">
                <a16:creationId xmlns:a16="http://schemas.microsoft.com/office/drawing/2014/main" id="{637B395C-2C30-4B59-8453-41D58C2A8A74}"/>
              </a:ext>
            </a:extLst>
          </p:cNvPr>
          <p:cNvSpPr txBox="1">
            <a:spLocks noChangeArrowheads="1"/>
          </p:cNvSpPr>
          <p:nvPr/>
        </p:nvSpPr>
        <p:spPr bwMode="auto">
          <a:xfrm>
            <a:off x="3146472" y="3593308"/>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sz="1800" dirty="0">
                <a:solidFill>
                  <a:srgbClr val="000000"/>
                </a:solidFill>
                <a:cs typeface="Arial" panose="020B0604020202020204" pitchFamily="34" charset="0"/>
              </a:rPr>
              <a:t>Mirror</a:t>
            </a:r>
          </a:p>
        </p:txBody>
      </p:sp>
      <p:sp>
        <p:nvSpPr>
          <p:cNvPr id="18" name="Rectangle 2">
            <a:extLst>
              <a:ext uri="{FF2B5EF4-FFF2-40B4-BE49-F238E27FC236}">
                <a16:creationId xmlns:a16="http://schemas.microsoft.com/office/drawing/2014/main" id="{C702E7E2-F4A6-4BCB-AA39-9DEC05727FDF}"/>
              </a:ext>
            </a:extLst>
          </p:cNvPr>
          <p:cNvSpPr txBox="1">
            <a:spLocks noChangeArrowheads="1"/>
          </p:cNvSpPr>
          <p:nvPr/>
        </p:nvSpPr>
        <p:spPr bwMode="auto">
          <a:xfrm>
            <a:off x="86461" y="2435687"/>
            <a:ext cx="2297924"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r>
              <a:rPr lang="en-US" altLang="en-US" sz="2800" kern="0" dirty="0"/>
              <a:t>2x2 matrices</a:t>
            </a:r>
          </a:p>
        </p:txBody>
      </p:sp>
      <p:sp>
        <p:nvSpPr>
          <p:cNvPr id="19" name="Rectangle 2">
            <a:extLst>
              <a:ext uri="{FF2B5EF4-FFF2-40B4-BE49-F238E27FC236}">
                <a16:creationId xmlns:a16="http://schemas.microsoft.com/office/drawing/2014/main" id="{B49304FF-A962-4747-90FE-32ABA5F26EAB}"/>
              </a:ext>
            </a:extLst>
          </p:cNvPr>
          <p:cNvSpPr txBox="1">
            <a:spLocks noChangeArrowheads="1"/>
          </p:cNvSpPr>
          <p:nvPr/>
        </p:nvSpPr>
        <p:spPr bwMode="auto">
          <a:xfrm>
            <a:off x="165815" y="5105400"/>
            <a:ext cx="264268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r>
              <a:rPr lang="en-US" altLang="en-US" sz="2800" kern="0" dirty="0"/>
              <a:t>3x3 matrices</a:t>
            </a:r>
          </a:p>
        </p:txBody>
      </p:sp>
    </p:spTree>
    <p:extLst>
      <p:ext uri="{BB962C8B-B14F-4D97-AF65-F5344CB8AC3E}">
        <p14:creationId xmlns:p14="http://schemas.microsoft.com/office/powerpoint/2010/main" val="207819358"/>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291DF7E7-E031-4766-B3F6-7A910B312E76}"/>
              </a:ext>
            </a:extLst>
          </p:cNvPr>
          <p:cNvSpPr>
            <a:spLocks noGrp="1" noChangeArrowheads="1"/>
          </p:cNvSpPr>
          <p:nvPr>
            <p:ph type="title"/>
          </p:nvPr>
        </p:nvSpPr>
        <p:spPr/>
        <p:txBody>
          <a:bodyPr/>
          <a:lstStyle/>
          <a:p>
            <a:r>
              <a:rPr lang="en-US" altLang="en-US"/>
              <a:t>2D image transformations</a:t>
            </a:r>
          </a:p>
        </p:txBody>
      </p:sp>
      <p:pic>
        <p:nvPicPr>
          <p:cNvPr id="34819" name="Picture 3">
            <a:extLst>
              <a:ext uri="{FF2B5EF4-FFF2-40B4-BE49-F238E27FC236}">
                <a16:creationId xmlns:a16="http://schemas.microsoft.com/office/drawing/2014/main" id="{F51652CE-39F8-4589-9541-F8666AA2BE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714" t="51855" r="14572" b="21048"/>
          <a:stretch>
            <a:fillRect/>
          </a:stretch>
        </p:blipFill>
        <p:spPr bwMode="auto">
          <a:xfrm>
            <a:off x="2667000" y="914400"/>
            <a:ext cx="6477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a:extLst>
              <a:ext uri="{FF2B5EF4-FFF2-40B4-BE49-F238E27FC236}">
                <a16:creationId xmlns:a16="http://schemas.microsoft.com/office/drawing/2014/main" id="{EEF362B5-6276-40C0-9E5F-6F7C801C2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72" t="30191" r="4286" b="14952"/>
          <a:stretch>
            <a:fillRect/>
          </a:stretch>
        </p:blipFill>
        <p:spPr bwMode="auto">
          <a:xfrm>
            <a:off x="2971800" y="3048000"/>
            <a:ext cx="5943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5541" name="Text Box 5">
            <a:extLst>
              <a:ext uri="{FF2B5EF4-FFF2-40B4-BE49-F238E27FC236}">
                <a16:creationId xmlns:a16="http://schemas.microsoft.com/office/drawing/2014/main" id="{F6A407AA-CBD7-4E5D-9CAA-EC571A3AE9A5}"/>
              </a:ext>
            </a:extLst>
          </p:cNvPr>
          <p:cNvSpPr txBox="1">
            <a:spLocks noChangeArrowheads="1"/>
          </p:cNvSpPr>
          <p:nvPr/>
        </p:nvSpPr>
        <p:spPr bwMode="auto">
          <a:xfrm>
            <a:off x="2346326" y="5832476"/>
            <a:ext cx="79406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These transformations are a nested set of groups</a:t>
            </a:r>
          </a:p>
          <a:p>
            <a:pPr lvl="1" eaLnBrk="0" fontAlgn="base" hangingPunct="0">
              <a:spcBef>
                <a:spcPct val="0"/>
              </a:spcBef>
              <a:spcAft>
                <a:spcPct val="0"/>
              </a:spcAft>
              <a:buFontTx/>
              <a:buChar char="•"/>
              <a:defRPr/>
            </a:pPr>
            <a:r>
              <a:rPr lang="en-US" altLang="en-US">
                <a:solidFill>
                  <a:srgbClr val="000000"/>
                </a:solidFill>
                <a:latin typeface="Arial" panose="020B0604020202020204" pitchFamily="34" charset="0"/>
                <a:cs typeface="Arial" panose="020B0604020202020204" pitchFamily="34" charset="0"/>
              </a:rPr>
              <a:t> Closed under composition and inverse is a member</a:t>
            </a:r>
          </a:p>
        </p:txBody>
      </p:sp>
      <p:sp>
        <p:nvSpPr>
          <p:cNvPr id="705544" name="Rectangle 8">
            <a:extLst>
              <a:ext uri="{FF2B5EF4-FFF2-40B4-BE49-F238E27FC236}">
                <a16:creationId xmlns:a16="http://schemas.microsoft.com/office/drawing/2014/main" id="{2C279698-3E34-4D7A-ABC3-54B9869860F6}"/>
              </a:ext>
            </a:extLst>
          </p:cNvPr>
          <p:cNvSpPr>
            <a:spLocks noChangeArrowheads="1"/>
          </p:cNvSpPr>
          <p:nvPr/>
        </p:nvSpPr>
        <p:spPr bwMode="auto">
          <a:xfrm>
            <a:off x="5867400" y="3505201"/>
            <a:ext cx="2209800" cy="22510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05544"/>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5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5541" grpId="0"/>
      <p:bldP spid="70554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516BA5FE-39EE-497D-B2E8-2C6041EAE1BC}"/>
              </a:ext>
            </a:extLst>
          </p:cNvPr>
          <p:cNvSpPr>
            <a:spLocks noGrp="1" noChangeArrowheads="1"/>
          </p:cNvSpPr>
          <p:nvPr>
            <p:ph type="title"/>
          </p:nvPr>
        </p:nvSpPr>
        <p:spPr/>
        <p:txBody>
          <a:bodyPr/>
          <a:lstStyle/>
          <a:p>
            <a:r>
              <a:rPr lang="en-US" altLang="en-US"/>
              <a:t>Recovering Transformations</a:t>
            </a:r>
          </a:p>
        </p:txBody>
      </p:sp>
      <p:sp>
        <p:nvSpPr>
          <p:cNvPr id="36867" name="Rectangle 3">
            <a:extLst>
              <a:ext uri="{FF2B5EF4-FFF2-40B4-BE49-F238E27FC236}">
                <a16:creationId xmlns:a16="http://schemas.microsoft.com/office/drawing/2014/main" id="{D71C0A54-1801-41E9-B9EB-1CCCC06974DC}"/>
              </a:ext>
            </a:extLst>
          </p:cNvPr>
          <p:cNvSpPr>
            <a:spLocks noGrp="1" noChangeArrowheads="1"/>
          </p:cNvSpPr>
          <p:nvPr>
            <p:ph type="body" idx="1"/>
          </p:nvPr>
        </p:nvSpPr>
        <p:spPr>
          <a:xfrm>
            <a:off x="2209800" y="4572000"/>
            <a:ext cx="7772400" cy="2286000"/>
          </a:xfrm>
        </p:spPr>
        <p:txBody>
          <a:bodyPr/>
          <a:lstStyle/>
          <a:p>
            <a:r>
              <a:rPr lang="en-US" altLang="en-US"/>
              <a:t>What if we know </a:t>
            </a:r>
            <a:r>
              <a:rPr lang="en-US" altLang="en-US" i="1"/>
              <a:t>f</a:t>
            </a:r>
            <a:r>
              <a:rPr lang="en-US" altLang="en-US"/>
              <a:t> and </a:t>
            </a:r>
            <a:r>
              <a:rPr lang="en-US" altLang="en-US" i="1"/>
              <a:t>g</a:t>
            </a:r>
            <a:r>
              <a:rPr lang="en-US" altLang="en-US"/>
              <a:t> and want to recover the transform T?</a:t>
            </a:r>
          </a:p>
          <a:p>
            <a:pPr lvl="1"/>
            <a:r>
              <a:rPr lang="en-US" altLang="en-US"/>
              <a:t>e.g. better align images from Project 1</a:t>
            </a:r>
          </a:p>
          <a:p>
            <a:pPr lvl="1"/>
            <a:r>
              <a:rPr lang="en-US" altLang="en-US"/>
              <a:t>willing to let user provide correspondences</a:t>
            </a:r>
          </a:p>
          <a:p>
            <a:pPr lvl="2"/>
            <a:r>
              <a:rPr lang="en-US" altLang="en-US"/>
              <a:t>How many do we need?</a:t>
            </a:r>
          </a:p>
        </p:txBody>
      </p:sp>
      <p:pic>
        <p:nvPicPr>
          <p:cNvPr id="36868" name="Picture 6" descr="HHHIMG_1166">
            <a:extLst>
              <a:ext uri="{FF2B5EF4-FFF2-40B4-BE49-F238E27FC236}">
                <a16:creationId xmlns:a16="http://schemas.microsoft.com/office/drawing/2014/main" id="{0DF979EA-B135-4096-A6F4-19C01A7A5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7" descr="rotated">
            <a:extLst>
              <a:ext uri="{FF2B5EF4-FFF2-40B4-BE49-F238E27FC236}">
                <a16:creationId xmlns:a16="http://schemas.microsoft.com/office/drawing/2014/main" id="{7AF45362-0759-4F74-BD33-F07A118292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926" y="1447800"/>
            <a:ext cx="26320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70" name="Group 8">
            <a:extLst>
              <a:ext uri="{FF2B5EF4-FFF2-40B4-BE49-F238E27FC236}">
                <a16:creationId xmlns:a16="http://schemas.microsoft.com/office/drawing/2014/main" id="{A852064C-EF10-4C6A-BF6D-F39BAC1C6503}"/>
              </a:ext>
            </a:extLst>
          </p:cNvPr>
          <p:cNvGrpSpPr>
            <a:grpSpLocks/>
          </p:cNvGrpSpPr>
          <p:nvPr/>
        </p:nvGrpSpPr>
        <p:grpSpPr bwMode="auto">
          <a:xfrm>
            <a:off x="3276600" y="2971800"/>
            <a:ext cx="381000" cy="381000"/>
            <a:chOff x="1104" y="3312"/>
            <a:chExt cx="240" cy="240"/>
          </a:xfrm>
        </p:grpSpPr>
        <p:sp>
          <p:nvSpPr>
            <p:cNvPr id="36883" name="Line 9">
              <a:extLst>
                <a:ext uri="{FF2B5EF4-FFF2-40B4-BE49-F238E27FC236}">
                  <a16:creationId xmlns:a16="http://schemas.microsoft.com/office/drawing/2014/main" id="{A8C78D5B-8D09-4316-BF9C-6063403DE9ED}"/>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6884" name="Line 10">
              <a:extLst>
                <a:ext uri="{FF2B5EF4-FFF2-40B4-BE49-F238E27FC236}">
                  <a16:creationId xmlns:a16="http://schemas.microsoft.com/office/drawing/2014/main" id="{90930CEC-4472-4BF9-8AA9-15FA869CF00A}"/>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36871" name="Group 11">
            <a:extLst>
              <a:ext uri="{FF2B5EF4-FFF2-40B4-BE49-F238E27FC236}">
                <a16:creationId xmlns:a16="http://schemas.microsoft.com/office/drawing/2014/main" id="{7CA6664C-7634-4D34-8B2D-919062FBF071}"/>
              </a:ext>
            </a:extLst>
          </p:cNvPr>
          <p:cNvGrpSpPr>
            <a:grpSpLocks/>
          </p:cNvGrpSpPr>
          <p:nvPr/>
        </p:nvGrpSpPr>
        <p:grpSpPr bwMode="auto">
          <a:xfrm>
            <a:off x="6781800" y="2971800"/>
            <a:ext cx="381000" cy="381000"/>
            <a:chOff x="1104" y="3312"/>
            <a:chExt cx="240" cy="240"/>
          </a:xfrm>
        </p:grpSpPr>
        <p:sp>
          <p:nvSpPr>
            <p:cNvPr id="36881" name="Line 12">
              <a:extLst>
                <a:ext uri="{FF2B5EF4-FFF2-40B4-BE49-F238E27FC236}">
                  <a16:creationId xmlns:a16="http://schemas.microsoft.com/office/drawing/2014/main" id="{68DD304D-B91D-4AD5-8D6D-E8390D9F4A24}"/>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6882" name="Line 13">
              <a:extLst>
                <a:ext uri="{FF2B5EF4-FFF2-40B4-BE49-F238E27FC236}">
                  <a16:creationId xmlns:a16="http://schemas.microsoft.com/office/drawing/2014/main" id="{8B4350F0-1AB0-4333-BABD-A640253A38B7}"/>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6872" name="Text Box 14">
            <a:extLst>
              <a:ext uri="{FF2B5EF4-FFF2-40B4-BE49-F238E27FC236}">
                <a16:creationId xmlns:a16="http://schemas.microsoft.com/office/drawing/2014/main" id="{17E71B3B-B469-4E99-8B48-338E339D4C9F}"/>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6873" name="Text Box 15">
            <a:extLst>
              <a:ext uri="{FF2B5EF4-FFF2-40B4-BE49-F238E27FC236}">
                <a16:creationId xmlns:a16="http://schemas.microsoft.com/office/drawing/2014/main" id="{277E541F-F957-4C0F-BCB0-5630E0905751}"/>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6874" name="Text Box 17">
            <a:extLst>
              <a:ext uri="{FF2B5EF4-FFF2-40B4-BE49-F238E27FC236}">
                <a16:creationId xmlns:a16="http://schemas.microsoft.com/office/drawing/2014/main" id="{6817247B-01D0-44A1-8FB9-EB4584060885}"/>
              </a:ext>
            </a:extLst>
          </p:cNvPr>
          <p:cNvSpPr txBox="1">
            <a:spLocks noChangeArrowheads="1"/>
          </p:cNvSpPr>
          <p:nvPr/>
        </p:nvSpPr>
        <p:spPr bwMode="auto">
          <a:xfrm>
            <a:off x="5638800" y="24384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b="1" i="1">
                <a:solidFill>
                  <a:srgbClr val="000000"/>
                </a:solidFill>
                <a:cs typeface="Arial" panose="020B0604020202020204" pitchFamily="34" charset="0"/>
              </a:rPr>
              <a:t>T</a:t>
            </a:r>
            <a:r>
              <a:rPr lang="en-US" altLang="en-US" b="1">
                <a:solidFill>
                  <a:srgbClr val="000000"/>
                </a:solidFill>
                <a:cs typeface="Arial" panose="020B0604020202020204" pitchFamily="34" charset="0"/>
              </a:rPr>
              <a:t>(</a:t>
            </a:r>
            <a:r>
              <a:rPr lang="en-US" altLang="en-US" b="1" i="1">
                <a:solidFill>
                  <a:srgbClr val="000000"/>
                </a:solidFill>
                <a:cs typeface="Arial" panose="020B0604020202020204" pitchFamily="34" charset="0"/>
              </a:rPr>
              <a:t>x,y</a:t>
            </a:r>
            <a:r>
              <a:rPr lang="en-US" altLang="en-US" b="1">
                <a:solidFill>
                  <a:srgbClr val="000000"/>
                </a:solidFill>
                <a:cs typeface="Arial" panose="020B0604020202020204" pitchFamily="34" charset="0"/>
              </a:rPr>
              <a:t>)</a:t>
            </a:r>
          </a:p>
        </p:txBody>
      </p:sp>
      <p:sp>
        <p:nvSpPr>
          <p:cNvPr id="36875" name="Text Box 20">
            <a:extLst>
              <a:ext uri="{FF2B5EF4-FFF2-40B4-BE49-F238E27FC236}">
                <a16:creationId xmlns:a16="http://schemas.microsoft.com/office/drawing/2014/main" id="{C2D79E1E-D724-44C3-908E-2B19E6A12800}"/>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36876" name="Text Box 21">
            <a:extLst>
              <a:ext uri="{FF2B5EF4-FFF2-40B4-BE49-F238E27FC236}">
                <a16:creationId xmlns:a16="http://schemas.microsoft.com/office/drawing/2014/main" id="{A339814E-0EAB-4D58-BE38-4EC6E1F0AE00}"/>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36877" name="AutoShape 23">
            <a:extLst>
              <a:ext uri="{FF2B5EF4-FFF2-40B4-BE49-F238E27FC236}">
                <a16:creationId xmlns:a16="http://schemas.microsoft.com/office/drawing/2014/main" id="{C0F2DD3B-50ED-4835-AD4E-CAB46ED94014}"/>
              </a:ext>
            </a:extLst>
          </p:cNvPr>
          <p:cNvSpPr>
            <a:spLocks noChangeArrowheads="1"/>
          </p:cNvSpPr>
          <p:nvPr/>
        </p:nvSpPr>
        <p:spPr bwMode="auto">
          <a:xfrm>
            <a:off x="5916614" y="2195514"/>
            <a:ext cx="636587" cy="319087"/>
          </a:xfrm>
          <a:prstGeom prst="rightArrow">
            <a:avLst>
              <a:gd name="adj1" fmla="val 50000"/>
              <a:gd name="adj2" fmla="val 49876"/>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36878" name="Text Box 24">
            <a:extLst>
              <a:ext uri="{FF2B5EF4-FFF2-40B4-BE49-F238E27FC236}">
                <a16:creationId xmlns:a16="http://schemas.microsoft.com/office/drawing/2014/main" id="{B02358C1-F29F-4A2F-971B-A54B4B00A909}"/>
              </a:ext>
            </a:extLst>
          </p:cNvPr>
          <p:cNvSpPr txBox="1">
            <a:spLocks noChangeArrowheads="1"/>
          </p:cNvSpPr>
          <p:nvPr/>
        </p:nvSpPr>
        <p:spPr bwMode="auto">
          <a:xfrm>
            <a:off x="3962400" y="34290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f</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36879" name="Text Box 25">
            <a:extLst>
              <a:ext uri="{FF2B5EF4-FFF2-40B4-BE49-F238E27FC236}">
                <a16:creationId xmlns:a16="http://schemas.microsoft.com/office/drawing/2014/main" id="{208ABA38-498D-48E4-B419-2F6AAB8C2D1A}"/>
              </a:ext>
            </a:extLst>
          </p:cNvPr>
          <p:cNvSpPr txBox="1">
            <a:spLocks noChangeArrowheads="1"/>
          </p:cNvSpPr>
          <p:nvPr/>
        </p:nvSpPr>
        <p:spPr bwMode="auto">
          <a:xfrm>
            <a:off x="7467600" y="34290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g</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36880" name="Text Box 26">
            <a:extLst>
              <a:ext uri="{FF2B5EF4-FFF2-40B4-BE49-F238E27FC236}">
                <a16:creationId xmlns:a16="http://schemas.microsoft.com/office/drawing/2014/main" id="{DF93CB9C-BBB9-45EA-BE39-3E8C783CF736}"/>
              </a:ext>
            </a:extLst>
          </p:cNvPr>
          <p:cNvSpPr txBox="1">
            <a:spLocks noChangeArrowheads="1"/>
          </p:cNvSpPr>
          <p:nvPr/>
        </p:nvSpPr>
        <p:spPr bwMode="auto">
          <a:xfrm>
            <a:off x="6019800" y="1766888"/>
            <a:ext cx="361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b="1">
                <a:solidFill>
                  <a:srgbClr val="000000"/>
                </a:solidFill>
                <a:cs typeface="Arial" panose="020B0604020202020204" pitchFamily="34" charset="0"/>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a:extLst>
              <a:ext uri="{FF2B5EF4-FFF2-40B4-BE49-F238E27FC236}">
                <a16:creationId xmlns:a16="http://schemas.microsoft.com/office/drawing/2014/main" id="{5746CDC9-1577-4E10-A87B-67B6B148FCA3}"/>
              </a:ext>
            </a:extLst>
          </p:cNvPr>
          <p:cNvSpPr>
            <a:spLocks noGrp="1" noChangeArrowheads="1"/>
          </p:cNvSpPr>
          <p:nvPr>
            <p:ph type="title"/>
          </p:nvPr>
        </p:nvSpPr>
        <p:spPr/>
        <p:txBody>
          <a:bodyPr/>
          <a:lstStyle/>
          <a:p>
            <a:r>
              <a:rPr lang="en-US" altLang="en-US"/>
              <a:t>Translation: # correspondences?</a:t>
            </a:r>
          </a:p>
        </p:txBody>
      </p:sp>
      <p:sp>
        <p:nvSpPr>
          <p:cNvPr id="17412" name="Rectangle 3">
            <a:extLst>
              <a:ext uri="{FF2B5EF4-FFF2-40B4-BE49-F238E27FC236}">
                <a16:creationId xmlns:a16="http://schemas.microsoft.com/office/drawing/2014/main" id="{415C609C-1A91-4E78-8FD8-EC5DD4018836}"/>
              </a:ext>
            </a:extLst>
          </p:cNvPr>
          <p:cNvSpPr>
            <a:spLocks noGrp="1" noChangeArrowheads="1"/>
          </p:cNvSpPr>
          <p:nvPr>
            <p:ph type="body" idx="1"/>
          </p:nvPr>
        </p:nvSpPr>
        <p:spPr>
          <a:xfrm>
            <a:off x="2209800" y="4267200"/>
            <a:ext cx="7772400" cy="1371600"/>
          </a:xfrm>
        </p:spPr>
        <p:txBody>
          <a:bodyPr/>
          <a:lstStyle/>
          <a:p>
            <a:r>
              <a:rPr lang="en-US" altLang="en-US" dirty="0"/>
              <a:t>How many correspondences needed for translation?</a:t>
            </a:r>
          </a:p>
          <a:p>
            <a:r>
              <a:rPr lang="en-US" altLang="en-US" dirty="0"/>
              <a:t>How many Degrees of Freedom?</a:t>
            </a:r>
          </a:p>
          <a:p>
            <a:r>
              <a:rPr lang="en-US" altLang="en-US" dirty="0"/>
              <a:t>What is the transformation matrix?</a:t>
            </a:r>
          </a:p>
        </p:txBody>
      </p:sp>
      <p:pic>
        <p:nvPicPr>
          <p:cNvPr id="17413" name="Picture 4" descr="HHHIMG_1166">
            <a:extLst>
              <a:ext uri="{FF2B5EF4-FFF2-40B4-BE49-F238E27FC236}">
                <a16:creationId xmlns:a16="http://schemas.microsoft.com/office/drawing/2014/main" id="{B74A5016-045B-4727-8880-B52C182ED3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4" name="Group 6">
            <a:extLst>
              <a:ext uri="{FF2B5EF4-FFF2-40B4-BE49-F238E27FC236}">
                <a16:creationId xmlns:a16="http://schemas.microsoft.com/office/drawing/2014/main" id="{263745D5-DEDE-4ABA-BAD7-E9C8C5EDA7BB}"/>
              </a:ext>
            </a:extLst>
          </p:cNvPr>
          <p:cNvGrpSpPr>
            <a:grpSpLocks/>
          </p:cNvGrpSpPr>
          <p:nvPr/>
        </p:nvGrpSpPr>
        <p:grpSpPr bwMode="auto">
          <a:xfrm>
            <a:off x="3276600" y="2971800"/>
            <a:ext cx="381000" cy="381000"/>
            <a:chOff x="1104" y="3312"/>
            <a:chExt cx="240" cy="240"/>
          </a:xfrm>
        </p:grpSpPr>
        <p:sp>
          <p:nvSpPr>
            <p:cNvPr id="17428" name="Line 7">
              <a:extLst>
                <a:ext uri="{FF2B5EF4-FFF2-40B4-BE49-F238E27FC236}">
                  <a16:creationId xmlns:a16="http://schemas.microsoft.com/office/drawing/2014/main" id="{A40E0652-CA53-40BB-9EE6-D05825155728}"/>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7429" name="Line 8">
              <a:extLst>
                <a:ext uri="{FF2B5EF4-FFF2-40B4-BE49-F238E27FC236}">
                  <a16:creationId xmlns:a16="http://schemas.microsoft.com/office/drawing/2014/main" id="{861DBDB5-11AE-4708-9A42-B5B2319428FA}"/>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17415" name="Group 9">
            <a:extLst>
              <a:ext uri="{FF2B5EF4-FFF2-40B4-BE49-F238E27FC236}">
                <a16:creationId xmlns:a16="http://schemas.microsoft.com/office/drawing/2014/main" id="{BDF5D150-658F-42F5-A9AA-CC63EBCADDA8}"/>
              </a:ext>
            </a:extLst>
          </p:cNvPr>
          <p:cNvGrpSpPr>
            <a:grpSpLocks/>
          </p:cNvGrpSpPr>
          <p:nvPr/>
        </p:nvGrpSpPr>
        <p:grpSpPr bwMode="auto">
          <a:xfrm>
            <a:off x="6781800" y="2971800"/>
            <a:ext cx="381000" cy="381000"/>
            <a:chOff x="1104" y="3312"/>
            <a:chExt cx="240" cy="240"/>
          </a:xfrm>
        </p:grpSpPr>
        <p:sp>
          <p:nvSpPr>
            <p:cNvPr id="17426" name="Line 10">
              <a:extLst>
                <a:ext uri="{FF2B5EF4-FFF2-40B4-BE49-F238E27FC236}">
                  <a16:creationId xmlns:a16="http://schemas.microsoft.com/office/drawing/2014/main" id="{067F823B-B963-497E-A230-2E7B21D86E41}"/>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17427" name="Line 11">
              <a:extLst>
                <a:ext uri="{FF2B5EF4-FFF2-40B4-BE49-F238E27FC236}">
                  <a16:creationId xmlns:a16="http://schemas.microsoft.com/office/drawing/2014/main" id="{F0DFB8FE-1653-482C-95E8-614EB73C6B8D}"/>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17416" name="Text Box 12">
            <a:extLst>
              <a:ext uri="{FF2B5EF4-FFF2-40B4-BE49-F238E27FC236}">
                <a16:creationId xmlns:a16="http://schemas.microsoft.com/office/drawing/2014/main" id="{3503DA26-B7FA-452E-A401-16C0A48BFE89}"/>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17417" name="Text Box 13">
            <a:extLst>
              <a:ext uri="{FF2B5EF4-FFF2-40B4-BE49-F238E27FC236}">
                <a16:creationId xmlns:a16="http://schemas.microsoft.com/office/drawing/2014/main" id="{52A33B75-A775-4469-8812-4D3BE16F9B66}"/>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17418" name="Text Box 15">
            <a:extLst>
              <a:ext uri="{FF2B5EF4-FFF2-40B4-BE49-F238E27FC236}">
                <a16:creationId xmlns:a16="http://schemas.microsoft.com/office/drawing/2014/main" id="{3FF8945F-8A7C-43BE-8F76-935211FC0141}"/>
              </a:ext>
            </a:extLst>
          </p:cNvPr>
          <p:cNvSpPr txBox="1">
            <a:spLocks noChangeArrowheads="1"/>
          </p:cNvSpPr>
          <p:nvPr/>
        </p:nvSpPr>
        <p:spPr bwMode="auto">
          <a:xfrm>
            <a:off x="5562600" y="24384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17419" name="Text Box 18">
            <a:extLst>
              <a:ext uri="{FF2B5EF4-FFF2-40B4-BE49-F238E27FC236}">
                <a16:creationId xmlns:a16="http://schemas.microsoft.com/office/drawing/2014/main" id="{EDA4A83C-7BC3-4A31-BCAB-E53B8FEE93F4}"/>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17420" name="Text Box 19">
            <a:extLst>
              <a:ext uri="{FF2B5EF4-FFF2-40B4-BE49-F238E27FC236}">
                <a16:creationId xmlns:a16="http://schemas.microsoft.com/office/drawing/2014/main" id="{3F85CE96-03FF-4E97-8666-3AC79A98A8D5}"/>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pic>
        <p:nvPicPr>
          <p:cNvPr id="17421" name="Picture 20" descr="HHHIMG_1166">
            <a:extLst>
              <a:ext uri="{FF2B5EF4-FFF2-40B4-BE49-F238E27FC236}">
                <a16:creationId xmlns:a16="http://schemas.microsoft.com/office/drawing/2014/main" id="{36A25309-B8DC-4204-A51A-B64072C1D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1" y="12954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6757" name="Oval 21">
            <a:extLst>
              <a:ext uri="{FF2B5EF4-FFF2-40B4-BE49-F238E27FC236}">
                <a16:creationId xmlns:a16="http://schemas.microsoft.com/office/drawing/2014/main" id="{51219411-3EE4-4318-9DCB-C31A1A6253D3}"/>
              </a:ext>
            </a:extLst>
          </p:cNvPr>
          <p:cNvSpPr>
            <a:spLocks noChangeAspect="1" noChangeArrowheads="1"/>
          </p:cNvSpPr>
          <p:nvPr/>
        </p:nvSpPr>
        <p:spPr bwMode="auto">
          <a:xfrm>
            <a:off x="7086601" y="2852738"/>
            <a:ext cx="119063"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56758" name="Oval 22">
            <a:extLst>
              <a:ext uri="{FF2B5EF4-FFF2-40B4-BE49-F238E27FC236}">
                <a16:creationId xmlns:a16="http://schemas.microsoft.com/office/drawing/2014/main" id="{7C0601C2-3F70-4D68-AFBE-18CE8D270F63}"/>
              </a:ext>
            </a:extLst>
          </p:cNvPr>
          <p:cNvSpPr>
            <a:spLocks noChangeAspect="1" noChangeArrowheads="1"/>
          </p:cNvSpPr>
          <p:nvPr/>
        </p:nvSpPr>
        <p:spPr bwMode="auto">
          <a:xfrm>
            <a:off x="3386138" y="31575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7424" name="AutoShape 23">
            <a:extLst>
              <a:ext uri="{FF2B5EF4-FFF2-40B4-BE49-F238E27FC236}">
                <a16:creationId xmlns:a16="http://schemas.microsoft.com/office/drawing/2014/main" id="{52D5D5F1-46C2-49C6-BB08-B4C6CA691DB7}"/>
              </a:ext>
            </a:extLst>
          </p:cNvPr>
          <p:cNvSpPr>
            <a:spLocks noChangeArrowheads="1"/>
          </p:cNvSpPr>
          <p:nvPr/>
        </p:nvSpPr>
        <p:spPr bwMode="auto">
          <a:xfrm>
            <a:off x="5916614" y="2195514"/>
            <a:ext cx="636587" cy="319087"/>
          </a:xfrm>
          <a:prstGeom prst="rightArrow">
            <a:avLst>
              <a:gd name="adj1" fmla="val 50000"/>
              <a:gd name="adj2" fmla="val 49876"/>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17425" name="Text Box 24">
            <a:extLst>
              <a:ext uri="{FF2B5EF4-FFF2-40B4-BE49-F238E27FC236}">
                <a16:creationId xmlns:a16="http://schemas.microsoft.com/office/drawing/2014/main" id="{417C19F6-4C7E-4FD1-9DB5-191844E1466B}"/>
              </a:ext>
            </a:extLst>
          </p:cNvPr>
          <p:cNvSpPr txBox="1">
            <a:spLocks noChangeArrowheads="1"/>
          </p:cNvSpPr>
          <p:nvPr/>
        </p:nvSpPr>
        <p:spPr bwMode="auto">
          <a:xfrm>
            <a:off x="6019800" y="1766888"/>
            <a:ext cx="361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b="1">
                <a:solidFill>
                  <a:srgbClr val="000000"/>
                </a:solidFill>
                <a:cs typeface="Arial" panose="020B0604020202020204" pitchFamily="34" charset="0"/>
              </a:rPr>
              <a:t>?</a:t>
            </a:r>
          </a:p>
        </p:txBody>
      </p:sp>
      <p:graphicFrame>
        <p:nvGraphicFramePr>
          <p:cNvPr id="756763" name="Object 27">
            <a:extLst>
              <a:ext uri="{FF2B5EF4-FFF2-40B4-BE49-F238E27FC236}">
                <a16:creationId xmlns:a16="http://schemas.microsoft.com/office/drawing/2014/main" id="{2EE57EDE-DAB6-4C4A-B49F-69B550A3B91C}"/>
              </a:ext>
            </a:extLst>
          </p:cNvPr>
          <p:cNvGraphicFramePr>
            <a:graphicFrameLocks noChangeAspect="1"/>
          </p:cNvGraphicFramePr>
          <p:nvPr>
            <p:extLst>
              <p:ext uri="{D42A27DB-BD31-4B8C-83A1-F6EECF244321}">
                <p14:modId xmlns:p14="http://schemas.microsoft.com/office/powerpoint/2010/main" val="2159069381"/>
              </p:ext>
            </p:extLst>
          </p:nvPr>
        </p:nvGraphicFramePr>
        <p:xfrm>
          <a:off x="8183563" y="5286373"/>
          <a:ext cx="2676525" cy="1376363"/>
        </p:xfrm>
        <a:graphic>
          <a:graphicData uri="http://schemas.openxmlformats.org/presentationml/2006/ole">
            <mc:AlternateContent xmlns:mc="http://schemas.openxmlformats.org/markup-compatibility/2006">
              <mc:Choice xmlns:v="urn:schemas-microsoft-com:vml" Requires="v">
                <p:oleObj spid="_x0000_s16399" name="Equation" r:id="rId4" imgW="1358640" imgH="698400" progId="Equation.3">
                  <p:embed/>
                </p:oleObj>
              </mc:Choice>
              <mc:Fallback>
                <p:oleObj name="Equation" r:id="rId4" imgW="1358640" imgH="698400" progId="Equation.3">
                  <p:embed/>
                  <p:pic>
                    <p:nvPicPr>
                      <p:cNvPr id="756763" name="Object 27">
                        <a:extLst>
                          <a:ext uri="{FF2B5EF4-FFF2-40B4-BE49-F238E27FC236}">
                            <a16:creationId xmlns:a16="http://schemas.microsoft.com/office/drawing/2014/main" id="{2EE57EDE-DAB6-4C4A-B49F-69B550A3B9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3563" y="5286373"/>
                        <a:ext cx="2676525" cy="137636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67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675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567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57" grpId="0" animBg="1"/>
      <p:bldP spid="75675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EB4804A9-6366-4972-BEBC-A92F6158B9C9}"/>
              </a:ext>
            </a:extLst>
          </p:cNvPr>
          <p:cNvSpPr>
            <a:spLocks noGrp="1" noChangeArrowheads="1"/>
          </p:cNvSpPr>
          <p:nvPr>
            <p:ph type="title"/>
          </p:nvPr>
        </p:nvSpPr>
        <p:spPr/>
        <p:txBody>
          <a:bodyPr/>
          <a:lstStyle/>
          <a:p>
            <a:r>
              <a:rPr lang="en-US" altLang="en-US"/>
              <a:t>Euclidian: # correspondences?</a:t>
            </a:r>
          </a:p>
        </p:txBody>
      </p:sp>
      <p:sp>
        <p:nvSpPr>
          <p:cNvPr id="37891" name="Rectangle 3">
            <a:extLst>
              <a:ext uri="{FF2B5EF4-FFF2-40B4-BE49-F238E27FC236}">
                <a16:creationId xmlns:a16="http://schemas.microsoft.com/office/drawing/2014/main" id="{558E9AE6-8FAB-4279-BD69-198D7950BAEC}"/>
              </a:ext>
            </a:extLst>
          </p:cNvPr>
          <p:cNvSpPr>
            <a:spLocks noGrp="1" noChangeArrowheads="1"/>
          </p:cNvSpPr>
          <p:nvPr>
            <p:ph type="body" idx="1"/>
          </p:nvPr>
        </p:nvSpPr>
        <p:spPr>
          <a:xfrm>
            <a:off x="1676400" y="4267200"/>
            <a:ext cx="8458200" cy="1371600"/>
          </a:xfrm>
        </p:spPr>
        <p:txBody>
          <a:bodyPr/>
          <a:lstStyle/>
          <a:p>
            <a:r>
              <a:rPr lang="en-US" altLang="en-US"/>
              <a:t>How many correspondences needed for translation+rotation?</a:t>
            </a:r>
          </a:p>
          <a:p>
            <a:r>
              <a:rPr lang="en-US" altLang="en-US"/>
              <a:t>How many DOF?</a:t>
            </a:r>
          </a:p>
          <a:p>
            <a:endParaRPr lang="en-US" altLang="en-US"/>
          </a:p>
        </p:txBody>
      </p:sp>
      <p:pic>
        <p:nvPicPr>
          <p:cNvPr id="37892" name="Picture 4" descr="HHHIMG_1166">
            <a:extLst>
              <a:ext uri="{FF2B5EF4-FFF2-40B4-BE49-F238E27FC236}">
                <a16:creationId xmlns:a16="http://schemas.microsoft.com/office/drawing/2014/main" id="{A032FCD8-8892-4CD4-A725-779C84E64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3" name="Group 5">
            <a:extLst>
              <a:ext uri="{FF2B5EF4-FFF2-40B4-BE49-F238E27FC236}">
                <a16:creationId xmlns:a16="http://schemas.microsoft.com/office/drawing/2014/main" id="{7E77D435-9945-49B0-BDB0-61887CBFA2C8}"/>
              </a:ext>
            </a:extLst>
          </p:cNvPr>
          <p:cNvGrpSpPr>
            <a:grpSpLocks/>
          </p:cNvGrpSpPr>
          <p:nvPr/>
        </p:nvGrpSpPr>
        <p:grpSpPr bwMode="auto">
          <a:xfrm>
            <a:off x="3276600" y="2971800"/>
            <a:ext cx="381000" cy="381000"/>
            <a:chOff x="1104" y="3312"/>
            <a:chExt cx="240" cy="240"/>
          </a:xfrm>
        </p:grpSpPr>
        <p:sp>
          <p:nvSpPr>
            <p:cNvPr id="37909" name="Line 6">
              <a:extLst>
                <a:ext uri="{FF2B5EF4-FFF2-40B4-BE49-F238E27FC236}">
                  <a16:creationId xmlns:a16="http://schemas.microsoft.com/office/drawing/2014/main" id="{F40BA094-2091-4539-B860-AC7B56FDC356}"/>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7910" name="Line 7">
              <a:extLst>
                <a:ext uri="{FF2B5EF4-FFF2-40B4-BE49-F238E27FC236}">
                  <a16:creationId xmlns:a16="http://schemas.microsoft.com/office/drawing/2014/main" id="{4C53DF42-471F-4C5A-8D2D-52BFC6678D9D}"/>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37894" name="Group 8">
            <a:extLst>
              <a:ext uri="{FF2B5EF4-FFF2-40B4-BE49-F238E27FC236}">
                <a16:creationId xmlns:a16="http://schemas.microsoft.com/office/drawing/2014/main" id="{CAB138CE-2350-4414-8F84-915ED6147880}"/>
              </a:ext>
            </a:extLst>
          </p:cNvPr>
          <p:cNvGrpSpPr>
            <a:grpSpLocks/>
          </p:cNvGrpSpPr>
          <p:nvPr/>
        </p:nvGrpSpPr>
        <p:grpSpPr bwMode="auto">
          <a:xfrm>
            <a:off x="6781800" y="2971800"/>
            <a:ext cx="381000" cy="381000"/>
            <a:chOff x="1104" y="3312"/>
            <a:chExt cx="240" cy="240"/>
          </a:xfrm>
        </p:grpSpPr>
        <p:sp>
          <p:nvSpPr>
            <p:cNvPr id="37907" name="Line 9">
              <a:extLst>
                <a:ext uri="{FF2B5EF4-FFF2-40B4-BE49-F238E27FC236}">
                  <a16:creationId xmlns:a16="http://schemas.microsoft.com/office/drawing/2014/main" id="{F0DC2D4F-AFEE-49DE-B5DC-9D9FB3AD4042}"/>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7908" name="Line 10">
              <a:extLst>
                <a:ext uri="{FF2B5EF4-FFF2-40B4-BE49-F238E27FC236}">
                  <a16:creationId xmlns:a16="http://schemas.microsoft.com/office/drawing/2014/main" id="{4BE8EDAF-D4D0-4B93-A051-0417478B24E7}"/>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7895" name="Text Box 11">
            <a:extLst>
              <a:ext uri="{FF2B5EF4-FFF2-40B4-BE49-F238E27FC236}">
                <a16:creationId xmlns:a16="http://schemas.microsoft.com/office/drawing/2014/main" id="{68D98BC5-C217-4018-8F56-25628AC6A303}"/>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7896" name="Text Box 12">
            <a:extLst>
              <a:ext uri="{FF2B5EF4-FFF2-40B4-BE49-F238E27FC236}">
                <a16:creationId xmlns:a16="http://schemas.microsoft.com/office/drawing/2014/main" id="{13BDFB1A-CEC6-44A4-B204-4C99D55D8899}"/>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7897" name="Text Box 13">
            <a:extLst>
              <a:ext uri="{FF2B5EF4-FFF2-40B4-BE49-F238E27FC236}">
                <a16:creationId xmlns:a16="http://schemas.microsoft.com/office/drawing/2014/main" id="{0E297C85-D71A-44E5-B139-9905CB278775}"/>
              </a:ext>
            </a:extLst>
          </p:cNvPr>
          <p:cNvSpPr txBox="1">
            <a:spLocks noChangeArrowheads="1"/>
          </p:cNvSpPr>
          <p:nvPr/>
        </p:nvSpPr>
        <p:spPr bwMode="auto">
          <a:xfrm>
            <a:off x="5562600" y="24384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37898" name="Text Box 14">
            <a:extLst>
              <a:ext uri="{FF2B5EF4-FFF2-40B4-BE49-F238E27FC236}">
                <a16:creationId xmlns:a16="http://schemas.microsoft.com/office/drawing/2014/main" id="{56C19C2D-F71B-4212-AD82-2C149CAC7D9E}"/>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37899" name="Text Box 15">
            <a:extLst>
              <a:ext uri="{FF2B5EF4-FFF2-40B4-BE49-F238E27FC236}">
                <a16:creationId xmlns:a16="http://schemas.microsoft.com/office/drawing/2014/main" id="{B358136D-C04E-49BC-8E26-781CED0826D8}"/>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pic>
        <p:nvPicPr>
          <p:cNvPr id="37900" name="Picture 16" descr="HHHIMG_1166">
            <a:extLst>
              <a:ext uri="{FF2B5EF4-FFF2-40B4-BE49-F238E27FC236}">
                <a16:creationId xmlns:a16="http://schemas.microsoft.com/office/drawing/2014/main" id="{9C39ACA3-1C47-492C-A937-DDF84B9297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22266">
            <a:off x="7010401" y="13716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9825" name="Oval 17">
            <a:extLst>
              <a:ext uri="{FF2B5EF4-FFF2-40B4-BE49-F238E27FC236}">
                <a16:creationId xmlns:a16="http://schemas.microsoft.com/office/drawing/2014/main" id="{6033EC3F-ABD5-4033-AA53-9AF4F456B309}"/>
              </a:ext>
            </a:extLst>
          </p:cNvPr>
          <p:cNvSpPr>
            <a:spLocks noChangeAspect="1" noChangeArrowheads="1"/>
          </p:cNvSpPr>
          <p:nvPr/>
        </p:nvSpPr>
        <p:spPr bwMode="auto">
          <a:xfrm>
            <a:off x="6815138" y="2590801"/>
            <a:ext cx="119062"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59826" name="Oval 18">
            <a:extLst>
              <a:ext uri="{FF2B5EF4-FFF2-40B4-BE49-F238E27FC236}">
                <a16:creationId xmlns:a16="http://schemas.microsoft.com/office/drawing/2014/main" id="{E7843173-918C-4E9F-88A8-464862FEC127}"/>
              </a:ext>
            </a:extLst>
          </p:cNvPr>
          <p:cNvSpPr>
            <a:spLocks noChangeAspect="1" noChangeArrowheads="1"/>
          </p:cNvSpPr>
          <p:nvPr/>
        </p:nvSpPr>
        <p:spPr bwMode="auto">
          <a:xfrm>
            <a:off x="3386138" y="31575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7903" name="AutoShape 19">
            <a:extLst>
              <a:ext uri="{FF2B5EF4-FFF2-40B4-BE49-F238E27FC236}">
                <a16:creationId xmlns:a16="http://schemas.microsoft.com/office/drawing/2014/main" id="{F09F10E7-85E8-4D3B-A07B-F885071B27F3}"/>
              </a:ext>
            </a:extLst>
          </p:cNvPr>
          <p:cNvSpPr>
            <a:spLocks noChangeArrowheads="1"/>
          </p:cNvSpPr>
          <p:nvPr/>
        </p:nvSpPr>
        <p:spPr bwMode="auto">
          <a:xfrm>
            <a:off x="5916614" y="2195514"/>
            <a:ext cx="636587" cy="319087"/>
          </a:xfrm>
          <a:prstGeom prst="rightArrow">
            <a:avLst>
              <a:gd name="adj1" fmla="val 50000"/>
              <a:gd name="adj2" fmla="val 49876"/>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37904" name="Text Box 20">
            <a:extLst>
              <a:ext uri="{FF2B5EF4-FFF2-40B4-BE49-F238E27FC236}">
                <a16:creationId xmlns:a16="http://schemas.microsoft.com/office/drawing/2014/main" id="{2D884EC6-9A5D-474A-BF40-2142432EC84A}"/>
              </a:ext>
            </a:extLst>
          </p:cNvPr>
          <p:cNvSpPr txBox="1">
            <a:spLocks noChangeArrowheads="1"/>
          </p:cNvSpPr>
          <p:nvPr/>
        </p:nvSpPr>
        <p:spPr bwMode="auto">
          <a:xfrm>
            <a:off x="6019800" y="1766888"/>
            <a:ext cx="361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b="1">
                <a:solidFill>
                  <a:srgbClr val="000000"/>
                </a:solidFill>
                <a:cs typeface="Arial" panose="020B0604020202020204" pitchFamily="34" charset="0"/>
              </a:rPr>
              <a:t>?</a:t>
            </a:r>
          </a:p>
        </p:txBody>
      </p:sp>
      <p:sp>
        <p:nvSpPr>
          <p:cNvPr id="759830" name="Oval 22">
            <a:extLst>
              <a:ext uri="{FF2B5EF4-FFF2-40B4-BE49-F238E27FC236}">
                <a16:creationId xmlns:a16="http://schemas.microsoft.com/office/drawing/2014/main" id="{9E2F73FB-7FE1-499B-8EB1-3B32E66ED428}"/>
              </a:ext>
            </a:extLst>
          </p:cNvPr>
          <p:cNvSpPr>
            <a:spLocks noChangeAspect="1" noChangeArrowheads="1"/>
          </p:cNvSpPr>
          <p:nvPr/>
        </p:nvSpPr>
        <p:spPr bwMode="auto">
          <a:xfrm>
            <a:off x="7272338" y="10239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59831" name="Oval 23">
            <a:extLst>
              <a:ext uri="{FF2B5EF4-FFF2-40B4-BE49-F238E27FC236}">
                <a16:creationId xmlns:a16="http://schemas.microsoft.com/office/drawing/2014/main" id="{9D10C975-B50C-4451-AB42-4A6F23CB5E17}"/>
              </a:ext>
            </a:extLst>
          </p:cNvPr>
          <p:cNvSpPr>
            <a:spLocks noChangeAspect="1" noChangeArrowheads="1"/>
          </p:cNvSpPr>
          <p:nvPr/>
        </p:nvSpPr>
        <p:spPr bwMode="auto">
          <a:xfrm>
            <a:off x="3429001" y="15240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98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982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598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98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25" grpId="0" animBg="1"/>
      <p:bldP spid="759826" grpId="0" animBg="1"/>
      <p:bldP spid="759830" grpId="0" animBg="1"/>
      <p:bldP spid="75983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3" descr="affine">
            <a:extLst>
              <a:ext uri="{FF2B5EF4-FFF2-40B4-BE49-F238E27FC236}">
                <a16:creationId xmlns:a16="http://schemas.microsoft.com/office/drawing/2014/main" id="{7EA5104D-0F53-4C5E-BF29-17FEBC7F6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45888">
            <a:off x="7272338" y="1665288"/>
            <a:ext cx="1746250"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2">
            <a:extLst>
              <a:ext uri="{FF2B5EF4-FFF2-40B4-BE49-F238E27FC236}">
                <a16:creationId xmlns:a16="http://schemas.microsoft.com/office/drawing/2014/main" id="{99353D6B-1CCC-4144-9631-88EF697113C6}"/>
              </a:ext>
            </a:extLst>
          </p:cNvPr>
          <p:cNvSpPr>
            <a:spLocks noGrp="1" noChangeArrowheads="1"/>
          </p:cNvSpPr>
          <p:nvPr>
            <p:ph type="title"/>
          </p:nvPr>
        </p:nvSpPr>
        <p:spPr/>
        <p:txBody>
          <a:bodyPr/>
          <a:lstStyle/>
          <a:p>
            <a:r>
              <a:rPr lang="en-US" altLang="en-US"/>
              <a:t>Affine: # correspondences?</a:t>
            </a:r>
          </a:p>
        </p:txBody>
      </p:sp>
      <p:sp>
        <p:nvSpPr>
          <p:cNvPr id="38916" name="Rectangle 3">
            <a:extLst>
              <a:ext uri="{FF2B5EF4-FFF2-40B4-BE49-F238E27FC236}">
                <a16:creationId xmlns:a16="http://schemas.microsoft.com/office/drawing/2014/main" id="{22D2AC6C-0DD0-4D51-9A25-1FDF8FBFADEB}"/>
              </a:ext>
            </a:extLst>
          </p:cNvPr>
          <p:cNvSpPr>
            <a:spLocks noGrp="1" noChangeArrowheads="1"/>
          </p:cNvSpPr>
          <p:nvPr>
            <p:ph type="body" idx="1"/>
          </p:nvPr>
        </p:nvSpPr>
        <p:spPr>
          <a:xfrm>
            <a:off x="1676400" y="4267200"/>
            <a:ext cx="8458200" cy="1371600"/>
          </a:xfrm>
        </p:spPr>
        <p:txBody>
          <a:bodyPr/>
          <a:lstStyle/>
          <a:p>
            <a:r>
              <a:rPr lang="en-US" altLang="en-US"/>
              <a:t>How many correspondences needed for affine?</a:t>
            </a:r>
          </a:p>
          <a:p>
            <a:r>
              <a:rPr lang="en-US" altLang="en-US"/>
              <a:t>How many DOF?</a:t>
            </a:r>
          </a:p>
          <a:p>
            <a:endParaRPr lang="en-US" altLang="en-US"/>
          </a:p>
        </p:txBody>
      </p:sp>
      <p:pic>
        <p:nvPicPr>
          <p:cNvPr id="38917" name="Picture 4" descr="HHHIMG_1166">
            <a:extLst>
              <a:ext uri="{FF2B5EF4-FFF2-40B4-BE49-F238E27FC236}">
                <a16:creationId xmlns:a16="http://schemas.microsoft.com/office/drawing/2014/main" id="{C5B1D08B-ABB3-4067-AF90-AA9E0033A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8" name="Group 5">
            <a:extLst>
              <a:ext uri="{FF2B5EF4-FFF2-40B4-BE49-F238E27FC236}">
                <a16:creationId xmlns:a16="http://schemas.microsoft.com/office/drawing/2014/main" id="{67CB8C9B-9DF6-460A-8D9D-7DFF08AA110F}"/>
              </a:ext>
            </a:extLst>
          </p:cNvPr>
          <p:cNvGrpSpPr>
            <a:grpSpLocks/>
          </p:cNvGrpSpPr>
          <p:nvPr/>
        </p:nvGrpSpPr>
        <p:grpSpPr bwMode="auto">
          <a:xfrm>
            <a:off x="3276600" y="2971800"/>
            <a:ext cx="381000" cy="381000"/>
            <a:chOff x="1104" y="3312"/>
            <a:chExt cx="240" cy="240"/>
          </a:xfrm>
        </p:grpSpPr>
        <p:sp>
          <p:nvSpPr>
            <p:cNvPr id="38935" name="Line 6">
              <a:extLst>
                <a:ext uri="{FF2B5EF4-FFF2-40B4-BE49-F238E27FC236}">
                  <a16:creationId xmlns:a16="http://schemas.microsoft.com/office/drawing/2014/main" id="{31074B4D-12D8-4A43-AE97-F70697B21567}"/>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8936" name="Line 7">
              <a:extLst>
                <a:ext uri="{FF2B5EF4-FFF2-40B4-BE49-F238E27FC236}">
                  <a16:creationId xmlns:a16="http://schemas.microsoft.com/office/drawing/2014/main" id="{5597C3D5-E7EA-4DBB-B34D-AB0DA617A9E6}"/>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38919" name="Group 8">
            <a:extLst>
              <a:ext uri="{FF2B5EF4-FFF2-40B4-BE49-F238E27FC236}">
                <a16:creationId xmlns:a16="http://schemas.microsoft.com/office/drawing/2014/main" id="{132E04BB-B2BC-499C-A8E0-AC817EF7A965}"/>
              </a:ext>
            </a:extLst>
          </p:cNvPr>
          <p:cNvGrpSpPr>
            <a:grpSpLocks/>
          </p:cNvGrpSpPr>
          <p:nvPr/>
        </p:nvGrpSpPr>
        <p:grpSpPr bwMode="auto">
          <a:xfrm>
            <a:off x="6781800" y="2971800"/>
            <a:ext cx="381000" cy="381000"/>
            <a:chOff x="1104" y="3312"/>
            <a:chExt cx="240" cy="240"/>
          </a:xfrm>
        </p:grpSpPr>
        <p:sp>
          <p:nvSpPr>
            <p:cNvPr id="38933" name="Line 9">
              <a:extLst>
                <a:ext uri="{FF2B5EF4-FFF2-40B4-BE49-F238E27FC236}">
                  <a16:creationId xmlns:a16="http://schemas.microsoft.com/office/drawing/2014/main" id="{0CFB2CA1-D68F-43DE-8F0E-4864865591A8}"/>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8934" name="Line 10">
              <a:extLst>
                <a:ext uri="{FF2B5EF4-FFF2-40B4-BE49-F238E27FC236}">
                  <a16:creationId xmlns:a16="http://schemas.microsoft.com/office/drawing/2014/main" id="{04315159-E1DA-4A56-B476-3F3E9F09B526}"/>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8920" name="Text Box 11">
            <a:extLst>
              <a:ext uri="{FF2B5EF4-FFF2-40B4-BE49-F238E27FC236}">
                <a16:creationId xmlns:a16="http://schemas.microsoft.com/office/drawing/2014/main" id="{14B8ACD3-9D61-4292-B18E-D3CD828FE9AC}"/>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8921" name="Text Box 12">
            <a:extLst>
              <a:ext uri="{FF2B5EF4-FFF2-40B4-BE49-F238E27FC236}">
                <a16:creationId xmlns:a16="http://schemas.microsoft.com/office/drawing/2014/main" id="{D9B291EA-6D2B-4120-899C-CA17D4F7B4C6}"/>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8922" name="Text Box 13">
            <a:extLst>
              <a:ext uri="{FF2B5EF4-FFF2-40B4-BE49-F238E27FC236}">
                <a16:creationId xmlns:a16="http://schemas.microsoft.com/office/drawing/2014/main" id="{B2283449-2D2B-47E1-AC71-A08914B6F148}"/>
              </a:ext>
            </a:extLst>
          </p:cNvPr>
          <p:cNvSpPr txBox="1">
            <a:spLocks noChangeArrowheads="1"/>
          </p:cNvSpPr>
          <p:nvPr/>
        </p:nvSpPr>
        <p:spPr bwMode="auto">
          <a:xfrm>
            <a:off x="5562600" y="24384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38923" name="Text Box 14">
            <a:extLst>
              <a:ext uri="{FF2B5EF4-FFF2-40B4-BE49-F238E27FC236}">
                <a16:creationId xmlns:a16="http://schemas.microsoft.com/office/drawing/2014/main" id="{1B5E0854-3967-4013-B7DB-656A6D907452}"/>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38924" name="Text Box 15">
            <a:extLst>
              <a:ext uri="{FF2B5EF4-FFF2-40B4-BE49-F238E27FC236}">
                <a16:creationId xmlns:a16="http://schemas.microsoft.com/office/drawing/2014/main" id="{122E3C28-6E1A-4721-B56B-75555ED01577}"/>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760849" name="Oval 17">
            <a:extLst>
              <a:ext uri="{FF2B5EF4-FFF2-40B4-BE49-F238E27FC236}">
                <a16:creationId xmlns:a16="http://schemas.microsoft.com/office/drawing/2014/main" id="{752E9F21-4DCF-4C21-B9BE-0FC83D00E38A}"/>
              </a:ext>
            </a:extLst>
          </p:cNvPr>
          <p:cNvSpPr>
            <a:spLocks noChangeAspect="1" noChangeArrowheads="1"/>
          </p:cNvSpPr>
          <p:nvPr/>
        </p:nvSpPr>
        <p:spPr bwMode="auto">
          <a:xfrm>
            <a:off x="7348538" y="30813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0850" name="Oval 18">
            <a:extLst>
              <a:ext uri="{FF2B5EF4-FFF2-40B4-BE49-F238E27FC236}">
                <a16:creationId xmlns:a16="http://schemas.microsoft.com/office/drawing/2014/main" id="{CC823148-F9A5-44F0-A46D-D1D229443042}"/>
              </a:ext>
            </a:extLst>
          </p:cNvPr>
          <p:cNvSpPr>
            <a:spLocks noChangeAspect="1" noChangeArrowheads="1"/>
          </p:cNvSpPr>
          <p:nvPr/>
        </p:nvSpPr>
        <p:spPr bwMode="auto">
          <a:xfrm>
            <a:off x="3386138" y="31575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8927" name="AutoShape 19">
            <a:extLst>
              <a:ext uri="{FF2B5EF4-FFF2-40B4-BE49-F238E27FC236}">
                <a16:creationId xmlns:a16="http://schemas.microsoft.com/office/drawing/2014/main" id="{A3B27ACD-2C98-4796-96A1-7C93D4B7BF3D}"/>
              </a:ext>
            </a:extLst>
          </p:cNvPr>
          <p:cNvSpPr>
            <a:spLocks noChangeArrowheads="1"/>
          </p:cNvSpPr>
          <p:nvPr/>
        </p:nvSpPr>
        <p:spPr bwMode="auto">
          <a:xfrm>
            <a:off x="5916614" y="2195514"/>
            <a:ext cx="636587" cy="319087"/>
          </a:xfrm>
          <a:prstGeom prst="rightArrow">
            <a:avLst>
              <a:gd name="adj1" fmla="val 50000"/>
              <a:gd name="adj2" fmla="val 49876"/>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38928" name="Text Box 20">
            <a:extLst>
              <a:ext uri="{FF2B5EF4-FFF2-40B4-BE49-F238E27FC236}">
                <a16:creationId xmlns:a16="http://schemas.microsoft.com/office/drawing/2014/main" id="{E4D659C4-E4AC-4A69-AF3D-7DB9EEA01BAE}"/>
              </a:ext>
            </a:extLst>
          </p:cNvPr>
          <p:cNvSpPr txBox="1">
            <a:spLocks noChangeArrowheads="1"/>
          </p:cNvSpPr>
          <p:nvPr/>
        </p:nvSpPr>
        <p:spPr bwMode="auto">
          <a:xfrm>
            <a:off x="6019800" y="1766888"/>
            <a:ext cx="361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b="1">
                <a:solidFill>
                  <a:srgbClr val="000000"/>
                </a:solidFill>
                <a:cs typeface="Arial" panose="020B0604020202020204" pitchFamily="34" charset="0"/>
              </a:rPr>
              <a:t>?</a:t>
            </a:r>
          </a:p>
        </p:txBody>
      </p:sp>
      <p:sp>
        <p:nvSpPr>
          <p:cNvPr id="760853" name="Oval 21">
            <a:extLst>
              <a:ext uri="{FF2B5EF4-FFF2-40B4-BE49-F238E27FC236}">
                <a16:creationId xmlns:a16="http://schemas.microsoft.com/office/drawing/2014/main" id="{9764C137-E833-4856-B14A-3682E34142BC}"/>
              </a:ext>
            </a:extLst>
          </p:cNvPr>
          <p:cNvSpPr>
            <a:spLocks noChangeAspect="1" noChangeArrowheads="1"/>
          </p:cNvSpPr>
          <p:nvPr/>
        </p:nvSpPr>
        <p:spPr bwMode="auto">
          <a:xfrm>
            <a:off x="7315201" y="17526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0854" name="Oval 22">
            <a:extLst>
              <a:ext uri="{FF2B5EF4-FFF2-40B4-BE49-F238E27FC236}">
                <a16:creationId xmlns:a16="http://schemas.microsoft.com/office/drawing/2014/main" id="{EEC7A344-4B22-4368-BF8D-8976F56FD35C}"/>
              </a:ext>
            </a:extLst>
          </p:cNvPr>
          <p:cNvSpPr>
            <a:spLocks noChangeAspect="1" noChangeArrowheads="1"/>
          </p:cNvSpPr>
          <p:nvPr/>
        </p:nvSpPr>
        <p:spPr bwMode="auto">
          <a:xfrm>
            <a:off x="3429001" y="15240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0857" name="Oval 25">
            <a:extLst>
              <a:ext uri="{FF2B5EF4-FFF2-40B4-BE49-F238E27FC236}">
                <a16:creationId xmlns:a16="http://schemas.microsoft.com/office/drawing/2014/main" id="{A6773FAA-A39F-4DCA-8BE3-B649FC25DAE7}"/>
              </a:ext>
            </a:extLst>
          </p:cNvPr>
          <p:cNvSpPr>
            <a:spLocks noChangeAspect="1" noChangeArrowheads="1"/>
          </p:cNvSpPr>
          <p:nvPr/>
        </p:nvSpPr>
        <p:spPr bwMode="auto">
          <a:xfrm>
            <a:off x="8872538" y="27765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0858" name="Oval 26">
            <a:extLst>
              <a:ext uri="{FF2B5EF4-FFF2-40B4-BE49-F238E27FC236}">
                <a16:creationId xmlns:a16="http://schemas.microsoft.com/office/drawing/2014/main" id="{5BFECF8A-A5BA-4EB8-BF67-879351895C96}"/>
              </a:ext>
            </a:extLst>
          </p:cNvPr>
          <p:cNvSpPr>
            <a:spLocks noChangeAspect="1" noChangeArrowheads="1"/>
          </p:cNvSpPr>
          <p:nvPr/>
        </p:nvSpPr>
        <p:spPr bwMode="auto">
          <a:xfrm>
            <a:off x="5519738" y="31575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08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084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608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08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08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0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849" grpId="0" animBg="1"/>
      <p:bldP spid="760850" grpId="0" animBg="1"/>
      <p:bldP spid="760853" grpId="0" animBg="1"/>
      <p:bldP spid="760854" grpId="0" animBg="1"/>
      <p:bldP spid="760857" grpId="0" animBg="1"/>
      <p:bldP spid="76085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5" descr="perspective">
            <a:extLst>
              <a:ext uri="{FF2B5EF4-FFF2-40B4-BE49-F238E27FC236}">
                <a16:creationId xmlns:a16="http://schemas.microsoft.com/office/drawing/2014/main" id="{AC555E8F-2C26-43C0-B318-AB54F93F04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1905001"/>
            <a:ext cx="1563688"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3">
            <a:extLst>
              <a:ext uri="{FF2B5EF4-FFF2-40B4-BE49-F238E27FC236}">
                <a16:creationId xmlns:a16="http://schemas.microsoft.com/office/drawing/2014/main" id="{4F750C83-A23B-4BBE-97A7-7721659BE016}"/>
              </a:ext>
            </a:extLst>
          </p:cNvPr>
          <p:cNvSpPr>
            <a:spLocks noGrp="1" noChangeArrowheads="1"/>
          </p:cNvSpPr>
          <p:nvPr>
            <p:ph type="title"/>
          </p:nvPr>
        </p:nvSpPr>
        <p:spPr/>
        <p:txBody>
          <a:bodyPr/>
          <a:lstStyle/>
          <a:p>
            <a:r>
              <a:rPr lang="en-US" altLang="en-US"/>
              <a:t>Projective: # correspondences?</a:t>
            </a:r>
          </a:p>
        </p:txBody>
      </p:sp>
      <p:sp>
        <p:nvSpPr>
          <p:cNvPr id="39940" name="Rectangle 4">
            <a:extLst>
              <a:ext uri="{FF2B5EF4-FFF2-40B4-BE49-F238E27FC236}">
                <a16:creationId xmlns:a16="http://schemas.microsoft.com/office/drawing/2014/main" id="{287F34E5-ABF3-4CB2-8A1B-F6B71736AAA9}"/>
              </a:ext>
            </a:extLst>
          </p:cNvPr>
          <p:cNvSpPr>
            <a:spLocks noGrp="1" noChangeArrowheads="1"/>
          </p:cNvSpPr>
          <p:nvPr>
            <p:ph type="body" idx="1"/>
          </p:nvPr>
        </p:nvSpPr>
        <p:spPr>
          <a:xfrm>
            <a:off x="1676400" y="4267200"/>
            <a:ext cx="8458200" cy="1371600"/>
          </a:xfrm>
        </p:spPr>
        <p:txBody>
          <a:bodyPr/>
          <a:lstStyle/>
          <a:p>
            <a:r>
              <a:rPr lang="en-US" altLang="en-US"/>
              <a:t>How many correspondences needed for projective?</a:t>
            </a:r>
          </a:p>
          <a:p>
            <a:r>
              <a:rPr lang="en-US" altLang="en-US"/>
              <a:t>How many DOF?</a:t>
            </a:r>
          </a:p>
          <a:p>
            <a:endParaRPr lang="en-US" altLang="en-US"/>
          </a:p>
        </p:txBody>
      </p:sp>
      <p:pic>
        <p:nvPicPr>
          <p:cNvPr id="39941" name="Picture 5" descr="HHHIMG_1166">
            <a:extLst>
              <a:ext uri="{FF2B5EF4-FFF2-40B4-BE49-F238E27FC236}">
                <a16:creationId xmlns:a16="http://schemas.microsoft.com/office/drawing/2014/main" id="{33660F2B-05F9-40DA-AD9D-520A59A23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2" name="Group 6">
            <a:extLst>
              <a:ext uri="{FF2B5EF4-FFF2-40B4-BE49-F238E27FC236}">
                <a16:creationId xmlns:a16="http://schemas.microsoft.com/office/drawing/2014/main" id="{9B3F8829-B12F-46A2-9632-E83710997365}"/>
              </a:ext>
            </a:extLst>
          </p:cNvPr>
          <p:cNvGrpSpPr>
            <a:grpSpLocks/>
          </p:cNvGrpSpPr>
          <p:nvPr/>
        </p:nvGrpSpPr>
        <p:grpSpPr bwMode="auto">
          <a:xfrm>
            <a:off x="3276600" y="2971800"/>
            <a:ext cx="381000" cy="381000"/>
            <a:chOff x="1104" y="3312"/>
            <a:chExt cx="240" cy="240"/>
          </a:xfrm>
        </p:grpSpPr>
        <p:sp>
          <p:nvSpPr>
            <p:cNvPr id="39961" name="Line 7">
              <a:extLst>
                <a:ext uri="{FF2B5EF4-FFF2-40B4-BE49-F238E27FC236}">
                  <a16:creationId xmlns:a16="http://schemas.microsoft.com/office/drawing/2014/main" id="{7499B3F5-9A1F-4C3B-A363-2C595D9D072B}"/>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9962" name="Line 8">
              <a:extLst>
                <a:ext uri="{FF2B5EF4-FFF2-40B4-BE49-F238E27FC236}">
                  <a16:creationId xmlns:a16="http://schemas.microsoft.com/office/drawing/2014/main" id="{EC697A24-5C51-4109-A92A-D00C9F0F8598}"/>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39943" name="Group 9">
            <a:extLst>
              <a:ext uri="{FF2B5EF4-FFF2-40B4-BE49-F238E27FC236}">
                <a16:creationId xmlns:a16="http://schemas.microsoft.com/office/drawing/2014/main" id="{AD1D5FFF-C52A-4AA3-B12D-593911875EB3}"/>
              </a:ext>
            </a:extLst>
          </p:cNvPr>
          <p:cNvGrpSpPr>
            <a:grpSpLocks/>
          </p:cNvGrpSpPr>
          <p:nvPr/>
        </p:nvGrpSpPr>
        <p:grpSpPr bwMode="auto">
          <a:xfrm>
            <a:off x="6781800" y="2971800"/>
            <a:ext cx="381000" cy="381000"/>
            <a:chOff x="1104" y="3312"/>
            <a:chExt cx="240" cy="240"/>
          </a:xfrm>
        </p:grpSpPr>
        <p:sp>
          <p:nvSpPr>
            <p:cNvPr id="39959" name="Line 10">
              <a:extLst>
                <a:ext uri="{FF2B5EF4-FFF2-40B4-BE49-F238E27FC236}">
                  <a16:creationId xmlns:a16="http://schemas.microsoft.com/office/drawing/2014/main" id="{F2F0004C-192D-4659-A630-A5E762DC5A02}"/>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39960" name="Line 11">
              <a:extLst>
                <a:ext uri="{FF2B5EF4-FFF2-40B4-BE49-F238E27FC236}">
                  <a16:creationId xmlns:a16="http://schemas.microsoft.com/office/drawing/2014/main" id="{C50D7AFC-236B-400B-8436-7738D2B51599}"/>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39944" name="Text Box 12">
            <a:extLst>
              <a:ext uri="{FF2B5EF4-FFF2-40B4-BE49-F238E27FC236}">
                <a16:creationId xmlns:a16="http://schemas.microsoft.com/office/drawing/2014/main" id="{B50086EE-7FDF-44E2-9946-D4A121544DAB}"/>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9945" name="Text Box 13">
            <a:extLst>
              <a:ext uri="{FF2B5EF4-FFF2-40B4-BE49-F238E27FC236}">
                <a16:creationId xmlns:a16="http://schemas.microsoft.com/office/drawing/2014/main" id="{1817E124-2BD6-410B-9D2A-D31EBA97E842}"/>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39946" name="Text Box 14">
            <a:extLst>
              <a:ext uri="{FF2B5EF4-FFF2-40B4-BE49-F238E27FC236}">
                <a16:creationId xmlns:a16="http://schemas.microsoft.com/office/drawing/2014/main" id="{25CC1F66-00D0-475C-A479-56A9C8DE7CB7}"/>
              </a:ext>
            </a:extLst>
          </p:cNvPr>
          <p:cNvSpPr txBox="1">
            <a:spLocks noChangeArrowheads="1"/>
          </p:cNvSpPr>
          <p:nvPr/>
        </p:nvSpPr>
        <p:spPr bwMode="auto">
          <a:xfrm>
            <a:off x="5562600" y="24384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39947" name="Text Box 15">
            <a:extLst>
              <a:ext uri="{FF2B5EF4-FFF2-40B4-BE49-F238E27FC236}">
                <a16:creationId xmlns:a16="http://schemas.microsoft.com/office/drawing/2014/main" id="{6FFD1AB4-CE2D-48CA-8BA1-36DFDE53D600}"/>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39948" name="Text Box 16">
            <a:extLst>
              <a:ext uri="{FF2B5EF4-FFF2-40B4-BE49-F238E27FC236}">
                <a16:creationId xmlns:a16="http://schemas.microsoft.com/office/drawing/2014/main" id="{C89D976B-0B51-497D-9F1E-701180984ADD}"/>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761873" name="Oval 17">
            <a:extLst>
              <a:ext uri="{FF2B5EF4-FFF2-40B4-BE49-F238E27FC236}">
                <a16:creationId xmlns:a16="http://schemas.microsoft.com/office/drawing/2014/main" id="{E137809F-42B0-4F50-AC1A-5C81190A1FBB}"/>
              </a:ext>
            </a:extLst>
          </p:cNvPr>
          <p:cNvSpPr>
            <a:spLocks noChangeAspect="1" noChangeArrowheads="1"/>
          </p:cNvSpPr>
          <p:nvPr/>
        </p:nvSpPr>
        <p:spPr bwMode="auto">
          <a:xfrm>
            <a:off x="7196138" y="2819401"/>
            <a:ext cx="119062"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1874" name="Oval 18">
            <a:extLst>
              <a:ext uri="{FF2B5EF4-FFF2-40B4-BE49-F238E27FC236}">
                <a16:creationId xmlns:a16="http://schemas.microsoft.com/office/drawing/2014/main" id="{6E2EA622-9191-4EEA-8B86-0C71149EF724}"/>
              </a:ext>
            </a:extLst>
          </p:cNvPr>
          <p:cNvSpPr>
            <a:spLocks noChangeAspect="1" noChangeArrowheads="1"/>
          </p:cNvSpPr>
          <p:nvPr/>
        </p:nvSpPr>
        <p:spPr bwMode="auto">
          <a:xfrm>
            <a:off x="3386138" y="31575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39951" name="AutoShape 19">
            <a:extLst>
              <a:ext uri="{FF2B5EF4-FFF2-40B4-BE49-F238E27FC236}">
                <a16:creationId xmlns:a16="http://schemas.microsoft.com/office/drawing/2014/main" id="{FB5C539C-D062-45BE-B59A-76E63C57BF98}"/>
              </a:ext>
            </a:extLst>
          </p:cNvPr>
          <p:cNvSpPr>
            <a:spLocks noChangeArrowheads="1"/>
          </p:cNvSpPr>
          <p:nvPr/>
        </p:nvSpPr>
        <p:spPr bwMode="auto">
          <a:xfrm>
            <a:off x="5916614" y="2195514"/>
            <a:ext cx="636587" cy="319087"/>
          </a:xfrm>
          <a:prstGeom prst="rightArrow">
            <a:avLst>
              <a:gd name="adj1" fmla="val 50000"/>
              <a:gd name="adj2" fmla="val 49876"/>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39952" name="Text Box 20">
            <a:extLst>
              <a:ext uri="{FF2B5EF4-FFF2-40B4-BE49-F238E27FC236}">
                <a16:creationId xmlns:a16="http://schemas.microsoft.com/office/drawing/2014/main" id="{92F2DF3A-06C6-4665-B488-16C737A813F6}"/>
              </a:ext>
            </a:extLst>
          </p:cNvPr>
          <p:cNvSpPr txBox="1">
            <a:spLocks noChangeArrowheads="1"/>
          </p:cNvSpPr>
          <p:nvPr/>
        </p:nvSpPr>
        <p:spPr bwMode="auto">
          <a:xfrm>
            <a:off x="6019800" y="1766888"/>
            <a:ext cx="361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b="1">
                <a:solidFill>
                  <a:srgbClr val="000000"/>
                </a:solidFill>
                <a:cs typeface="Arial" panose="020B0604020202020204" pitchFamily="34" charset="0"/>
              </a:rPr>
              <a:t>?</a:t>
            </a:r>
          </a:p>
        </p:txBody>
      </p:sp>
      <p:sp>
        <p:nvSpPr>
          <p:cNvPr id="761877" name="Oval 21">
            <a:extLst>
              <a:ext uri="{FF2B5EF4-FFF2-40B4-BE49-F238E27FC236}">
                <a16:creationId xmlns:a16="http://schemas.microsoft.com/office/drawing/2014/main" id="{5060AFCB-FBFD-46E2-8C0B-2D8356C070A6}"/>
              </a:ext>
            </a:extLst>
          </p:cNvPr>
          <p:cNvSpPr>
            <a:spLocks noChangeAspect="1" noChangeArrowheads="1"/>
          </p:cNvSpPr>
          <p:nvPr/>
        </p:nvSpPr>
        <p:spPr bwMode="auto">
          <a:xfrm>
            <a:off x="7424738" y="18621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1878" name="Oval 22">
            <a:extLst>
              <a:ext uri="{FF2B5EF4-FFF2-40B4-BE49-F238E27FC236}">
                <a16:creationId xmlns:a16="http://schemas.microsoft.com/office/drawing/2014/main" id="{CBF817A0-6794-43B7-845C-3AAC138BD718}"/>
              </a:ext>
            </a:extLst>
          </p:cNvPr>
          <p:cNvSpPr>
            <a:spLocks noChangeAspect="1" noChangeArrowheads="1"/>
          </p:cNvSpPr>
          <p:nvPr/>
        </p:nvSpPr>
        <p:spPr bwMode="auto">
          <a:xfrm>
            <a:off x="3429001" y="15240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1879" name="Oval 23">
            <a:extLst>
              <a:ext uri="{FF2B5EF4-FFF2-40B4-BE49-F238E27FC236}">
                <a16:creationId xmlns:a16="http://schemas.microsoft.com/office/drawing/2014/main" id="{38B4CF7F-DEAD-4E4A-82B0-5BDE8D9E9850}"/>
              </a:ext>
            </a:extLst>
          </p:cNvPr>
          <p:cNvSpPr>
            <a:spLocks noChangeAspect="1" noChangeArrowheads="1"/>
          </p:cNvSpPr>
          <p:nvPr/>
        </p:nvSpPr>
        <p:spPr bwMode="auto">
          <a:xfrm>
            <a:off x="8763001" y="28194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1880" name="Oval 24">
            <a:extLst>
              <a:ext uri="{FF2B5EF4-FFF2-40B4-BE49-F238E27FC236}">
                <a16:creationId xmlns:a16="http://schemas.microsoft.com/office/drawing/2014/main" id="{9928B350-5F52-485F-A8B5-115C7BAD177C}"/>
              </a:ext>
            </a:extLst>
          </p:cNvPr>
          <p:cNvSpPr>
            <a:spLocks noChangeAspect="1" noChangeArrowheads="1"/>
          </p:cNvSpPr>
          <p:nvPr/>
        </p:nvSpPr>
        <p:spPr bwMode="auto">
          <a:xfrm>
            <a:off x="5519738" y="31575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1882" name="Oval 26">
            <a:extLst>
              <a:ext uri="{FF2B5EF4-FFF2-40B4-BE49-F238E27FC236}">
                <a16:creationId xmlns:a16="http://schemas.microsoft.com/office/drawing/2014/main" id="{1E10A3C3-C499-4643-B046-F244D7D5227F}"/>
              </a:ext>
            </a:extLst>
          </p:cNvPr>
          <p:cNvSpPr>
            <a:spLocks noChangeAspect="1" noChangeArrowheads="1"/>
          </p:cNvSpPr>
          <p:nvPr/>
        </p:nvSpPr>
        <p:spPr bwMode="auto">
          <a:xfrm>
            <a:off x="8567738" y="1862138"/>
            <a:ext cx="119062" cy="11906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61883" name="Oval 27">
            <a:extLst>
              <a:ext uri="{FF2B5EF4-FFF2-40B4-BE49-F238E27FC236}">
                <a16:creationId xmlns:a16="http://schemas.microsoft.com/office/drawing/2014/main" id="{671732EC-D3FB-4B0D-AFAB-E64641F03E6A}"/>
              </a:ext>
            </a:extLst>
          </p:cNvPr>
          <p:cNvSpPr>
            <a:spLocks noChangeAspect="1" noChangeArrowheads="1"/>
          </p:cNvSpPr>
          <p:nvPr/>
        </p:nvSpPr>
        <p:spPr bwMode="auto">
          <a:xfrm>
            <a:off x="5562601" y="1524001"/>
            <a:ext cx="119063" cy="119063"/>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18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187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618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187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18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188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6188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61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873" grpId="0" animBg="1"/>
      <p:bldP spid="761874" grpId="0" animBg="1"/>
      <p:bldP spid="761877" grpId="0" animBg="1"/>
      <p:bldP spid="761878" grpId="0" animBg="1"/>
      <p:bldP spid="761879" grpId="0" animBg="1"/>
      <p:bldP spid="761880" grpId="0" animBg="1"/>
      <p:bldP spid="761882" grpId="0" animBg="1"/>
      <p:bldP spid="761883"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34E8DE96-1CE4-48D3-9331-5D2F6334EE80}"/>
              </a:ext>
            </a:extLst>
          </p:cNvPr>
          <p:cNvSpPr>
            <a:spLocks noGrp="1" noChangeArrowheads="1"/>
          </p:cNvSpPr>
          <p:nvPr>
            <p:ph type="title"/>
          </p:nvPr>
        </p:nvSpPr>
        <p:spPr/>
        <p:txBody>
          <a:bodyPr/>
          <a:lstStyle/>
          <a:p>
            <a:r>
              <a:rPr lang="en-US" altLang="en-US"/>
              <a:t>Example: warping triangles</a:t>
            </a:r>
          </a:p>
        </p:txBody>
      </p:sp>
      <p:sp>
        <p:nvSpPr>
          <p:cNvPr id="762883" name="Rectangle 3">
            <a:extLst>
              <a:ext uri="{FF2B5EF4-FFF2-40B4-BE49-F238E27FC236}">
                <a16:creationId xmlns:a16="http://schemas.microsoft.com/office/drawing/2014/main" id="{2D79EE84-9FFF-4329-A650-2A456D2FD7E3}"/>
              </a:ext>
            </a:extLst>
          </p:cNvPr>
          <p:cNvSpPr>
            <a:spLocks noGrp="1" noChangeArrowheads="1"/>
          </p:cNvSpPr>
          <p:nvPr>
            <p:ph type="body" idx="1"/>
          </p:nvPr>
        </p:nvSpPr>
        <p:spPr>
          <a:xfrm>
            <a:off x="800100" y="3565970"/>
            <a:ext cx="8153400" cy="3505200"/>
          </a:xfrm>
        </p:spPr>
        <p:txBody>
          <a:bodyPr/>
          <a:lstStyle/>
          <a:p>
            <a:r>
              <a:rPr lang="en-US" altLang="en-US" dirty="0"/>
              <a:t>Given two triangles: ABC and A’B’C’ in 2D (12 numbers) </a:t>
            </a:r>
          </a:p>
          <a:p>
            <a:r>
              <a:rPr lang="en-US" altLang="en-US" dirty="0"/>
              <a:t>Need to find transform T to transfer all pixels from one to the other.</a:t>
            </a:r>
          </a:p>
          <a:p>
            <a:r>
              <a:rPr lang="en-US" altLang="en-US" dirty="0"/>
              <a:t>What kind of transformation is T?</a:t>
            </a:r>
          </a:p>
          <a:p>
            <a:r>
              <a:rPr lang="en-US" altLang="en-US" dirty="0"/>
              <a:t>How can we compute the transformation matrix:</a:t>
            </a:r>
          </a:p>
          <a:p>
            <a:endParaRPr lang="en-US" altLang="en-US" dirty="0"/>
          </a:p>
        </p:txBody>
      </p:sp>
      <p:sp>
        <p:nvSpPr>
          <p:cNvPr id="18437" name="AutoShape 4" descr="Denim">
            <a:extLst>
              <a:ext uri="{FF2B5EF4-FFF2-40B4-BE49-F238E27FC236}">
                <a16:creationId xmlns:a16="http://schemas.microsoft.com/office/drawing/2014/main" id="{A927BAC6-94AB-4DFF-BB9B-2327838B519E}"/>
              </a:ext>
            </a:extLst>
          </p:cNvPr>
          <p:cNvSpPr>
            <a:spLocks noChangeArrowheads="1"/>
          </p:cNvSpPr>
          <p:nvPr/>
        </p:nvSpPr>
        <p:spPr bwMode="auto">
          <a:xfrm>
            <a:off x="2819400" y="1331913"/>
            <a:ext cx="1676400" cy="1447800"/>
          </a:xfrm>
          <a:prstGeom prst="triangle">
            <a:avLst>
              <a:gd name="adj" fmla="val 50000"/>
            </a:avLst>
          </a:prstGeom>
          <a:blipFill dpi="0" rotWithShape="1">
            <a:blip r:embed="rId3"/>
            <a:srcRect/>
            <a:tile tx="0" ty="0" sx="100000" sy="100000" flip="none" algn="tl"/>
          </a:blip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8438" name="AutoShape 5">
            <a:extLst>
              <a:ext uri="{FF2B5EF4-FFF2-40B4-BE49-F238E27FC236}">
                <a16:creationId xmlns:a16="http://schemas.microsoft.com/office/drawing/2014/main" id="{5B532C2D-1CDE-43AE-9F8E-C73496332630}"/>
              </a:ext>
            </a:extLst>
          </p:cNvPr>
          <p:cNvSpPr>
            <a:spLocks noChangeArrowheads="1"/>
          </p:cNvSpPr>
          <p:nvPr/>
        </p:nvSpPr>
        <p:spPr bwMode="auto">
          <a:xfrm rot="20768542">
            <a:off x="7080250" y="1279526"/>
            <a:ext cx="2133600" cy="1273175"/>
          </a:xfrm>
          <a:prstGeom prst="triangle">
            <a:avLst>
              <a:gd name="adj" fmla="val 50000"/>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8439" name="Text Box 6">
            <a:extLst>
              <a:ext uri="{FF2B5EF4-FFF2-40B4-BE49-F238E27FC236}">
                <a16:creationId xmlns:a16="http://schemas.microsoft.com/office/drawing/2014/main" id="{DC7C59FB-AF0F-4B05-A9CB-0FB01DBE3BF1}"/>
              </a:ext>
            </a:extLst>
          </p:cNvPr>
          <p:cNvSpPr txBox="1">
            <a:spLocks noChangeArrowheads="1"/>
          </p:cNvSpPr>
          <p:nvPr/>
        </p:nvSpPr>
        <p:spPr bwMode="auto">
          <a:xfrm>
            <a:off x="5410200" y="2170113"/>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b="1" i="1">
                <a:solidFill>
                  <a:srgbClr val="000000"/>
                </a:solidFill>
                <a:cs typeface="Arial" panose="020B0604020202020204" pitchFamily="34" charset="0"/>
              </a:rPr>
              <a:t>T</a:t>
            </a:r>
            <a:r>
              <a:rPr lang="en-US" altLang="en-US" b="1">
                <a:solidFill>
                  <a:srgbClr val="000000"/>
                </a:solidFill>
                <a:cs typeface="Arial" panose="020B0604020202020204" pitchFamily="34" charset="0"/>
              </a:rPr>
              <a:t>(</a:t>
            </a:r>
            <a:r>
              <a:rPr lang="en-US" altLang="en-US" b="1" i="1">
                <a:solidFill>
                  <a:srgbClr val="000000"/>
                </a:solidFill>
                <a:cs typeface="Arial" panose="020B0604020202020204" pitchFamily="34" charset="0"/>
              </a:rPr>
              <a:t>x,y</a:t>
            </a:r>
            <a:r>
              <a:rPr lang="en-US" altLang="en-US" b="1">
                <a:solidFill>
                  <a:srgbClr val="000000"/>
                </a:solidFill>
                <a:cs typeface="Arial" panose="020B0604020202020204" pitchFamily="34" charset="0"/>
              </a:rPr>
              <a:t>)</a:t>
            </a:r>
          </a:p>
        </p:txBody>
      </p:sp>
      <p:sp>
        <p:nvSpPr>
          <p:cNvPr id="18440" name="AutoShape 7">
            <a:extLst>
              <a:ext uri="{FF2B5EF4-FFF2-40B4-BE49-F238E27FC236}">
                <a16:creationId xmlns:a16="http://schemas.microsoft.com/office/drawing/2014/main" id="{B3241B81-16C4-4B4D-AD3F-FDDF467D4098}"/>
              </a:ext>
            </a:extLst>
          </p:cNvPr>
          <p:cNvSpPr>
            <a:spLocks noChangeArrowheads="1"/>
          </p:cNvSpPr>
          <p:nvPr/>
        </p:nvSpPr>
        <p:spPr bwMode="auto">
          <a:xfrm>
            <a:off x="5688014" y="1927225"/>
            <a:ext cx="636587" cy="319088"/>
          </a:xfrm>
          <a:prstGeom prst="rightArrow">
            <a:avLst>
              <a:gd name="adj1" fmla="val 50000"/>
              <a:gd name="adj2" fmla="val 49876"/>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18441" name="Text Box 8">
            <a:extLst>
              <a:ext uri="{FF2B5EF4-FFF2-40B4-BE49-F238E27FC236}">
                <a16:creationId xmlns:a16="http://schemas.microsoft.com/office/drawing/2014/main" id="{7261B667-B751-4138-AED5-EF068669DA80}"/>
              </a:ext>
            </a:extLst>
          </p:cNvPr>
          <p:cNvSpPr txBox="1">
            <a:spLocks noChangeArrowheads="1"/>
          </p:cNvSpPr>
          <p:nvPr/>
        </p:nvSpPr>
        <p:spPr bwMode="auto">
          <a:xfrm>
            <a:off x="5791200" y="1498601"/>
            <a:ext cx="361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800" b="1">
                <a:solidFill>
                  <a:srgbClr val="000000"/>
                </a:solidFill>
                <a:cs typeface="Arial" panose="020B0604020202020204" pitchFamily="34" charset="0"/>
              </a:rPr>
              <a:t>?</a:t>
            </a:r>
          </a:p>
        </p:txBody>
      </p:sp>
      <p:sp>
        <p:nvSpPr>
          <p:cNvPr id="18442" name="Text Box 9">
            <a:extLst>
              <a:ext uri="{FF2B5EF4-FFF2-40B4-BE49-F238E27FC236}">
                <a16:creationId xmlns:a16="http://schemas.microsoft.com/office/drawing/2014/main" id="{DAED4751-1FCB-4147-BC50-6DBD87B637C7}"/>
              </a:ext>
            </a:extLst>
          </p:cNvPr>
          <p:cNvSpPr txBox="1">
            <a:spLocks noChangeArrowheads="1"/>
          </p:cNvSpPr>
          <p:nvPr/>
        </p:nvSpPr>
        <p:spPr bwMode="auto">
          <a:xfrm>
            <a:off x="2508250" y="2551113"/>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A</a:t>
            </a:r>
          </a:p>
        </p:txBody>
      </p:sp>
      <p:sp>
        <p:nvSpPr>
          <p:cNvPr id="18443" name="Text Box 10">
            <a:extLst>
              <a:ext uri="{FF2B5EF4-FFF2-40B4-BE49-F238E27FC236}">
                <a16:creationId xmlns:a16="http://schemas.microsoft.com/office/drawing/2014/main" id="{004DA4F1-9E80-4C34-A642-2FEC81D9DACE}"/>
              </a:ext>
            </a:extLst>
          </p:cNvPr>
          <p:cNvSpPr txBox="1">
            <a:spLocks noChangeArrowheads="1"/>
          </p:cNvSpPr>
          <p:nvPr/>
        </p:nvSpPr>
        <p:spPr bwMode="auto">
          <a:xfrm>
            <a:off x="3498850" y="950913"/>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B</a:t>
            </a:r>
          </a:p>
        </p:txBody>
      </p:sp>
      <p:sp>
        <p:nvSpPr>
          <p:cNvPr id="18444" name="Text Box 11">
            <a:extLst>
              <a:ext uri="{FF2B5EF4-FFF2-40B4-BE49-F238E27FC236}">
                <a16:creationId xmlns:a16="http://schemas.microsoft.com/office/drawing/2014/main" id="{BB19AED0-E803-4D5B-B74E-F3834990646F}"/>
              </a:ext>
            </a:extLst>
          </p:cNvPr>
          <p:cNvSpPr txBox="1">
            <a:spLocks noChangeArrowheads="1"/>
          </p:cNvSpPr>
          <p:nvPr/>
        </p:nvSpPr>
        <p:spPr bwMode="auto">
          <a:xfrm>
            <a:off x="4471988" y="2551113"/>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C</a:t>
            </a:r>
          </a:p>
        </p:txBody>
      </p:sp>
      <p:sp>
        <p:nvSpPr>
          <p:cNvPr id="18445" name="Text Box 12">
            <a:extLst>
              <a:ext uri="{FF2B5EF4-FFF2-40B4-BE49-F238E27FC236}">
                <a16:creationId xmlns:a16="http://schemas.microsoft.com/office/drawing/2014/main" id="{9128078C-2B55-4DC0-9574-B33565798AD4}"/>
              </a:ext>
            </a:extLst>
          </p:cNvPr>
          <p:cNvSpPr txBox="1">
            <a:spLocks noChangeArrowheads="1"/>
          </p:cNvSpPr>
          <p:nvPr/>
        </p:nvSpPr>
        <p:spPr bwMode="auto">
          <a:xfrm>
            <a:off x="6851651" y="2590801"/>
            <a:ext cx="435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A’</a:t>
            </a:r>
          </a:p>
        </p:txBody>
      </p:sp>
      <p:sp>
        <p:nvSpPr>
          <p:cNvPr id="18446" name="Text Box 13">
            <a:extLst>
              <a:ext uri="{FF2B5EF4-FFF2-40B4-BE49-F238E27FC236}">
                <a16:creationId xmlns:a16="http://schemas.microsoft.com/office/drawing/2014/main" id="{85611B1A-5645-4FEF-A4F2-189B574B9E39}"/>
              </a:ext>
            </a:extLst>
          </p:cNvPr>
          <p:cNvSpPr txBox="1">
            <a:spLocks noChangeArrowheads="1"/>
          </p:cNvSpPr>
          <p:nvPr/>
        </p:nvSpPr>
        <p:spPr bwMode="auto">
          <a:xfrm>
            <a:off x="9220201" y="2246313"/>
            <a:ext cx="473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C’</a:t>
            </a:r>
          </a:p>
        </p:txBody>
      </p:sp>
      <p:sp>
        <p:nvSpPr>
          <p:cNvPr id="18447" name="Text Box 14">
            <a:extLst>
              <a:ext uri="{FF2B5EF4-FFF2-40B4-BE49-F238E27FC236}">
                <a16:creationId xmlns:a16="http://schemas.microsoft.com/office/drawing/2014/main" id="{7C7B68B2-3E14-40A3-BE97-2030F1C719DB}"/>
              </a:ext>
            </a:extLst>
          </p:cNvPr>
          <p:cNvSpPr txBox="1">
            <a:spLocks noChangeArrowheads="1"/>
          </p:cNvSpPr>
          <p:nvPr/>
        </p:nvSpPr>
        <p:spPr bwMode="auto">
          <a:xfrm>
            <a:off x="7848601" y="874713"/>
            <a:ext cx="455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B’</a:t>
            </a:r>
          </a:p>
        </p:txBody>
      </p:sp>
      <p:sp>
        <p:nvSpPr>
          <p:cNvPr id="18448" name="Text Box 15">
            <a:extLst>
              <a:ext uri="{FF2B5EF4-FFF2-40B4-BE49-F238E27FC236}">
                <a16:creationId xmlns:a16="http://schemas.microsoft.com/office/drawing/2014/main" id="{A98126FA-2E8F-447F-88B9-CD63DEA708C3}"/>
              </a:ext>
            </a:extLst>
          </p:cNvPr>
          <p:cNvSpPr txBox="1">
            <a:spLocks noChangeArrowheads="1"/>
          </p:cNvSpPr>
          <p:nvPr/>
        </p:nvSpPr>
        <p:spPr bwMode="auto">
          <a:xfrm>
            <a:off x="3125788" y="2819401"/>
            <a:ext cx="989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Source</a:t>
            </a:r>
          </a:p>
        </p:txBody>
      </p:sp>
      <p:sp>
        <p:nvSpPr>
          <p:cNvPr id="18449" name="Text Box 16">
            <a:extLst>
              <a:ext uri="{FF2B5EF4-FFF2-40B4-BE49-F238E27FC236}">
                <a16:creationId xmlns:a16="http://schemas.microsoft.com/office/drawing/2014/main" id="{C8A1FB4B-6F80-4F90-AE22-73929524AFEF}"/>
              </a:ext>
            </a:extLst>
          </p:cNvPr>
          <p:cNvSpPr txBox="1">
            <a:spLocks noChangeArrowheads="1"/>
          </p:cNvSpPr>
          <p:nvPr/>
        </p:nvSpPr>
        <p:spPr bwMode="auto">
          <a:xfrm>
            <a:off x="7620000" y="2819401"/>
            <a:ext cx="1455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Destination</a:t>
            </a:r>
          </a:p>
        </p:txBody>
      </p:sp>
      <p:graphicFrame>
        <p:nvGraphicFramePr>
          <p:cNvPr id="762899" name="Object 19">
            <a:extLst>
              <a:ext uri="{FF2B5EF4-FFF2-40B4-BE49-F238E27FC236}">
                <a16:creationId xmlns:a16="http://schemas.microsoft.com/office/drawing/2014/main" id="{0A51E26A-5E5D-4CF2-AB79-8C89B64CD428}"/>
              </a:ext>
            </a:extLst>
          </p:cNvPr>
          <p:cNvGraphicFramePr>
            <a:graphicFrameLocks noChangeAspect="1"/>
          </p:cNvGraphicFramePr>
          <p:nvPr>
            <p:extLst>
              <p:ext uri="{D42A27DB-BD31-4B8C-83A1-F6EECF244321}">
                <p14:modId xmlns:p14="http://schemas.microsoft.com/office/powerpoint/2010/main" val="2461414144"/>
              </p:ext>
            </p:extLst>
          </p:nvPr>
        </p:nvGraphicFramePr>
        <p:xfrm>
          <a:off x="9193193" y="5228082"/>
          <a:ext cx="2730500" cy="1416050"/>
        </p:xfrm>
        <a:graphic>
          <a:graphicData uri="http://schemas.openxmlformats.org/presentationml/2006/ole">
            <mc:AlternateContent xmlns:mc="http://schemas.openxmlformats.org/markup-compatibility/2006">
              <mc:Choice xmlns:v="urn:schemas-microsoft-com:vml" Requires="v">
                <p:oleObj spid="_x0000_s17423" name="Equation" r:id="rId4" imgW="1346040" imgH="698400" progId="Equation.3">
                  <p:embed/>
                </p:oleObj>
              </mc:Choice>
              <mc:Fallback>
                <p:oleObj name="Equation" r:id="rId4" imgW="1346040" imgH="698400" progId="Equation.3">
                  <p:embed/>
                  <p:pic>
                    <p:nvPicPr>
                      <p:cNvPr id="762899" name="Object 19">
                        <a:extLst>
                          <a:ext uri="{FF2B5EF4-FFF2-40B4-BE49-F238E27FC236}">
                            <a16:creationId xmlns:a16="http://schemas.microsoft.com/office/drawing/2014/main" id="{0A51E26A-5E5D-4CF2-AB79-8C89B64CD4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93193" y="5228082"/>
                        <a:ext cx="2730500" cy="14160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628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28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28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288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2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83"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60" name="Rectangle 2">
            <a:extLst>
              <a:ext uri="{FF2B5EF4-FFF2-40B4-BE49-F238E27FC236}">
                <a16:creationId xmlns:a16="http://schemas.microsoft.com/office/drawing/2014/main" id="{B0C5A885-5961-4DFA-B557-38702B1A4148}"/>
              </a:ext>
            </a:extLst>
          </p:cNvPr>
          <p:cNvSpPr>
            <a:spLocks noGrp="1" noChangeArrowheads="1"/>
          </p:cNvSpPr>
          <p:nvPr>
            <p:ph type="title"/>
          </p:nvPr>
        </p:nvSpPr>
        <p:spPr/>
        <p:txBody>
          <a:bodyPr/>
          <a:lstStyle/>
          <a:p>
            <a:r>
              <a:rPr lang="en-US" altLang="en-US" sz="3000" dirty="0"/>
              <a:t>Warping triangles (Barycentric </a:t>
            </a:r>
            <a:r>
              <a:rPr lang="en-US" altLang="en-US" sz="3000" dirty="0" err="1"/>
              <a:t>Coordinaes</a:t>
            </a:r>
            <a:r>
              <a:rPr lang="en-US" altLang="en-US" sz="3000" dirty="0"/>
              <a:t>)</a:t>
            </a:r>
          </a:p>
        </p:txBody>
      </p:sp>
      <p:sp>
        <p:nvSpPr>
          <p:cNvPr id="19462" name="AutoShape 4" descr="Denim">
            <a:extLst>
              <a:ext uri="{FF2B5EF4-FFF2-40B4-BE49-F238E27FC236}">
                <a16:creationId xmlns:a16="http://schemas.microsoft.com/office/drawing/2014/main" id="{9BAE5753-B8EF-45F2-87A8-43B6A7E0E8A7}"/>
              </a:ext>
            </a:extLst>
          </p:cNvPr>
          <p:cNvSpPr>
            <a:spLocks noChangeArrowheads="1"/>
          </p:cNvSpPr>
          <p:nvPr/>
        </p:nvSpPr>
        <p:spPr bwMode="auto">
          <a:xfrm>
            <a:off x="2819400" y="3144838"/>
            <a:ext cx="1676400" cy="1447800"/>
          </a:xfrm>
          <a:prstGeom prst="triangle">
            <a:avLst>
              <a:gd name="adj" fmla="val 50000"/>
            </a:avLst>
          </a:prstGeom>
          <a:blipFill dpi="0" rotWithShape="1">
            <a:blip r:embed="rId3"/>
            <a:srcRect/>
            <a:tile tx="0" ty="0" sx="100000" sy="100000" flip="none" algn="tl"/>
          </a:blip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9463" name="AutoShape 5">
            <a:extLst>
              <a:ext uri="{FF2B5EF4-FFF2-40B4-BE49-F238E27FC236}">
                <a16:creationId xmlns:a16="http://schemas.microsoft.com/office/drawing/2014/main" id="{C0F40A11-4A3C-4DB1-997A-3E81AEE29690}"/>
              </a:ext>
            </a:extLst>
          </p:cNvPr>
          <p:cNvSpPr>
            <a:spLocks noChangeArrowheads="1"/>
          </p:cNvSpPr>
          <p:nvPr/>
        </p:nvSpPr>
        <p:spPr bwMode="auto">
          <a:xfrm rot="20768542">
            <a:off x="7080250" y="3092451"/>
            <a:ext cx="2133600" cy="1273175"/>
          </a:xfrm>
          <a:prstGeom prst="triangle">
            <a:avLst>
              <a:gd name="adj" fmla="val 50000"/>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9464" name="Text Box 9">
            <a:extLst>
              <a:ext uri="{FF2B5EF4-FFF2-40B4-BE49-F238E27FC236}">
                <a16:creationId xmlns:a16="http://schemas.microsoft.com/office/drawing/2014/main" id="{7C7FE7AF-3C25-4823-B1D1-C339F946AD0C}"/>
              </a:ext>
            </a:extLst>
          </p:cNvPr>
          <p:cNvSpPr txBox="1">
            <a:spLocks noChangeArrowheads="1"/>
          </p:cNvSpPr>
          <p:nvPr/>
        </p:nvSpPr>
        <p:spPr bwMode="auto">
          <a:xfrm>
            <a:off x="2508250" y="4364038"/>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A</a:t>
            </a:r>
          </a:p>
        </p:txBody>
      </p:sp>
      <p:sp>
        <p:nvSpPr>
          <p:cNvPr id="19465" name="Text Box 10">
            <a:extLst>
              <a:ext uri="{FF2B5EF4-FFF2-40B4-BE49-F238E27FC236}">
                <a16:creationId xmlns:a16="http://schemas.microsoft.com/office/drawing/2014/main" id="{7A9000B3-2144-4B05-A666-56C39FADA5D1}"/>
              </a:ext>
            </a:extLst>
          </p:cNvPr>
          <p:cNvSpPr txBox="1">
            <a:spLocks noChangeArrowheads="1"/>
          </p:cNvSpPr>
          <p:nvPr/>
        </p:nvSpPr>
        <p:spPr bwMode="auto">
          <a:xfrm>
            <a:off x="3498850" y="2763838"/>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B</a:t>
            </a:r>
          </a:p>
        </p:txBody>
      </p:sp>
      <p:sp>
        <p:nvSpPr>
          <p:cNvPr id="19466" name="Text Box 11">
            <a:extLst>
              <a:ext uri="{FF2B5EF4-FFF2-40B4-BE49-F238E27FC236}">
                <a16:creationId xmlns:a16="http://schemas.microsoft.com/office/drawing/2014/main" id="{0CF45B10-21F4-4B3C-9B0C-A3B5C25D3E5B}"/>
              </a:ext>
            </a:extLst>
          </p:cNvPr>
          <p:cNvSpPr txBox="1">
            <a:spLocks noChangeArrowheads="1"/>
          </p:cNvSpPr>
          <p:nvPr/>
        </p:nvSpPr>
        <p:spPr bwMode="auto">
          <a:xfrm>
            <a:off x="4471988" y="4364038"/>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C</a:t>
            </a:r>
          </a:p>
        </p:txBody>
      </p:sp>
      <p:sp>
        <p:nvSpPr>
          <p:cNvPr id="19467" name="Text Box 12">
            <a:extLst>
              <a:ext uri="{FF2B5EF4-FFF2-40B4-BE49-F238E27FC236}">
                <a16:creationId xmlns:a16="http://schemas.microsoft.com/office/drawing/2014/main" id="{B901A6A0-423C-4BC9-8963-0FC17E3FCEBC}"/>
              </a:ext>
            </a:extLst>
          </p:cNvPr>
          <p:cNvSpPr txBox="1">
            <a:spLocks noChangeArrowheads="1"/>
          </p:cNvSpPr>
          <p:nvPr/>
        </p:nvSpPr>
        <p:spPr bwMode="auto">
          <a:xfrm>
            <a:off x="6851651" y="4403726"/>
            <a:ext cx="435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A’</a:t>
            </a:r>
          </a:p>
        </p:txBody>
      </p:sp>
      <p:sp>
        <p:nvSpPr>
          <p:cNvPr id="19468" name="Text Box 13">
            <a:extLst>
              <a:ext uri="{FF2B5EF4-FFF2-40B4-BE49-F238E27FC236}">
                <a16:creationId xmlns:a16="http://schemas.microsoft.com/office/drawing/2014/main" id="{0A1A6E27-E9FC-47C4-B5DF-EB2D82D6C2E8}"/>
              </a:ext>
            </a:extLst>
          </p:cNvPr>
          <p:cNvSpPr txBox="1">
            <a:spLocks noChangeArrowheads="1"/>
          </p:cNvSpPr>
          <p:nvPr/>
        </p:nvSpPr>
        <p:spPr bwMode="auto">
          <a:xfrm>
            <a:off x="9220201" y="4059238"/>
            <a:ext cx="473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C’</a:t>
            </a:r>
          </a:p>
        </p:txBody>
      </p:sp>
      <p:sp>
        <p:nvSpPr>
          <p:cNvPr id="19469" name="Text Box 14">
            <a:extLst>
              <a:ext uri="{FF2B5EF4-FFF2-40B4-BE49-F238E27FC236}">
                <a16:creationId xmlns:a16="http://schemas.microsoft.com/office/drawing/2014/main" id="{2F60D691-ECAE-444B-8E7C-163FC308D570}"/>
              </a:ext>
            </a:extLst>
          </p:cNvPr>
          <p:cNvSpPr txBox="1">
            <a:spLocks noChangeArrowheads="1"/>
          </p:cNvSpPr>
          <p:nvPr/>
        </p:nvSpPr>
        <p:spPr bwMode="auto">
          <a:xfrm>
            <a:off x="7848601" y="2687638"/>
            <a:ext cx="455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a:solidFill>
                  <a:srgbClr val="000000"/>
                </a:solidFill>
                <a:latin typeface="Arial" panose="020B0604020202020204" pitchFamily="34" charset="0"/>
                <a:cs typeface="Arial" panose="020B0604020202020204" pitchFamily="34" charset="0"/>
              </a:rPr>
              <a:t>B’</a:t>
            </a:r>
          </a:p>
        </p:txBody>
      </p:sp>
      <p:sp>
        <p:nvSpPr>
          <p:cNvPr id="19470" name="Text Box 15">
            <a:extLst>
              <a:ext uri="{FF2B5EF4-FFF2-40B4-BE49-F238E27FC236}">
                <a16:creationId xmlns:a16="http://schemas.microsoft.com/office/drawing/2014/main" id="{4323AA9F-EACE-45A6-B84D-D7C7179B60BF}"/>
              </a:ext>
            </a:extLst>
          </p:cNvPr>
          <p:cNvSpPr txBox="1">
            <a:spLocks noChangeArrowheads="1"/>
          </p:cNvSpPr>
          <p:nvPr/>
        </p:nvSpPr>
        <p:spPr bwMode="auto">
          <a:xfrm>
            <a:off x="3125788" y="4632326"/>
            <a:ext cx="989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Source</a:t>
            </a:r>
          </a:p>
        </p:txBody>
      </p:sp>
      <p:sp>
        <p:nvSpPr>
          <p:cNvPr id="19471" name="Text Box 16">
            <a:extLst>
              <a:ext uri="{FF2B5EF4-FFF2-40B4-BE49-F238E27FC236}">
                <a16:creationId xmlns:a16="http://schemas.microsoft.com/office/drawing/2014/main" id="{84E62A5D-A5F6-4CDB-BE9B-9D383B9F38A5}"/>
              </a:ext>
            </a:extLst>
          </p:cNvPr>
          <p:cNvSpPr txBox="1">
            <a:spLocks noChangeArrowheads="1"/>
          </p:cNvSpPr>
          <p:nvPr/>
        </p:nvSpPr>
        <p:spPr bwMode="auto">
          <a:xfrm>
            <a:off x="7620000" y="4632326"/>
            <a:ext cx="1455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2000">
                <a:solidFill>
                  <a:srgbClr val="000000"/>
                </a:solidFill>
                <a:latin typeface="Arial" panose="020B0604020202020204" pitchFamily="34" charset="0"/>
                <a:cs typeface="Arial" panose="020B0604020202020204" pitchFamily="34" charset="0"/>
              </a:rPr>
              <a:t>Destination</a:t>
            </a:r>
          </a:p>
        </p:txBody>
      </p:sp>
      <p:sp>
        <p:nvSpPr>
          <p:cNvPr id="19472" name="AutoShape 18">
            <a:extLst>
              <a:ext uri="{FF2B5EF4-FFF2-40B4-BE49-F238E27FC236}">
                <a16:creationId xmlns:a16="http://schemas.microsoft.com/office/drawing/2014/main" id="{654A7175-D71B-447F-AB93-F6DC4AFC8401}"/>
              </a:ext>
            </a:extLst>
          </p:cNvPr>
          <p:cNvSpPr>
            <a:spLocks noChangeArrowheads="1"/>
          </p:cNvSpPr>
          <p:nvPr/>
        </p:nvSpPr>
        <p:spPr bwMode="auto">
          <a:xfrm>
            <a:off x="5486400" y="1295400"/>
            <a:ext cx="914400" cy="914400"/>
          </a:xfrm>
          <a:prstGeom prst="rtTriangle">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19473" name="Text Box 19">
            <a:extLst>
              <a:ext uri="{FF2B5EF4-FFF2-40B4-BE49-F238E27FC236}">
                <a16:creationId xmlns:a16="http://schemas.microsoft.com/office/drawing/2014/main" id="{1FCD6C86-464B-45DB-860B-3CBB843B6DBD}"/>
              </a:ext>
            </a:extLst>
          </p:cNvPr>
          <p:cNvSpPr txBox="1">
            <a:spLocks noChangeArrowheads="1"/>
          </p:cNvSpPr>
          <p:nvPr/>
        </p:nvSpPr>
        <p:spPr bwMode="auto">
          <a:xfrm>
            <a:off x="5060950" y="2133601"/>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(0,0)</a:t>
            </a:r>
          </a:p>
        </p:txBody>
      </p:sp>
      <p:sp>
        <p:nvSpPr>
          <p:cNvPr id="19474" name="Text Box 20">
            <a:extLst>
              <a:ext uri="{FF2B5EF4-FFF2-40B4-BE49-F238E27FC236}">
                <a16:creationId xmlns:a16="http://schemas.microsoft.com/office/drawing/2014/main" id="{AC21AE48-943B-47CA-B832-5D94965AF828}"/>
              </a:ext>
            </a:extLst>
          </p:cNvPr>
          <p:cNvSpPr txBox="1">
            <a:spLocks noChangeArrowheads="1"/>
          </p:cNvSpPr>
          <p:nvPr/>
        </p:nvSpPr>
        <p:spPr bwMode="auto">
          <a:xfrm>
            <a:off x="6096000" y="2133601"/>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(1,0)</a:t>
            </a:r>
          </a:p>
        </p:txBody>
      </p:sp>
      <p:sp>
        <p:nvSpPr>
          <p:cNvPr id="19475" name="Text Box 21">
            <a:extLst>
              <a:ext uri="{FF2B5EF4-FFF2-40B4-BE49-F238E27FC236}">
                <a16:creationId xmlns:a16="http://schemas.microsoft.com/office/drawing/2014/main" id="{85016B26-4D78-4540-8FF9-2442D9AC6D33}"/>
              </a:ext>
            </a:extLst>
          </p:cNvPr>
          <p:cNvSpPr txBox="1">
            <a:spLocks noChangeArrowheads="1"/>
          </p:cNvSpPr>
          <p:nvPr/>
        </p:nvSpPr>
        <p:spPr bwMode="auto">
          <a:xfrm>
            <a:off x="5137150" y="990601"/>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(0,1)</a:t>
            </a:r>
          </a:p>
        </p:txBody>
      </p:sp>
      <p:sp>
        <p:nvSpPr>
          <p:cNvPr id="19476" name="AutoShape 22">
            <a:extLst>
              <a:ext uri="{FF2B5EF4-FFF2-40B4-BE49-F238E27FC236}">
                <a16:creationId xmlns:a16="http://schemas.microsoft.com/office/drawing/2014/main" id="{65080131-2BDB-4C18-A016-CF90846CA17A}"/>
              </a:ext>
            </a:extLst>
          </p:cNvPr>
          <p:cNvSpPr>
            <a:spLocks noChangeArrowheads="1"/>
          </p:cNvSpPr>
          <p:nvPr/>
        </p:nvSpPr>
        <p:spPr bwMode="auto">
          <a:xfrm rot="19522057">
            <a:off x="4316414" y="2940050"/>
            <a:ext cx="865187" cy="260350"/>
          </a:xfrm>
          <a:prstGeom prst="rightArrow">
            <a:avLst>
              <a:gd name="adj1" fmla="val 50000"/>
              <a:gd name="adj2" fmla="val 83079"/>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19477" name="AutoShape 23">
            <a:extLst>
              <a:ext uri="{FF2B5EF4-FFF2-40B4-BE49-F238E27FC236}">
                <a16:creationId xmlns:a16="http://schemas.microsoft.com/office/drawing/2014/main" id="{E2BEBA0C-D8F6-4FFC-BF69-2D3C7FBEB5FC}"/>
              </a:ext>
            </a:extLst>
          </p:cNvPr>
          <p:cNvSpPr>
            <a:spLocks noChangeArrowheads="1"/>
          </p:cNvSpPr>
          <p:nvPr/>
        </p:nvSpPr>
        <p:spPr bwMode="auto">
          <a:xfrm rot="1854446">
            <a:off x="6831014" y="2787650"/>
            <a:ext cx="865187" cy="260350"/>
          </a:xfrm>
          <a:prstGeom prst="rightArrow">
            <a:avLst>
              <a:gd name="adj1" fmla="val 50000"/>
              <a:gd name="adj2" fmla="val 83079"/>
            </a:avLst>
          </a:prstGeom>
          <a:solidFill>
            <a:srgbClr val="FFFF00"/>
          </a:solidFill>
          <a:ln w="28575">
            <a:solidFill>
              <a:schemeClr val="accent1"/>
            </a:solidFill>
            <a:miter lim="800000"/>
            <a:headEnd/>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endParaRPr lang="ru-RU" altLang="en-US" i="1">
              <a:solidFill>
                <a:srgbClr val="FFFF00"/>
              </a:solidFill>
              <a:latin typeface="Arial" panose="020B0604020202020204" pitchFamily="34" charset="0"/>
              <a:cs typeface="Arial" panose="020B0604020202020204" pitchFamily="34" charset="0"/>
            </a:endParaRPr>
          </a:p>
        </p:txBody>
      </p:sp>
      <p:sp>
        <p:nvSpPr>
          <p:cNvPr id="764952" name="Text Box 24">
            <a:extLst>
              <a:ext uri="{FF2B5EF4-FFF2-40B4-BE49-F238E27FC236}">
                <a16:creationId xmlns:a16="http://schemas.microsoft.com/office/drawing/2014/main" id="{4D4840E1-47C1-4C77-85A5-0EE00C021D04}"/>
              </a:ext>
            </a:extLst>
          </p:cNvPr>
          <p:cNvSpPr txBox="1">
            <a:spLocks noChangeArrowheads="1"/>
          </p:cNvSpPr>
          <p:nvPr/>
        </p:nvSpPr>
        <p:spPr bwMode="auto">
          <a:xfrm>
            <a:off x="6594475" y="3144838"/>
            <a:ext cx="971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change</a:t>
            </a:r>
          </a:p>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of basis</a:t>
            </a:r>
          </a:p>
        </p:txBody>
      </p:sp>
      <p:sp>
        <p:nvSpPr>
          <p:cNvPr id="764953" name="Text Box 25">
            <a:extLst>
              <a:ext uri="{FF2B5EF4-FFF2-40B4-BE49-F238E27FC236}">
                <a16:creationId xmlns:a16="http://schemas.microsoft.com/office/drawing/2014/main" id="{25640D64-16A2-4B5E-8DB8-6D2D7BB816AE}"/>
              </a:ext>
            </a:extLst>
          </p:cNvPr>
          <p:cNvSpPr txBox="1">
            <a:spLocks noChangeArrowheads="1"/>
          </p:cNvSpPr>
          <p:nvPr/>
        </p:nvSpPr>
        <p:spPr bwMode="auto">
          <a:xfrm>
            <a:off x="4718050" y="3221039"/>
            <a:ext cx="9969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Inverse </a:t>
            </a:r>
          </a:p>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change</a:t>
            </a:r>
          </a:p>
          <a:p>
            <a:pPr eaLnBrk="0" fontAlgn="base" hangingPunct="0">
              <a:spcBef>
                <a:spcPct val="0"/>
              </a:spcBef>
              <a:spcAft>
                <a:spcPct val="0"/>
              </a:spcAft>
              <a:defRPr/>
            </a:pPr>
            <a:r>
              <a:rPr lang="en-US" altLang="en-US" sz="1800">
                <a:solidFill>
                  <a:srgbClr val="000000"/>
                </a:solidFill>
                <a:latin typeface="Arial" panose="020B0604020202020204" pitchFamily="34" charset="0"/>
                <a:cs typeface="Arial" panose="020B0604020202020204" pitchFamily="34" charset="0"/>
              </a:rPr>
              <a:t>of basis</a:t>
            </a:r>
          </a:p>
        </p:txBody>
      </p:sp>
      <p:sp>
        <p:nvSpPr>
          <p:cNvPr id="764954" name="Rectangle 26">
            <a:extLst>
              <a:ext uri="{FF2B5EF4-FFF2-40B4-BE49-F238E27FC236}">
                <a16:creationId xmlns:a16="http://schemas.microsoft.com/office/drawing/2014/main" id="{0FF578AF-3FBE-46A7-A352-B9EB968C5DEF}"/>
              </a:ext>
            </a:extLst>
          </p:cNvPr>
          <p:cNvSpPr>
            <a:spLocks noChangeArrowheads="1"/>
          </p:cNvSpPr>
          <p:nvPr/>
        </p:nvSpPr>
        <p:spPr bwMode="auto">
          <a:xfrm>
            <a:off x="3733801" y="5103813"/>
            <a:ext cx="4860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20000"/>
              </a:spcBef>
              <a:spcAft>
                <a:spcPct val="0"/>
              </a:spcAft>
              <a:defRPr/>
            </a:pPr>
            <a:r>
              <a:rPr lang="en-US" altLang="en-US">
                <a:solidFill>
                  <a:srgbClr val="000000"/>
                </a:solidFill>
                <a:latin typeface="Arial" panose="020B0604020202020204" pitchFamily="34" charset="0"/>
                <a:cs typeface="Arial" panose="020B0604020202020204" pitchFamily="34" charset="0"/>
              </a:rPr>
              <a:t>Don’t forget to move the origin too!</a:t>
            </a:r>
          </a:p>
        </p:txBody>
      </p:sp>
      <p:graphicFrame>
        <p:nvGraphicFramePr>
          <p:cNvPr id="764955" name="Object 27">
            <a:extLst>
              <a:ext uri="{FF2B5EF4-FFF2-40B4-BE49-F238E27FC236}">
                <a16:creationId xmlns:a16="http://schemas.microsoft.com/office/drawing/2014/main" id="{29094DE8-E0BD-4615-8B71-22F83A33B0A3}"/>
              </a:ext>
            </a:extLst>
          </p:cNvPr>
          <p:cNvGraphicFramePr>
            <a:graphicFrameLocks noGrp="1" noChangeAspect="1"/>
          </p:cNvGraphicFramePr>
          <p:nvPr>
            <p:ph sz="half" idx="2"/>
          </p:nvPr>
        </p:nvGraphicFramePr>
        <p:xfrm>
          <a:off x="7086600" y="2209800"/>
          <a:ext cx="509588" cy="666750"/>
        </p:xfrm>
        <a:graphic>
          <a:graphicData uri="http://schemas.openxmlformats.org/presentationml/2006/ole">
            <mc:AlternateContent xmlns:mc="http://schemas.openxmlformats.org/markup-compatibility/2006">
              <mc:Choice xmlns:v="urn:schemas-microsoft-com:vml" Requires="v">
                <p:oleObj spid="_x0000_s18460" name="Equation" r:id="rId4" imgW="164880" imgH="215640" progId="Equation.3">
                  <p:embed/>
                </p:oleObj>
              </mc:Choice>
              <mc:Fallback>
                <p:oleObj name="Equation" r:id="rId4" imgW="164880" imgH="215640" progId="Equation.3">
                  <p:embed/>
                  <p:pic>
                    <p:nvPicPr>
                      <p:cNvPr id="764955" name="Object 27">
                        <a:extLst>
                          <a:ext uri="{FF2B5EF4-FFF2-40B4-BE49-F238E27FC236}">
                            <a16:creationId xmlns:a16="http://schemas.microsoft.com/office/drawing/2014/main" id="{29094DE8-E0BD-4615-8B71-22F83A33B0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2209800"/>
                        <a:ext cx="509588"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4959" name="Object 31">
            <a:extLst>
              <a:ext uri="{FF2B5EF4-FFF2-40B4-BE49-F238E27FC236}">
                <a16:creationId xmlns:a16="http://schemas.microsoft.com/office/drawing/2014/main" id="{5767E1BE-F7AD-46F3-9A7F-D18BE164EC6F}"/>
              </a:ext>
            </a:extLst>
          </p:cNvPr>
          <p:cNvGraphicFramePr>
            <a:graphicFrameLocks noChangeAspect="1"/>
          </p:cNvGraphicFramePr>
          <p:nvPr/>
        </p:nvGraphicFramePr>
        <p:xfrm>
          <a:off x="4149725" y="2343150"/>
          <a:ext cx="744538" cy="704850"/>
        </p:xfrm>
        <a:graphic>
          <a:graphicData uri="http://schemas.openxmlformats.org/presentationml/2006/ole">
            <mc:AlternateContent xmlns:mc="http://schemas.openxmlformats.org/markup-compatibility/2006">
              <mc:Choice xmlns:v="urn:schemas-microsoft-com:vml" Requires="v">
                <p:oleObj spid="_x0000_s18461" name="Equation" r:id="rId6" imgW="241200" imgH="228600" progId="Equation.3">
                  <p:embed/>
                </p:oleObj>
              </mc:Choice>
              <mc:Fallback>
                <p:oleObj name="Equation" r:id="rId6" imgW="241200" imgH="228600" progId="Equation.3">
                  <p:embed/>
                  <p:pic>
                    <p:nvPicPr>
                      <p:cNvPr id="764959" name="Object 31">
                        <a:extLst>
                          <a:ext uri="{FF2B5EF4-FFF2-40B4-BE49-F238E27FC236}">
                            <a16:creationId xmlns:a16="http://schemas.microsoft.com/office/drawing/2014/main" id="{5767E1BE-F7AD-46F3-9A7F-D18BE164EC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9725" y="2343150"/>
                        <a:ext cx="744538"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49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495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649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495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49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52" grpId="0"/>
      <p:bldP spid="764953" grpId="0"/>
      <p:bldP spid="76495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9ED4A9E-8156-4011-90FD-2FAA4B07D929}"/>
              </a:ext>
            </a:extLst>
          </p:cNvPr>
          <p:cNvSpPr>
            <a:spLocks noGrp="1" noChangeArrowheads="1"/>
          </p:cNvSpPr>
          <p:nvPr>
            <p:ph type="title"/>
          </p:nvPr>
        </p:nvSpPr>
        <p:spPr/>
        <p:txBody>
          <a:bodyPr/>
          <a:lstStyle/>
          <a:p>
            <a:r>
              <a:rPr lang="en-US" altLang="en-US"/>
              <a:t>Image warping</a:t>
            </a:r>
          </a:p>
        </p:txBody>
      </p:sp>
      <p:sp>
        <p:nvSpPr>
          <p:cNvPr id="40963" name="Rectangle 3">
            <a:extLst>
              <a:ext uri="{FF2B5EF4-FFF2-40B4-BE49-F238E27FC236}">
                <a16:creationId xmlns:a16="http://schemas.microsoft.com/office/drawing/2014/main" id="{2FE878EA-F9B0-46F3-8A28-01DE8549FA76}"/>
              </a:ext>
            </a:extLst>
          </p:cNvPr>
          <p:cNvSpPr>
            <a:spLocks noGrp="1" noChangeArrowheads="1"/>
          </p:cNvSpPr>
          <p:nvPr>
            <p:ph type="body" idx="1"/>
          </p:nvPr>
        </p:nvSpPr>
        <p:spPr>
          <a:xfrm>
            <a:off x="2209800" y="4648200"/>
            <a:ext cx="7772400" cy="1371600"/>
          </a:xfrm>
        </p:spPr>
        <p:txBody>
          <a:bodyPr/>
          <a:lstStyle/>
          <a:p>
            <a:r>
              <a:rPr lang="en-US" altLang="en-US"/>
              <a:t>Given a coordinate transform </a:t>
            </a:r>
            <a:r>
              <a:rPr lang="en-US" altLang="en-US" i="1"/>
              <a:t>(x’,y’)</a:t>
            </a:r>
            <a:r>
              <a:rPr lang="en-US" altLang="en-US" b="1" i="1"/>
              <a:t> </a:t>
            </a:r>
            <a:r>
              <a:rPr lang="en-US" altLang="en-US"/>
              <a:t>=</a:t>
            </a:r>
            <a:r>
              <a:rPr lang="en-US" altLang="en-US" b="1" i="1"/>
              <a:t> </a:t>
            </a:r>
            <a:r>
              <a:rPr lang="en-US" altLang="en-US" i="1"/>
              <a:t>T</a:t>
            </a:r>
            <a:r>
              <a:rPr lang="en-US" altLang="en-US"/>
              <a:t>(</a:t>
            </a:r>
            <a:r>
              <a:rPr lang="en-US" altLang="en-US" i="1"/>
              <a:t>x,y</a:t>
            </a:r>
            <a:r>
              <a:rPr lang="en-US" altLang="en-US"/>
              <a:t>) and a source image </a:t>
            </a:r>
            <a:r>
              <a:rPr lang="en-US" altLang="en-US" i="1"/>
              <a:t>f</a:t>
            </a:r>
            <a:r>
              <a:rPr lang="en-US" altLang="en-US"/>
              <a:t>(</a:t>
            </a:r>
            <a:r>
              <a:rPr lang="en-US" altLang="en-US" i="1"/>
              <a:t>x,y</a:t>
            </a:r>
            <a:r>
              <a:rPr lang="en-US" altLang="en-US"/>
              <a:t>), how do we compute a transformed image </a:t>
            </a:r>
            <a:r>
              <a:rPr lang="en-US" altLang="en-US" i="1"/>
              <a:t>g(x’,y’)</a:t>
            </a:r>
            <a:r>
              <a:rPr lang="en-US" altLang="en-US" b="1"/>
              <a:t> </a:t>
            </a:r>
            <a:r>
              <a:rPr lang="en-US" altLang="en-US"/>
              <a:t>=</a:t>
            </a:r>
            <a:r>
              <a:rPr lang="en-US" altLang="en-US" b="1"/>
              <a:t> </a:t>
            </a:r>
            <a:r>
              <a:rPr lang="en-US" altLang="en-US" i="1"/>
              <a:t>f</a:t>
            </a:r>
            <a:r>
              <a:rPr lang="en-US" altLang="en-US"/>
              <a:t>(</a:t>
            </a:r>
            <a:r>
              <a:rPr lang="en-US" altLang="en-US" i="1"/>
              <a:t>T</a:t>
            </a:r>
            <a:r>
              <a:rPr lang="en-US" altLang="en-US"/>
              <a:t>(</a:t>
            </a:r>
            <a:r>
              <a:rPr lang="en-US" altLang="en-US" i="1"/>
              <a:t>x,y</a:t>
            </a:r>
            <a:r>
              <a:rPr lang="en-US" altLang="en-US"/>
              <a:t>))?</a:t>
            </a:r>
          </a:p>
        </p:txBody>
      </p:sp>
      <p:pic>
        <p:nvPicPr>
          <p:cNvPr id="40964" name="Picture 4" descr="HHHIMG_1166">
            <a:extLst>
              <a:ext uri="{FF2B5EF4-FFF2-40B4-BE49-F238E27FC236}">
                <a16:creationId xmlns:a16="http://schemas.microsoft.com/office/drawing/2014/main" id="{4AACA928-AA4C-4AA0-9D54-82E1D0D42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5" descr="rotated">
            <a:extLst>
              <a:ext uri="{FF2B5EF4-FFF2-40B4-BE49-F238E27FC236}">
                <a16:creationId xmlns:a16="http://schemas.microsoft.com/office/drawing/2014/main" id="{4DE8EEDF-6A0F-4D65-B901-7AF5A153C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926" y="1447800"/>
            <a:ext cx="26320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6" name="Group 6">
            <a:extLst>
              <a:ext uri="{FF2B5EF4-FFF2-40B4-BE49-F238E27FC236}">
                <a16:creationId xmlns:a16="http://schemas.microsoft.com/office/drawing/2014/main" id="{92C322CF-741E-431D-BAF9-A09010CC9042}"/>
              </a:ext>
            </a:extLst>
          </p:cNvPr>
          <p:cNvGrpSpPr>
            <a:grpSpLocks/>
          </p:cNvGrpSpPr>
          <p:nvPr/>
        </p:nvGrpSpPr>
        <p:grpSpPr bwMode="auto">
          <a:xfrm>
            <a:off x="3276600" y="2971800"/>
            <a:ext cx="381000" cy="381000"/>
            <a:chOff x="1104" y="3312"/>
            <a:chExt cx="240" cy="240"/>
          </a:xfrm>
        </p:grpSpPr>
        <p:sp>
          <p:nvSpPr>
            <p:cNvPr id="40980" name="Line 7">
              <a:extLst>
                <a:ext uri="{FF2B5EF4-FFF2-40B4-BE49-F238E27FC236}">
                  <a16:creationId xmlns:a16="http://schemas.microsoft.com/office/drawing/2014/main" id="{7F220B6D-66D3-40A8-B581-C2B3C28AF368}"/>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0981" name="Line 8">
              <a:extLst>
                <a:ext uri="{FF2B5EF4-FFF2-40B4-BE49-F238E27FC236}">
                  <a16:creationId xmlns:a16="http://schemas.microsoft.com/office/drawing/2014/main" id="{ECB7712C-F539-42EE-B165-DECE9BB229B2}"/>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40967" name="Group 9">
            <a:extLst>
              <a:ext uri="{FF2B5EF4-FFF2-40B4-BE49-F238E27FC236}">
                <a16:creationId xmlns:a16="http://schemas.microsoft.com/office/drawing/2014/main" id="{DE25EE9D-C144-4450-BB31-A29A70571D20}"/>
              </a:ext>
            </a:extLst>
          </p:cNvPr>
          <p:cNvGrpSpPr>
            <a:grpSpLocks/>
          </p:cNvGrpSpPr>
          <p:nvPr/>
        </p:nvGrpSpPr>
        <p:grpSpPr bwMode="auto">
          <a:xfrm>
            <a:off x="6781800" y="2971800"/>
            <a:ext cx="381000" cy="381000"/>
            <a:chOff x="1104" y="3312"/>
            <a:chExt cx="240" cy="240"/>
          </a:xfrm>
        </p:grpSpPr>
        <p:sp>
          <p:nvSpPr>
            <p:cNvPr id="40978" name="Line 10">
              <a:extLst>
                <a:ext uri="{FF2B5EF4-FFF2-40B4-BE49-F238E27FC236}">
                  <a16:creationId xmlns:a16="http://schemas.microsoft.com/office/drawing/2014/main" id="{A3897E25-5094-4E6F-907C-ABAC02315869}"/>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0979" name="Line 11">
              <a:extLst>
                <a:ext uri="{FF2B5EF4-FFF2-40B4-BE49-F238E27FC236}">
                  <a16:creationId xmlns:a16="http://schemas.microsoft.com/office/drawing/2014/main" id="{733B2791-9D83-4603-9F6E-DFADFA06061A}"/>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0968" name="Text Box 12">
            <a:extLst>
              <a:ext uri="{FF2B5EF4-FFF2-40B4-BE49-F238E27FC236}">
                <a16:creationId xmlns:a16="http://schemas.microsoft.com/office/drawing/2014/main" id="{5F04D2A4-BEB2-4886-945F-A6536E913C3D}"/>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0969" name="Text Box 13">
            <a:extLst>
              <a:ext uri="{FF2B5EF4-FFF2-40B4-BE49-F238E27FC236}">
                <a16:creationId xmlns:a16="http://schemas.microsoft.com/office/drawing/2014/main" id="{517A9AB0-1104-4783-85AB-AABDC63F135A}"/>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0970" name="Rectangle 14">
            <a:extLst>
              <a:ext uri="{FF2B5EF4-FFF2-40B4-BE49-F238E27FC236}">
                <a16:creationId xmlns:a16="http://schemas.microsoft.com/office/drawing/2014/main" id="{2C2F0D1A-A5CB-4C87-A33C-DC64D8B367EC}"/>
              </a:ext>
            </a:extLst>
          </p:cNvPr>
          <p:cNvSpPr>
            <a:spLocks noChangeArrowheads="1"/>
          </p:cNvSpPr>
          <p:nvPr/>
        </p:nvSpPr>
        <p:spPr bwMode="auto">
          <a:xfrm>
            <a:off x="3749676" y="2819401"/>
            <a:ext cx="136525" cy="136525"/>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40971" name="Rectangle 15">
            <a:extLst>
              <a:ext uri="{FF2B5EF4-FFF2-40B4-BE49-F238E27FC236}">
                <a16:creationId xmlns:a16="http://schemas.microsoft.com/office/drawing/2014/main" id="{CA49085D-7642-41FB-A510-13C3605A8306}"/>
              </a:ext>
            </a:extLst>
          </p:cNvPr>
          <p:cNvSpPr>
            <a:spLocks noChangeArrowheads="1"/>
          </p:cNvSpPr>
          <p:nvPr/>
        </p:nvSpPr>
        <p:spPr bwMode="auto">
          <a:xfrm>
            <a:off x="7315201" y="2835276"/>
            <a:ext cx="136525" cy="136525"/>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40972" name="Freeform 16">
            <a:extLst>
              <a:ext uri="{FF2B5EF4-FFF2-40B4-BE49-F238E27FC236}">
                <a16:creationId xmlns:a16="http://schemas.microsoft.com/office/drawing/2014/main" id="{987EB792-2CC6-4DBD-B3A2-D0501059B213}"/>
              </a:ext>
            </a:extLst>
          </p:cNvPr>
          <p:cNvSpPr>
            <a:spLocks/>
          </p:cNvSpPr>
          <p:nvPr/>
        </p:nvSpPr>
        <p:spPr bwMode="auto">
          <a:xfrm>
            <a:off x="3946525" y="2438400"/>
            <a:ext cx="3352800" cy="381000"/>
          </a:xfrm>
          <a:custGeom>
            <a:avLst/>
            <a:gdLst>
              <a:gd name="T0" fmla="*/ 0 w 2160"/>
              <a:gd name="T1" fmla="*/ 2147483647 h 288"/>
              <a:gd name="T2" fmla="*/ 2147483647 w 2160"/>
              <a:gd name="T3" fmla="*/ 0 h 288"/>
              <a:gd name="T4" fmla="*/ 2147483647 w 2160"/>
              <a:gd name="T5" fmla="*/ 2147483647 h 288"/>
              <a:gd name="T6" fmla="*/ 0 60000 65536"/>
              <a:gd name="T7" fmla="*/ 0 60000 65536"/>
              <a:gd name="T8" fmla="*/ 0 60000 65536"/>
              <a:gd name="T9" fmla="*/ 0 w 2160"/>
              <a:gd name="T10" fmla="*/ 0 h 288"/>
              <a:gd name="T11" fmla="*/ 2160 w 2160"/>
              <a:gd name="T12" fmla="*/ 288 h 288"/>
            </a:gdLst>
            <a:ahLst/>
            <a:cxnLst>
              <a:cxn ang="T6">
                <a:pos x="T0" y="T1"/>
              </a:cxn>
              <a:cxn ang="T7">
                <a:pos x="T2" y="T3"/>
              </a:cxn>
              <a:cxn ang="T8">
                <a:pos x="T4" y="T5"/>
              </a:cxn>
            </a:cxnLst>
            <a:rect l="T9" t="T10" r="T11" b="T12"/>
            <a:pathLst>
              <a:path w="2160" h="288">
                <a:moveTo>
                  <a:pt x="0" y="288"/>
                </a:moveTo>
                <a:cubicBezTo>
                  <a:pt x="396" y="144"/>
                  <a:pt x="792" y="0"/>
                  <a:pt x="1152" y="0"/>
                </a:cubicBezTo>
                <a:cubicBezTo>
                  <a:pt x="1512" y="0"/>
                  <a:pt x="1836" y="144"/>
                  <a:pt x="2160" y="288"/>
                </a:cubicBezTo>
              </a:path>
            </a:pathLst>
          </a:custGeom>
          <a:noFill/>
          <a:ln w="25400">
            <a:solidFill>
              <a:schemeClr val="accent1"/>
            </a:solidFill>
            <a:round/>
            <a:headEnd type="none" w="lg" len="lg"/>
            <a:tailEnd type="stealth" w="lg" len="lg"/>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0973" name="Text Box 17">
            <a:extLst>
              <a:ext uri="{FF2B5EF4-FFF2-40B4-BE49-F238E27FC236}">
                <a16:creationId xmlns:a16="http://schemas.microsoft.com/office/drawing/2014/main" id="{62579E4E-BB3B-41D6-9318-DB6B5FFD138D}"/>
              </a:ext>
            </a:extLst>
          </p:cNvPr>
          <p:cNvSpPr txBox="1">
            <a:spLocks noChangeArrowheads="1"/>
          </p:cNvSpPr>
          <p:nvPr/>
        </p:nvSpPr>
        <p:spPr bwMode="auto">
          <a:xfrm>
            <a:off x="5715000" y="25146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0974" name="Text Box 18">
            <a:extLst>
              <a:ext uri="{FF2B5EF4-FFF2-40B4-BE49-F238E27FC236}">
                <a16:creationId xmlns:a16="http://schemas.microsoft.com/office/drawing/2014/main" id="{8186480B-5742-4009-A7CD-CA4BB6B150BA}"/>
              </a:ext>
            </a:extLst>
          </p:cNvPr>
          <p:cNvSpPr txBox="1">
            <a:spLocks noChangeArrowheads="1"/>
          </p:cNvSpPr>
          <p:nvPr/>
        </p:nvSpPr>
        <p:spPr bwMode="auto">
          <a:xfrm>
            <a:off x="3962400" y="34290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f</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0975" name="Text Box 19">
            <a:extLst>
              <a:ext uri="{FF2B5EF4-FFF2-40B4-BE49-F238E27FC236}">
                <a16:creationId xmlns:a16="http://schemas.microsoft.com/office/drawing/2014/main" id="{2107A3EB-607B-49CC-83D9-BE47F97202EC}"/>
              </a:ext>
            </a:extLst>
          </p:cNvPr>
          <p:cNvSpPr txBox="1">
            <a:spLocks noChangeArrowheads="1"/>
          </p:cNvSpPr>
          <p:nvPr/>
        </p:nvSpPr>
        <p:spPr bwMode="auto">
          <a:xfrm>
            <a:off x="7467600" y="34290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g</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0976" name="Text Box 20">
            <a:extLst>
              <a:ext uri="{FF2B5EF4-FFF2-40B4-BE49-F238E27FC236}">
                <a16:creationId xmlns:a16="http://schemas.microsoft.com/office/drawing/2014/main" id="{FAAD10E3-7ED2-4961-BE8B-270B2288E3A6}"/>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40977" name="Text Box 21">
            <a:extLst>
              <a:ext uri="{FF2B5EF4-FFF2-40B4-BE49-F238E27FC236}">
                <a16:creationId xmlns:a16="http://schemas.microsoft.com/office/drawing/2014/main" id="{C81E0B7E-0FB2-4E64-A6DE-F5DA45FAEFD1}"/>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Tree>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F47F8087-6247-4605-BC76-7AEDF798557E}"/>
              </a:ext>
            </a:extLst>
          </p:cNvPr>
          <p:cNvSpPr txBox="1">
            <a:spLocks noChangeArrowheads="1"/>
          </p:cNvSpPr>
          <p:nvPr/>
        </p:nvSpPr>
        <p:spPr bwMode="auto">
          <a:xfrm>
            <a:off x="3962400" y="34290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f</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1987" name="Text Box 3">
            <a:extLst>
              <a:ext uri="{FF2B5EF4-FFF2-40B4-BE49-F238E27FC236}">
                <a16:creationId xmlns:a16="http://schemas.microsoft.com/office/drawing/2014/main" id="{00E13CE0-F4EA-42B8-93EF-CD3E97573897}"/>
              </a:ext>
            </a:extLst>
          </p:cNvPr>
          <p:cNvSpPr txBox="1">
            <a:spLocks noChangeArrowheads="1"/>
          </p:cNvSpPr>
          <p:nvPr/>
        </p:nvSpPr>
        <p:spPr bwMode="auto">
          <a:xfrm>
            <a:off x="7467600" y="34290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g</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1988" name="Rectangle 4">
            <a:extLst>
              <a:ext uri="{FF2B5EF4-FFF2-40B4-BE49-F238E27FC236}">
                <a16:creationId xmlns:a16="http://schemas.microsoft.com/office/drawing/2014/main" id="{C17A277D-DA01-4078-806C-26A77586AEF2}"/>
              </a:ext>
            </a:extLst>
          </p:cNvPr>
          <p:cNvSpPr>
            <a:spLocks noGrp="1" noChangeArrowheads="1"/>
          </p:cNvSpPr>
          <p:nvPr>
            <p:ph type="title"/>
          </p:nvPr>
        </p:nvSpPr>
        <p:spPr/>
        <p:txBody>
          <a:bodyPr/>
          <a:lstStyle/>
          <a:p>
            <a:r>
              <a:rPr lang="en-US" altLang="en-US"/>
              <a:t>Forward warping</a:t>
            </a:r>
          </a:p>
        </p:txBody>
      </p:sp>
      <p:sp>
        <p:nvSpPr>
          <p:cNvPr id="41989" name="Rectangle 5">
            <a:extLst>
              <a:ext uri="{FF2B5EF4-FFF2-40B4-BE49-F238E27FC236}">
                <a16:creationId xmlns:a16="http://schemas.microsoft.com/office/drawing/2014/main" id="{737FC4D7-116E-4083-9456-BE4ACCF59289}"/>
              </a:ext>
            </a:extLst>
          </p:cNvPr>
          <p:cNvSpPr>
            <a:spLocks noGrp="1" noChangeArrowheads="1"/>
          </p:cNvSpPr>
          <p:nvPr>
            <p:ph type="body" idx="1"/>
          </p:nvPr>
        </p:nvSpPr>
        <p:spPr>
          <a:xfrm>
            <a:off x="2209799" y="4267200"/>
            <a:ext cx="8392605" cy="1905000"/>
          </a:xfrm>
        </p:spPr>
        <p:txBody>
          <a:bodyPr/>
          <a:lstStyle/>
          <a:p>
            <a:r>
              <a:rPr lang="en-US" altLang="en-US" dirty="0"/>
              <a:t>Send each pixel </a:t>
            </a:r>
            <a:r>
              <a:rPr lang="en-US" altLang="en-US" i="1" dirty="0"/>
              <a:t>f</a:t>
            </a:r>
            <a:r>
              <a:rPr lang="en-US" altLang="en-US" dirty="0"/>
              <a:t>(</a:t>
            </a:r>
            <a:r>
              <a:rPr lang="en-US" altLang="en-US" i="1" dirty="0" err="1"/>
              <a:t>x,y</a:t>
            </a:r>
            <a:r>
              <a:rPr lang="en-US" altLang="en-US" dirty="0"/>
              <a:t>) to its corresponding location </a:t>
            </a:r>
          </a:p>
          <a:p>
            <a:r>
              <a:rPr lang="en-US" altLang="en-US" dirty="0"/>
              <a:t>           (</a:t>
            </a:r>
            <a:r>
              <a:rPr lang="en-US" altLang="en-US" i="1" dirty="0" err="1"/>
              <a:t>x’,y</a:t>
            </a:r>
            <a:r>
              <a:rPr lang="en-US" altLang="en-US" i="1" dirty="0"/>
              <a:t>’)</a:t>
            </a:r>
            <a:r>
              <a:rPr lang="en-US" altLang="en-US" b="1" dirty="0"/>
              <a:t> </a:t>
            </a:r>
            <a:r>
              <a:rPr lang="en-US" altLang="en-US" dirty="0"/>
              <a:t>=</a:t>
            </a:r>
            <a:r>
              <a:rPr lang="en-US" altLang="en-US" b="1" dirty="0"/>
              <a:t> </a:t>
            </a:r>
            <a:r>
              <a:rPr lang="en-US" altLang="en-US" i="1" dirty="0"/>
              <a:t>T</a:t>
            </a:r>
            <a:r>
              <a:rPr lang="en-US" altLang="en-US" dirty="0"/>
              <a:t>(</a:t>
            </a:r>
            <a:r>
              <a:rPr lang="en-US" altLang="en-US" i="1" dirty="0" err="1"/>
              <a:t>x,y</a:t>
            </a:r>
            <a:r>
              <a:rPr lang="en-US" altLang="en-US" dirty="0"/>
              <a:t>) in the second image</a:t>
            </a:r>
          </a:p>
        </p:txBody>
      </p:sp>
      <p:pic>
        <p:nvPicPr>
          <p:cNvPr id="41990" name="Picture 6" descr="HHHIMG_1166">
            <a:extLst>
              <a:ext uri="{FF2B5EF4-FFF2-40B4-BE49-F238E27FC236}">
                <a16:creationId xmlns:a16="http://schemas.microsoft.com/office/drawing/2014/main" id="{B5F52859-8BDB-4D0F-88C4-7A4CB5CAEF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7" descr="rotated">
            <a:extLst>
              <a:ext uri="{FF2B5EF4-FFF2-40B4-BE49-F238E27FC236}">
                <a16:creationId xmlns:a16="http://schemas.microsoft.com/office/drawing/2014/main" id="{18D27C74-D681-4869-9A2A-168E76DC1A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926" y="1447800"/>
            <a:ext cx="26320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992" name="Group 8">
            <a:extLst>
              <a:ext uri="{FF2B5EF4-FFF2-40B4-BE49-F238E27FC236}">
                <a16:creationId xmlns:a16="http://schemas.microsoft.com/office/drawing/2014/main" id="{AEA41B0C-B6DA-4A21-9228-4B5A6704B7D7}"/>
              </a:ext>
            </a:extLst>
          </p:cNvPr>
          <p:cNvGrpSpPr>
            <a:grpSpLocks/>
          </p:cNvGrpSpPr>
          <p:nvPr/>
        </p:nvGrpSpPr>
        <p:grpSpPr bwMode="auto">
          <a:xfrm>
            <a:off x="3276600" y="2971800"/>
            <a:ext cx="381000" cy="381000"/>
            <a:chOff x="1104" y="3312"/>
            <a:chExt cx="240" cy="240"/>
          </a:xfrm>
        </p:grpSpPr>
        <p:sp>
          <p:nvSpPr>
            <p:cNvPr id="42005" name="Line 9">
              <a:extLst>
                <a:ext uri="{FF2B5EF4-FFF2-40B4-BE49-F238E27FC236}">
                  <a16:creationId xmlns:a16="http://schemas.microsoft.com/office/drawing/2014/main" id="{9E8885C1-3F9B-4AE3-985D-F1E2F2262F66}"/>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2006" name="Line 10">
              <a:extLst>
                <a:ext uri="{FF2B5EF4-FFF2-40B4-BE49-F238E27FC236}">
                  <a16:creationId xmlns:a16="http://schemas.microsoft.com/office/drawing/2014/main" id="{6FAD251A-344A-47FB-B09D-C0F90EC67D08}"/>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41993" name="Group 11">
            <a:extLst>
              <a:ext uri="{FF2B5EF4-FFF2-40B4-BE49-F238E27FC236}">
                <a16:creationId xmlns:a16="http://schemas.microsoft.com/office/drawing/2014/main" id="{F4954844-E17F-4569-9B80-3239DDD9B7DC}"/>
              </a:ext>
            </a:extLst>
          </p:cNvPr>
          <p:cNvGrpSpPr>
            <a:grpSpLocks/>
          </p:cNvGrpSpPr>
          <p:nvPr/>
        </p:nvGrpSpPr>
        <p:grpSpPr bwMode="auto">
          <a:xfrm>
            <a:off x="6781800" y="2971800"/>
            <a:ext cx="381000" cy="381000"/>
            <a:chOff x="1104" y="3312"/>
            <a:chExt cx="240" cy="240"/>
          </a:xfrm>
        </p:grpSpPr>
        <p:sp>
          <p:nvSpPr>
            <p:cNvPr id="42003" name="Line 12">
              <a:extLst>
                <a:ext uri="{FF2B5EF4-FFF2-40B4-BE49-F238E27FC236}">
                  <a16:creationId xmlns:a16="http://schemas.microsoft.com/office/drawing/2014/main" id="{F38CCBB0-16AE-4804-804E-F58D936057B9}"/>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2004" name="Line 13">
              <a:extLst>
                <a:ext uri="{FF2B5EF4-FFF2-40B4-BE49-F238E27FC236}">
                  <a16:creationId xmlns:a16="http://schemas.microsoft.com/office/drawing/2014/main" id="{4A5DAF5D-1F4B-455D-B24E-48DEA5FD10B6}"/>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1994" name="Text Box 14">
            <a:extLst>
              <a:ext uri="{FF2B5EF4-FFF2-40B4-BE49-F238E27FC236}">
                <a16:creationId xmlns:a16="http://schemas.microsoft.com/office/drawing/2014/main" id="{1DBEF445-200C-4702-B6A9-12786D41A3CF}"/>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1995" name="Text Box 15">
            <a:extLst>
              <a:ext uri="{FF2B5EF4-FFF2-40B4-BE49-F238E27FC236}">
                <a16:creationId xmlns:a16="http://schemas.microsoft.com/office/drawing/2014/main" id="{7EE653A2-5878-448E-8C3C-8B05D410E800}"/>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791568" name="Freeform 16">
            <a:extLst>
              <a:ext uri="{FF2B5EF4-FFF2-40B4-BE49-F238E27FC236}">
                <a16:creationId xmlns:a16="http://schemas.microsoft.com/office/drawing/2014/main" id="{8D7C1184-B540-4328-84DB-CB17A1D36026}"/>
              </a:ext>
            </a:extLst>
          </p:cNvPr>
          <p:cNvSpPr>
            <a:spLocks/>
          </p:cNvSpPr>
          <p:nvPr/>
        </p:nvSpPr>
        <p:spPr bwMode="auto">
          <a:xfrm>
            <a:off x="3946525" y="2438400"/>
            <a:ext cx="3352800" cy="381000"/>
          </a:xfrm>
          <a:custGeom>
            <a:avLst/>
            <a:gdLst>
              <a:gd name="T0" fmla="*/ 0 w 2160"/>
              <a:gd name="T1" fmla="*/ 2147483647 h 288"/>
              <a:gd name="T2" fmla="*/ 2147483647 w 2160"/>
              <a:gd name="T3" fmla="*/ 0 h 288"/>
              <a:gd name="T4" fmla="*/ 2147483647 w 2160"/>
              <a:gd name="T5" fmla="*/ 2147483647 h 288"/>
              <a:gd name="T6" fmla="*/ 0 60000 65536"/>
              <a:gd name="T7" fmla="*/ 0 60000 65536"/>
              <a:gd name="T8" fmla="*/ 0 60000 65536"/>
              <a:gd name="T9" fmla="*/ 0 w 2160"/>
              <a:gd name="T10" fmla="*/ 0 h 288"/>
              <a:gd name="T11" fmla="*/ 2160 w 2160"/>
              <a:gd name="T12" fmla="*/ 288 h 288"/>
            </a:gdLst>
            <a:ahLst/>
            <a:cxnLst>
              <a:cxn ang="T6">
                <a:pos x="T0" y="T1"/>
              </a:cxn>
              <a:cxn ang="T7">
                <a:pos x="T2" y="T3"/>
              </a:cxn>
              <a:cxn ang="T8">
                <a:pos x="T4" y="T5"/>
              </a:cxn>
            </a:cxnLst>
            <a:rect l="T9" t="T10" r="T11" b="T12"/>
            <a:pathLst>
              <a:path w="2160" h="288">
                <a:moveTo>
                  <a:pt x="0" y="288"/>
                </a:moveTo>
                <a:cubicBezTo>
                  <a:pt x="396" y="144"/>
                  <a:pt x="792" y="0"/>
                  <a:pt x="1152" y="0"/>
                </a:cubicBezTo>
                <a:cubicBezTo>
                  <a:pt x="1512" y="0"/>
                  <a:pt x="1836" y="144"/>
                  <a:pt x="2160" y="288"/>
                </a:cubicBezTo>
              </a:path>
            </a:pathLst>
          </a:custGeom>
          <a:noFill/>
          <a:ln w="25400">
            <a:solidFill>
              <a:schemeClr val="accent1"/>
            </a:solidFill>
            <a:round/>
            <a:headEnd type="none" w="lg" len="lg"/>
            <a:tailEnd type="stealth" w="lg" len="lg"/>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1997" name="Text Box 17">
            <a:extLst>
              <a:ext uri="{FF2B5EF4-FFF2-40B4-BE49-F238E27FC236}">
                <a16:creationId xmlns:a16="http://schemas.microsoft.com/office/drawing/2014/main" id="{DA29E56B-167E-492E-9654-0B79BBC50DC9}"/>
              </a:ext>
            </a:extLst>
          </p:cNvPr>
          <p:cNvSpPr txBox="1">
            <a:spLocks noChangeArrowheads="1"/>
          </p:cNvSpPr>
          <p:nvPr/>
        </p:nvSpPr>
        <p:spPr bwMode="auto">
          <a:xfrm>
            <a:off x="5562600" y="24384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791570" name="Rectangle 18">
            <a:extLst>
              <a:ext uri="{FF2B5EF4-FFF2-40B4-BE49-F238E27FC236}">
                <a16:creationId xmlns:a16="http://schemas.microsoft.com/office/drawing/2014/main" id="{CBCAD4EC-6E82-46A8-BB97-79CA9F03F70F}"/>
              </a:ext>
            </a:extLst>
          </p:cNvPr>
          <p:cNvSpPr>
            <a:spLocks noChangeArrowheads="1"/>
          </p:cNvSpPr>
          <p:nvPr/>
        </p:nvSpPr>
        <p:spPr bwMode="auto">
          <a:xfrm>
            <a:off x="3048000" y="592455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20000"/>
              </a:spcBef>
              <a:spcAft>
                <a:spcPct val="0"/>
              </a:spcAft>
              <a:defRPr/>
            </a:pPr>
            <a:r>
              <a:rPr lang="en-US" altLang="en-US" dirty="0">
                <a:solidFill>
                  <a:srgbClr val="000000"/>
                </a:solidFill>
                <a:latin typeface="Arial" panose="020B0604020202020204" pitchFamily="34" charset="0"/>
                <a:cs typeface="Arial" panose="020B0604020202020204" pitchFamily="34" charset="0"/>
              </a:rPr>
              <a:t>Q:  What if pixel lands “between” two pixels?</a:t>
            </a:r>
          </a:p>
        </p:txBody>
      </p:sp>
      <p:sp>
        <p:nvSpPr>
          <p:cNvPr id="41999" name="Oval 19">
            <a:extLst>
              <a:ext uri="{FF2B5EF4-FFF2-40B4-BE49-F238E27FC236}">
                <a16:creationId xmlns:a16="http://schemas.microsoft.com/office/drawing/2014/main" id="{43A51790-73C2-4956-9397-0B10D768E680}"/>
              </a:ext>
            </a:extLst>
          </p:cNvPr>
          <p:cNvSpPr>
            <a:spLocks noChangeArrowheads="1"/>
          </p:cNvSpPr>
          <p:nvPr/>
        </p:nvSpPr>
        <p:spPr bwMode="auto">
          <a:xfrm>
            <a:off x="3844925" y="2781300"/>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91572" name="Oval 20">
            <a:extLst>
              <a:ext uri="{FF2B5EF4-FFF2-40B4-BE49-F238E27FC236}">
                <a16:creationId xmlns:a16="http://schemas.microsoft.com/office/drawing/2014/main" id="{7E572DB2-682D-4A84-B0DE-435E33161A30}"/>
              </a:ext>
            </a:extLst>
          </p:cNvPr>
          <p:cNvSpPr>
            <a:spLocks noChangeArrowheads="1"/>
          </p:cNvSpPr>
          <p:nvPr/>
        </p:nvSpPr>
        <p:spPr bwMode="auto">
          <a:xfrm>
            <a:off x="7292975" y="2808288"/>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42001" name="Text Box 21">
            <a:extLst>
              <a:ext uri="{FF2B5EF4-FFF2-40B4-BE49-F238E27FC236}">
                <a16:creationId xmlns:a16="http://schemas.microsoft.com/office/drawing/2014/main" id="{2CFFAF36-4052-42F5-B063-59BB79E32A92}"/>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42002" name="Text Box 22">
            <a:extLst>
              <a:ext uri="{FF2B5EF4-FFF2-40B4-BE49-F238E27FC236}">
                <a16:creationId xmlns:a16="http://schemas.microsoft.com/office/drawing/2014/main" id="{B0E7D8BD-63D0-4EB8-924D-248B319E2570}"/>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915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157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1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70" grpId="0" autoUpdateAnimBg="0"/>
      <p:bldP spid="79157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oup 2">
            <a:extLst>
              <a:ext uri="{FF2B5EF4-FFF2-40B4-BE49-F238E27FC236}">
                <a16:creationId xmlns:a16="http://schemas.microsoft.com/office/drawing/2014/main" id="{05123A3D-9B97-4F9B-A1B0-A4E6953288B6}"/>
              </a:ext>
            </a:extLst>
          </p:cNvPr>
          <p:cNvGrpSpPr>
            <a:grpSpLocks/>
          </p:cNvGrpSpPr>
          <p:nvPr/>
        </p:nvGrpSpPr>
        <p:grpSpPr bwMode="auto">
          <a:xfrm>
            <a:off x="3505200" y="1524000"/>
            <a:ext cx="609600" cy="609600"/>
            <a:chOff x="1248" y="3072"/>
            <a:chExt cx="384" cy="384"/>
          </a:xfrm>
        </p:grpSpPr>
        <p:sp>
          <p:nvSpPr>
            <p:cNvPr id="43036" name="Line 3">
              <a:extLst>
                <a:ext uri="{FF2B5EF4-FFF2-40B4-BE49-F238E27FC236}">
                  <a16:creationId xmlns:a16="http://schemas.microsoft.com/office/drawing/2014/main" id="{1A6D26C2-791B-411D-9C36-88EF0A89E1BC}"/>
                </a:ext>
              </a:extLst>
            </p:cNvPr>
            <p:cNvSpPr>
              <a:spLocks noChangeShapeType="1"/>
            </p:cNvSpPr>
            <p:nvPr/>
          </p:nvSpPr>
          <p:spPr bwMode="auto">
            <a:xfrm>
              <a:off x="1392"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37" name="Line 4">
              <a:extLst>
                <a:ext uri="{FF2B5EF4-FFF2-40B4-BE49-F238E27FC236}">
                  <a16:creationId xmlns:a16="http://schemas.microsoft.com/office/drawing/2014/main" id="{34E2B165-8E65-482C-AD06-92AD1275CD44}"/>
                </a:ext>
              </a:extLst>
            </p:cNvPr>
            <p:cNvSpPr>
              <a:spLocks noChangeShapeType="1"/>
            </p:cNvSpPr>
            <p:nvPr/>
          </p:nvSpPr>
          <p:spPr bwMode="auto">
            <a:xfrm>
              <a:off x="1488"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38" name="Line 5">
              <a:extLst>
                <a:ext uri="{FF2B5EF4-FFF2-40B4-BE49-F238E27FC236}">
                  <a16:creationId xmlns:a16="http://schemas.microsoft.com/office/drawing/2014/main" id="{6AA29D98-35F0-4DD0-AD3B-12423691B2EA}"/>
                </a:ext>
              </a:extLst>
            </p:cNvPr>
            <p:cNvSpPr>
              <a:spLocks noChangeShapeType="1"/>
            </p:cNvSpPr>
            <p:nvPr/>
          </p:nvSpPr>
          <p:spPr bwMode="auto">
            <a:xfrm flipV="1">
              <a:off x="1248" y="3216"/>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39" name="Line 6">
              <a:extLst>
                <a:ext uri="{FF2B5EF4-FFF2-40B4-BE49-F238E27FC236}">
                  <a16:creationId xmlns:a16="http://schemas.microsoft.com/office/drawing/2014/main" id="{67D11672-18D5-4257-A443-16D9F4E8D56A}"/>
                </a:ext>
              </a:extLst>
            </p:cNvPr>
            <p:cNvSpPr>
              <a:spLocks noChangeShapeType="1"/>
            </p:cNvSpPr>
            <p:nvPr/>
          </p:nvSpPr>
          <p:spPr bwMode="auto">
            <a:xfrm flipV="1">
              <a:off x="1248" y="3312"/>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3011" name="Text Box 7">
            <a:extLst>
              <a:ext uri="{FF2B5EF4-FFF2-40B4-BE49-F238E27FC236}">
                <a16:creationId xmlns:a16="http://schemas.microsoft.com/office/drawing/2014/main" id="{3F30CED8-B32A-4629-A968-9C7AB9914A12}"/>
              </a:ext>
            </a:extLst>
          </p:cNvPr>
          <p:cNvSpPr txBox="1">
            <a:spLocks noChangeArrowheads="1"/>
          </p:cNvSpPr>
          <p:nvPr/>
        </p:nvSpPr>
        <p:spPr bwMode="auto">
          <a:xfrm>
            <a:off x="3962400" y="23622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f</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3012" name="Text Box 8">
            <a:extLst>
              <a:ext uri="{FF2B5EF4-FFF2-40B4-BE49-F238E27FC236}">
                <a16:creationId xmlns:a16="http://schemas.microsoft.com/office/drawing/2014/main" id="{4B53BEAF-0343-4AAE-96DD-94C5C8005C14}"/>
              </a:ext>
            </a:extLst>
          </p:cNvPr>
          <p:cNvSpPr txBox="1">
            <a:spLocks noChangeArrowheads="1"/>
          </p:cNvSpPr>
          <p:nvPr/>
        </p:nvSpPr>
        <p:spPr bwMode="auto">
          <a:xfrm>
            <a:off x="7467600" y="23622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g</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3013" name="Rectangle 9">
            <a:extLst>
              <a:ext uri="{FF2B5EF4-FFF2-40B4-BE49-F238E27FC236}">
                <a16:creationId xmlns:a16="http://schemas.microsoft.com/office/drawing/2014/main" id="{C6ED068C-8213-412D-A0B6-7FA00E194FC2}"/>
              </a:ext>
            </a:extLst>
          </p:cNvPr>
          <p:cNvSpPr>
            <a:spLocks noGrp="1" noChangeArrowheads="1"/>
          </p:cNvSpPr>
          <p:nvPr>
            <p:ph type="title"/>
          </p:nvPr>
        </p:nvSpPr>
        <p:spPr/>
        <p:txBody>
          <a:bodyPr/>
          <a:lstStyle/>
          <a:p>
            <a:r>
              <a:rPr lang="en-US" altLang="en-US"/>
              <a:t>Forward warping</a:t>
            </a:r>
          </a:p>
        </p:txBody>
      </p:sp>
      <p:sp>
        <p:nvSpPr>
          <p:cNvPr id="43014" name="Rectangle 10">
            <a:extLst>
              <a:ext uri="{FF2B5EF4-FFF2-40B4-BE49-F238E27FC236}">
                <a16:creationId xmlns:a16="http://schemas.microsoft.com/office/drawing/2014/main" id="{04163970-6305-4D8D-8E10-A3E2CF54ABBC}"/>
              </a:ext>
            </a:extLst>
          </p:cNvPr>
          <p:cNvSpPr>
            <a:spLocks noGrp="1" noChangeArrowheads="1"/>
          </p:cNvSpPr>
          <p:nvPr>
            <p:ph type="body" idx="1"/>
          </p:nvPr>
        </p:nvSpPr>
        <p:spPr>
          <a:xfrm>
            <a:off x="2209799" y="3131915"/>
            <a:ext cx="8300013" cy="1905000"/>
          </a:xfrm>
        </p:spPr>
        <p:txBody>
          <a:bodyPr/>
          <a:lstStyle/>
          <a:p>
            <a:r>
              <a:rPr lang="en-US" altLang="en-US" dirty="0"/>
              <a:t>Send each pixel </a:t>
            </a:r>
            <a:r>
              <a:rPr lang="en-US" altLang="en-US" i="1" dirty="0"/>
              <a:t>f</a:t>
            </a:r>
            <a:r>
              <a:rPr lang="en-US" altLang="en-US" dirty="0"/>
              <a:t>(</a:t>
            </a:r>
            <a:r>
              <a:rPr lang="en-US" altLang="en-US" i="1" dirty="0" err="1"/>
              <a:t>x,y</a:t>
            </a:r>
            <a:r>
              <a:rPr lang="en-US" altLang="en-US" dirty="0"/>
              <a:t>) to its corresponding location </a:t>
            </a:r>
          </a:p>
          <a:p>
            <a:r>
              <a:rPr lang="en-US" altLang="en-US" dirty="0"/>
              <a:t>           (</a:t>
            </a:r>
            <a:r>
              <a:rPr lang="en-US" altLang="en-US" i="1" dirty="0" err="1"/>
              <a:t>x’,y</a:t>
            </a:r>
            <a:r>
              <a:rPr lang="en-US" altLang="en-US" i="1" dirty="0"/>
              <a:t>’)</a:t>
            </a:r>
            <a:r>
              <a:rPr lang="en-US" altLang="en-US" b="1" dirty="0"/>
              <a:t> </a:t>
            </a:r>
            <a:r>
              <a:rPr lang="en-US" altLang="en-US" dirty="0"/>
              <a:t>=</a:t>
            </a:r>
            <a:r>
              <a:rPr lang="en-US" altLang="en-US" b="1" dirty="0"/>
              <a:t> </a:t>
            </a:r>
            <a:r>
              <a:rPr lang="en-US" altLang="en-US" i="1" dirty="0"/>
              <a:t>T</a:t>
            </a:r>
            <a:r>
              <a:rPr lang="en-US" altLang="en-US" dirty="0"/>
              <a:t>(</a:t>
            </a:r>
            <a:r>
              <a:rPr lang="en-US" altLang="en-US" i="1" dirty="0" err="1"/>
              <a:t>x,y</a:t>
            </a:r>
            <a:r>
              <a:rPr lang="en-US" altLang="en-US" dirty="0"/>
              <a:t>) in the second image</a:t>
            </a:r>
          </a:p>
        </p:txBody>
      </p:sp>
      <p:grpSp>
        <p:nvGrpSpPr>
          <p:cNvPr id="43015" name="Group 11">
            <a:extLst>
              <a:ext uri="{FF2B5EF4-FFF2-40B4-BE49-F238E27FC236}">
                <a16:creationId xmlns:a16="http://schemas.microsoft.com/office/drawing/2014/main" id="{55602F84-146B-4ED4-9B38-926B25C61682}"/>
              </a:ext>
            </a:extLst>
          </p:cNvPr>
          <p:cNvGrpSpPr>
            <a:grpSpLocks/>
          </p:cNvGrpSpPr>
          <p:nvPr/>
        </p:nvGrpSpPr>
        <p:grpSpPr bwMode="auto">
          <a:xfrm>
            <a:off x="3276600" y="1905000"/>
            <a:ext cx="381000" cy="381000"/>
            <a:chOff x="1104" y="3312"/>
            <a:chExt cx="240" cy="240"/>
          </a:xfrm>
        </p:grpSpPr>
        <p:sp>
          <p:nvSpPr>
            <p:cNvPr id="43034" name="Line 12">
              <a:extLst>
                <a:ext uri="{FF2B5EF4-FFF2-40B4-BE49-F238E27FC236}">
                  <a16:creationId xmlns:a16="http://schemas.microsoft.com/office/drawing/2014/main" id="{0F0E29EC-8DE5-418C-AB1D-45FCBF897CF1}"/>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35" name="Line 13">
              <a:extLst>
                <a:ext uri="{FF2B5EF4-FFF2-40B4-BE49-F238E27FC236}">
                  <a16:creationId xmlns:a16="http://schemas.microsoft.com/office/drawing/2014/main" id="{CC506C1B-30CD-4CF6-99C7-30DE99360309}"/>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43016" name="Group 14">
            <a:extLst>
              <a:ext uri="{FF2B5EF4-FFF2-40B4-BE49-F238E27FC236}">
                <a16:creationId xmlns:a16="http://schemas.microsoft.com/office/drawing/2014/main" id="{11EA7F4D-6798-48CA-8B6D-106450302DBA}"/>
              </a:ext>
            </a:extLst>
          </p:cNvPr>
          <p:cNvGrpSpPr>
            <a:grpSpLocks/>
          </p:cNvGrpSpPr>
          <p:nvPr/>
        </p:nvGrpSpPr>
        <p:grpSpPr bwMode="auto">
          <a:xfrm>
            <a:off x="6781800" y="1905000"/>
            <a:ext cx="381000" cy="381000"/>
            <a:chOff x="1104" y="3312"/>
            <a:chExt cx="240" cy="240"/>
          </a:xfrm>
        </p:grpSpPr>
        <p:sp>
          <p:nvSpPr>
            <p:cNvPr id="43032" name="Line 15">
              <a:extLst>
                <a:ext uri="{FF2B5EF4-FFF2-40B4-BE49-F238E27FC236}">
                  <a16:creationId xmlns:a16="http://schemas.microsoft.com/office/drawing/2014/main" id="{B81065F4-F493-409A-AECF-631B82EC6A7D}"/>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33" name="Line 16">
              <a:extLst>
                <a:ext uri="{FF2B5EF4-FFF2-40B4-BE49-F238E27FC236}">
                  <a16:creationId xmlns:a16="http://schemas.microsoft.com/office/drawing/2014/main" id="{E79B8611-6B1A-4CD4-A5F3-A5ACFA7BBE11}"/>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3017" name="Text Box 17">
            <a:extLst>
              <a:ext uri="{FF2B5EF4-FFF2-40B4-BE49-F238E27FC236}">
                <a16:creationId xmlns:a16="http://schemas.microsoft.com/office/drawing/2014/main" id="{7142F7A0-7E0D-4652-961A-09DA5D7A952C}"/>
              </a:ext>
            </a:extLst>
          </p:cNvPr>
          <p:cNvSpPr txBox="1">
            <a:spLocks noChangeArrowheads="1"/>
          </p:cNvSpPr>
          <p:nvPr/>
        </p:nvSpPr>
        <p:spPr bwMode="auto">
          <a:xfrm>
            <a:off x="3276600" y="22098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3018" name="Text Box 18">
            <a:extLst>
              <a:ext uri="{FF2B5EF4-FFF2-40B4-BE49-F238E27FC236}">
                <a16:creationId xmlns:a16="http://schemas.microsoft.com/office/drawing/2014/main" id="{08532782-DE39-46E9-BD20-CC7D8C171519}"/>
              </a:ext>
            </a:extLst>
          </p:cNvPr>
          <p:cNvSpPr txBox="1">
            <a:spLocks noChangeArrowheads="1"/>
          </p:cNvSpPr>
          <p:nvPr/>
        </p:nvSpPr>
        <p:spPr bwMode="auto">
          <a:xfrm>
            <a:off x="6781800" y="22098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3019" name="Freeform 19">
            <a:extLst>
              <a:ext uri="{FF2B5EF4-FFF2-40B4-BE49-F238E27FC236}">
                <a16:creationId xmlns:a16="http://schemas.microsoft.com/office/drawing/2014/main" id="{40AFDA92-F401-480A-B423-438AAC7F3A31}"/>
              </a:ext>
            </a:extLst>
          </p:cNvPr>
          <p:cNvSpPr>
            <a:spLocks/>
          </p:cNvSpPr>
          <p:nvPr/>
        </p:nvSpPr>
        <p:spPr bwMode="auto">
          <a:xfrm>
            <a:off x="3946525" y="1371600"/>
            <a:ext cx="3352800" cy="381000"/>
          </a:xfrm>
          <a:custGeom>
            <a:avLst/>
            <a:gdLst>
              <a:gd name="T0" fmla="*/ 0 w 2160"/>
              <a:gd name="T1" fmla="*/ 2147483647 h 288"/>
              <a:gd name="T2" fmla="*/ 2147483647 w 2160"/>
              <a:gd name="T3" fmla="*/ 0 h 288"/>
              <a:gd name="T4" fmla="*/ 2147483647 w 2160"/>
              <a:gd name="T5" fmla="*/ 2147483647 h 288"/>
              <a:gd name="T6" fmla="*/ 0 60000 65536"/>
              <a:gd name="T7" fmla="*/ 0 60000 65536"/>
              <a:gd name="T8" fmla="*/ 0 60000 65536"/>
              <a:gd name="T9" fmla="*/ 0 w 2160"/>
              <a:gd name="T10" fmla="*/ 0 h 288"/>
              <a:gd name="T11" fmla="*/ 2160 w 2160"/>
              <a:gd name="T12" fmla="*/ 288 h 288"/>
            </a:gdLst>
            <a:ahLst/>
            <a:cxnLst>
              <a:cxn ang="T6">
                <a:pos x="T0" y="T1"/>
              </a:cxn>
              <a:cxn ang="T7">
                <a:pos x="T2" y="T3"/>
              </a:cxn>
              <a:cxn ang="T8">
                <a:pos x="T4" y="T5"/>
              </a:cxn>
            </a:cxnLst>
            <a:rect l="T9" t="T10" r="T11" b="T12"/>
            <a:pathLst>
              <a:path w="2160" h="288">
                <a:moveTo>
                  <a:pt x="0" y="288"/>
                </a:moveTo>
                <a:cubicBezTo>
                  <a:pt x="396" y="144"/>
                  <a:pt x="792" y="0"/>
                  <a:pt x="1152" y="0"/>
                </a:cubicBezTo>
                <a:cubicBezTo>
                  <a:pt x="1512" y="0"/>
                  <a:pt x="1836" y="144"/>
                  <a:pt x="2160" y="288"/>
                </a:cubicBezTo>
              </a:path>
            </a:pathLst>
          </a:custGeom>
          <a:noFill/>
          <a:ln w="25400">
            <a:solidFill>
              <a:schemeClr val="accent1"/>
            </a:solidFill>
            <a:round/>
            <a:headEnd type="none" w="lg" len="lg"/>
            <a:tailEnd type="stealth" w="lg" len="lg"/>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20" name="Text Box 20">
            <a:extLst>
              <a:ext uri="{FF2B5EF4-FFF2-40B4-BE49-F238E27FC236}">
                <a16:creationId xmlns:a16="http://schemas.microsoft.com/office/drawing/2014/main" id="{CD9DF2C6-8779-4179-AEBD-68954E512BC5}"/>
              </a:ext>
            </a:extLst>
          </p:cNvPr>
          <p:cNvSpPr txBox="1">
            <a:spLocks noChangeArrowheads="1"/>
          </p:cNvSpPr>
          <p:nvPr/>
        </p:nvSpPr>
        <p:spPr bwMode="auto">
          <a:xfrm>
            <a:off x="5562600" y="13716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3021" name="Rectangle 21">
            <a:extLst>
              <a:ext uri="{FF2B5EF4-FFF2-40B4-BE49-F238E27FC236}">
                <a16:creationId xmlns:a16="http://schemas.microsoft.com/office/drawing/2014/main" id="{CA8F7833-B5FA-4D3F-852D-218A69C471F9}"/>
              </a:ext>
            </a:extLst>
          </p:cNvPr>
          <p:cNvSpPr>
            <a:spLocks noChangeArrowheads="1"/>
          </p:cNvSpPr>
          <p:nvPr/>
        </p:nvSpPr>
        <p:spPr bwMode="auto">
          <a:xfrm>
            <a:off x="2209801" y="4968429"/>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20000"/>
              </a:spcBef>
              <a:spcAft>
                <a:spcPct val="0"/>
              </a:spcAft>
              <a:defRPr/>
            </a:pPr>
            <a:r>
              <a:rPr lang="en-US" altLang="en-US" dirty="0">
                <a:solidFill>
                  <a:srgbClr val="000000"/>
                </a:solidFill>
                <a:latin typeface="Arial" panose="020B0604020202020204" pitchFamily="34" charset="0"/>
                <a:cs typeface="Arial" panose="020B0604020202020204" pitchFamily="34" charset="0"/>
              </a:rPr>
              <a:t>Q:  What if pixel lands “between” two pixels?</a:t>
            </a:r>
          </a:p>
        </p:txBody>
      </p:sp>
      <p:sp>
        <p:nvSpPr>
          <p:cNvPr id="43022" name="Oval 22">
            <a:extLst>
              <a:ext uri="{FF2B5EF4-FFF2-40B4-BE49-F238E27FC236}">
                <a16:creationId xmlns:a16="http://schemas.microsoft.com/office/drawing/2014/main" id="{89412C07-E4B3-43CE-B6BF-2DB7CB1BAF11}"/>
              </a:ext>
            </a:extLst>
          </p:cNvPr>
          <p:cNvSpPr>
            <a:spLocks noChangeArrowheads="1"/>
          </p:cNvSpPr>
          <p:nvPr/>
        </p:nvSpPr>
        <p:spPr bwMode="auto">
          <a:xfrm>
            <a:off x="3844925" y="1714500"/>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43023" name="Oval 23">
            <a:extLst>
              <a:ext uri="{FF2B5EF4-FFF2-40B4-BE49-F238E27FC236}">
                <a16:creationId xmlns:a16="http://schemas.microsoft.com/office/drawing/2014/main" id="{8BE9D5C9-98D2-4432-BC98-DC1A429ACA3F}"/>
              </a:ext>
            </a:extLst>
          </p:cNvPr>
          <p:cNvSpPr>
            <a:spLocks noChangeArrowheads="1"/>
          </p:cNvSpPr>
          <p:nvPr/>
        </p:nvSpPr>
        <p:spPr bwMode="auto">
          <a:xfrm>
            <a:off x="7292975" y="1741488"/>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43024" name="Text Box 24">
            <a:extLst>
              <a:ext uri="{FF2B5EF4-FFF2-40B4-BE49-F238E27FC236}">
                <a16:creationId xmlns:a16="http://schemas.microsoft.com/office/drawing/2014/main" id="{E143ED42-681C-4737-916E-33ED0F3411F0}"/>
              </a:ext>
            </a:extLst>
          </p:cNvPr>
          <p:cNvSpPr txBox="1">
            <a:spLocks noChangeArrowheads="1"/>
          </p:cNvSpPr>
          <p:nvPr/>
        </p:nvSpPr>
        <p:spPr bwMode="auto">
          <a:xfrm>
            <a:off x="2743200" y="1752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43025" name="Text Box 25">
            <a:extLst>
              <a:ext uri="{FF2B5EF4-FFF2-40B4-BE49-F238E27FC236}">
                <a16:creationId xmlns:a16="http://schemas.microsoft.com/office/drawing/2014/main" id="{6FFAC2A1-5DAE-4D8F-8F13-E56142F8892D}"/>
              </a:ext>
            </a:extLst>
          </p:cNvPr>
          <p:cNvSpPr txBox="1">
            <a:spLocks noChangeArrowheads="1"/>
          </p:cNvSpPr>
          <p:nvPr/>
        </p:nvSpPr>
        <p:spPr bwMode="auto">
          <a:xfrm>
            <a:off x="6248400" y="1752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grpSp>
        <p:nvGrpSpPr>
          <p:cNvPr id="43026" name="Group 26">
            <a:extLst>
              <a:ext uri="{FF2B5EF4-FFF2-40B4-BE49-F238E27FC236}">
                <a16:creationId xmlns:a16="http://schemas.microsoft.com/office/drawing/2014/main" id="{71940B59-4A00-4A07-B3FC-B1AFDDA238E0}"/>
              </a:ext>
            </a:extLst>
          </p:cNvPr>
          <p:cNvGrpSpPr>
            <a:grpSpLocks/>
          </p:cNvGrpSpPr>
          <p:nvPr/>
        </p:nvGrpSpPr>
        <p:grpSpPr bwMode="auto">
          <a:xfrm>
            <a:off x="7010400" y="1447800"/>
            <a:ext cx="609600" cy="609600"/>
            <a:chOff x="1248" y="3072"/>
            <a:chExt cx="384" cy="384"/>
          </a:xfrm>
        </p:grpSpPr>
        <p:sp>
          <p:nvSpPr>
            <p:cNvPr id="43028" name="Line 27">
              <a:extLst>
                <a:ext uri="{FF2B5EF4-FFF2-40B4-BE49-F238E27FC236}">
                  <a16:creationId xmlns:a16="http://schemas.microsoft.com/office/drawing/2014/main" id="{04C0ECE8-A12D-4E84-89DA-E29158859EFC}"/>
                </a:ext>
              </a:extLst>
            </p:cNvPr>
            <p:cNvSpPr>
              <a:spLocks noChangeShapeType="1"/>
            </p:cNvSpPr>
            <p:nvPr/>
          </p:nvSpPr>
          <p:spPr bwMode="auto">
            <a:xfrm>
              <a:off x="1392"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29" name="Line 28">
              <a:extLst>
                <a:ext uri="{FF2B5EF4-FFF2-40B4-BE49-F238E27FC236}">
                  <a16:creationId xmlns:a16="http://schemas.microsoft.com/office/drawing/2014/main" id="{D03E11F7-E382-47B4-B9A0-E73B9BB0ECC4}"/>
                </a:ext>
              </a:extLst>
            </p:cNvPr>
            <p:cNvSpPr>
              <a:spLocks noChangeShapeType="1"/>
            </p:cNvSpPr>
            <p:nvPr/>
          </p:nvSpPr>
          <p:spPr bwMode="auto">
            <a:xfrm>
              <a:off x="1488"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30" name="Line 29">
              <a:extLst>
                <a:ext uri="{FF2B5EF4-FFF2-40B4-BE49-F238E27FC236}">
                  <a16:creationId xmlns:a16="http://schemas.microsoft.com/office/drawing/2014/main" id="{A4953BA1-AAA8-4BF6-B2FA-0A19FB9BF706}"/>
                </a:ext>
              </a:extLst>
            </p:cNvPr>
            <p:cNvSpPr>
              <a:spLocks noChangeShapeType="1"/>
            </p:cNvSpPr>
            <p:nvPr/>
          </p:nvSpPr>
          <p:spPr bwMode="auto">
            <a:xfrm flipV="1">
              <a:off x="1248" y="3216"/>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3031" name="Line 30">
              <a:extLst>
                <a:ext uri="{FF2B5EF4-FFF2-40B4-BE49-F238E27FC236}">
                  <a16:creationId xmlns:a16="http://schemas.microsoft.com/office/drawing/2014/main" id="{1A3CA7AC-1770-4E60-B0CA-E079B276B271}"/>
                </a:ext>
              </a:extLst>
            </p:cNvPr>
            <p:cNvSpPr>
              <a:spLocks noChangeShapeType="1"/>
            </p:cNvSpPr>
            <p:nvPr/>
          </p:nvSpPr>
          <p:spPr bwMode="auto">
            <a:xfrm flipV="1">
              <a:off x="1248" y="3312"/>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792607" name="Rectangle 31">
            <a:extLst>
              <a:ext uri="{FF2B5EF4-FFF2-40B4-BE49-F238E27FC236}">
                <a16:creationId xmlns:a16="http://schemas.microsoft.com/office/drawing/2014/main" id="{1AF01130-385A-4FB6-A3ED-2F13E79B3079}"/>
              </a:ext>
            </a:extLst>
          </p:cNvPr>
          <p:cNvSpPr>
            <a:spLocks noChangeArrowheads="1"/>
          </p:cNvSpPr>
          <p:nvPr/>
        </p:nvSpPr>
        <p:spPr bwMode="auto">
          <a:xfrm>
            <a:off x="2209801" y="5425629"/>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20000"/>
              </a:spcBef>
              <a:spcAft>
                <a:spcPct val="0"/>
              </a:spcAft>
              <a:defRPr/>
            </a:pPr>
            <a:r>
              <a:rPr lang="en-US" altLang="en-US" dirty="0">
                <a:solidFill>
                  <a:srgbClr val="000000"/>
                </a:solidFill>
                <a:latin typeface="Arial" panose="020B0604020202020204" pitchFamily="34" charset="0"/>
                <a:cs typeface="Arial" panose="020B0604020202020204" pitchFamily="34" charset="0"/>
              </a:rPr>
              <a:t>A:  Distribute color among neighboring pixels (</a:t>
            </a:r>
            <a:r>
              <a:rPr lang="en-US" altLang="en-US" dirty="0" err="1">
                <a:solidFill>
                  <a:srgbClr val="000000"/>
                </a:solidFill>
                <a:latin typeface="Arial" panose="020B0604020202020204" pitchFamily="34" charset="0"/>
                <a:cs typeface="Arial" panose="020B0604020202020204" pitchFamily="34" charset="0"/>
              </a:rPr>
              <a:t>x’,y</a:t>
            </a:r>
            <a:r>
              <a:rPr lang="en-US" altLang="en-US" dirty="0">
                <a:solidFill>
                  <a:srgbClr val="000000"/>
                </a:solidFill>
                <a:latin typeface="Arial" panose="020B0604020202020204" pitchFamily="34" charset="0"/>
                <a:cs typeface="Arial" panose="020B0604020202020204" pitchFamily="34" charset="0"/>
              </a:rPr>
              <a:t>’)</a:t>
            </a:r>
          </a:p>
          <a:p>
            <a:pPr lvl="1" fontAlgn="base">
              <a:spcBef>
                <a:spcPct val="20000"/>
              </a:spcBef>
              <a:spcAft>
                <a:spcPct val="0"/>
              </a:spcAft>
              <a:buFontTx/>
              <a:buChar char="–"/>
              <a:defRPr/>
            </a:pPr>
            <a:r>
              <a:rPr lang="en-US" altLang="en-US" sz="2000" dirty="0">
                <a:solidFill>
                  <a:srgbClr val="000000"/>
                </a:solidFill>
                <a:latin typeface="Arial" panose="020B0604020202020204" pitchFamily="34" charset="0"/>
                <a:cs typeface="Arial" panose="020B0604020202020204" pitchFamily="34" charset="0"/>
              </a:rPr>
              <a:t>Known as “splatting”</a:t>
            </a:r>
          </a:p>
          <a:p>
            <a:pPr lvl="1" fontAlgn="base">
              <a:spcBef>
                <a:spcPct val="20000"/>
              </a:spcBef>
              <a:spcAft>
                <a:spcPct val="0"/>
              </a:spcAft>
              <a:buFontTx/>
              <a:buChar char="–"/>
              <a:defRPr/>
            </a:pPr>
            <a:r>
              <a:rPr lang="en-US" altLang="en-US" sz="2000" dirty="0">
                <a:solidFill>
                  <a:srgbClr val="000000"/>
                </a:solidFill>
                <a:latin typeface="Arial" panose="020B0604020202020204" pitchFamily="34" charset="0"/>
                <a:cs typeface="Arial" panose="020B0604020202020204" pitchFamily="34" charset="0"/>
              </a:rPr>
              <a:t>Check out </a:t>
            </a:r>
            <a:r>
              <a:rPr lang="en-US" altLang="en-US" sz="2000" dirty="0" err="1">
                <a:solidFill>
                  <a:srgbClr val="000000"/>
                </a:solidFill>
                <a:latin typeface="Courier"/>
                <a:cs typeface="Arial" panose="020B0604020202020204" pitchFamily="34" charset="0"/>
              </a:rPr>
              <a:t>griddata</a:t>
            </a:r>
            <a:r>
              <a:rPr lang="en-US" altLang="en-US" sz="2000" dirty="0">
                <a:solidFill>
                  <a:srgbClr val="000000"/>
                </a:solidFill>
                <a:latin typeface="Arial" panose="020B0604020202020204" pitchFamily="34" charset="0"/>
                <a:cs typeface="Arial" panose="020B0604020202020204" pitchFamily="34" charset="0"/>
              </a:rPr>
              <a:t> in Python </a:t>
            </a:r>
            <a:r>
              <a:rPr lang="en-US" altLang="en-US" sz="2000" dirty="0" err="1">
                <a:solidFill>
                  <a:srgbClr val="000000"/>
                </a:solidFill>
                <a:latin typeface="Arial" panose="020B0604020202020204" pitchFamily="34" charset="0"/>
                <a:cs typeface="Arial" panose="020B0604020202020204" pitchFamily="34" charset="0"/>
              </a:rPr>
              <a:t>scipy.interpolate</a:t>
            </a:r>
            <a:endParaRPr lang="en-US" altLang="en-US" sz="1800" dirty="0">
              <a:solidFill>
                <a:srgbClr val="000000"/>
              </a:solidFill>
              <a:latin typeface="Arial" panose="020B0604020202020204" pitchFamily="34" charset="0"/>
              <a:cs typeface="Arial" panose="020B0604020202020204" pitchFamily="34"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2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607"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id="{7EDF13DF-7A38-4C8C-9C4E-38F849B1E797}"/>
              </a:ext>
            </a:extLst>
          </p:cNvPr>
          <p:cNvSpPr txBox="1">
            <a:spLocks noChangeArrowheads="1"/>
          </p:cNvSpPr>
          <p:nvPr/>
        </p:nvSpPr>
        <p:spPr bwMode="auto">
          <a:xfrm>
            <a:off x="3962400" y="34290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f</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4035" name="Text Box 3">
            <a:extLst>
              <a:ext uri="{FF2B5EF4-FFF2-40B4-BE49-F238E27FC236}">
                <a16:creationId xmlns:a16="http://schemas.microsoft.com/office/drawing/2014/main" id="{F7579EC5-5760-4274-82DA-F59D15014956}"/>
              </a:ext>
            </a:extLst>
          </p:cNvPr>
          <p:cNvSpPr txBox="1">
            <a:spLocks noChangeArrowheads="1"/>
          </p:cNvSpPr>
          <p:nvPr/>
        </p:nvSpPr>
        <p:spPr bwMode="auto">
          <a:xfrm>
            <a:off x="7467600" y="34290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g</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grpSp>
        <p:nvGrpSpPr>
          <p:cNvPr id="44036" name="Group 4">
            <a:extLst>
              <a:ext uri="{FF2B5EF4-FFF2-40B4-BE49-F238E27FC236}">
                <a16:creationId xmlns:a16="http://schemas.microsoft.com/office/drawing/2014/main" id="{2C2B61C6-9C0E-40CD-A38D-A28CB55BF537}"/>
              </a:ext>
            </a:extLst>
          </p:cNvPr>
          <p:cNvGrpSpPr>
            <a:grpSpLocks/>
          </p:cNvGrpSpPr>
          <p:nvPr/>
        </p:nvGrpSpPr>
        <p:grpSpPr bwMode="auto">
          <a:xfrm>
            <a:off x="3276600" y="2971800"/>
            <a:ext cx="381000" cy="381000"/>
            <a:chOff x="1104" y="3312"/>
            <a:chExt cx="240" cy="240"/>
          </a:xfrm>
        </p:grpSpPr>
        <p:sp>
          <p:nvSpPr>
            <p:cNvPr id="44058" name="Line 5">
              <a:extLst>
                <a:ext uri="{FF2B5EF4-FFF2-40B4-BE49-F238E27FC236}">
                  <a16:creationId xmlns:a16="http://schemas.microsoft.com/office/drawing/2014/main" id="{6832D127-96AC-410F-8586-763332A66E60}"/>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4059" name="Line 6">
              <a:extLst>
                <a:ext uri="{FF2B5EF4-FFF2-40B4-BE49-F238E27FC236}">
                  <a16:creationId xmlns:a16="http://schemas.microsoft.com/office/drawing/2014/main" id="{CA523D77-4D9A-42A2-8D31-8FFBC66A6C8E}"/>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4037" name="Text Box 7">
            <a:extLst>
              <a:ext uri="{FF2B5EF4-FFF2-40B4-BE49-F238E27FC236}">
                <a16:creationId xmlns:a16="http://schemas.microsoft.com/office/drawing/2014/main" id="{94735D27-7A91-4B32-8B3F-CA171180B6E2}"/>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4038" name="Text Box 8">
            <a:extLst>
              <a:ext uri="{FF2B5EF4-FFF2-40B4-BE49-F238E27FC236}">
                <a16:creationId xmlns:a16="http://schemas.microsoft.com/office/drawing/2014/main" id="{319E4670-82B9-4105-9B13-B494612629D7}"/>
              </a:ext>
            </a:extLst>
          </p:cNvPr>
          <p:cNvSpPr txBox="1">
            <a:spLocks noChangeArrowheads="1"/>
          </p:cNvSpPr>
          <p:nvPr/>
        </p:nvSpPr>
        <p:spPr bwMode="auto">
          <a:xfrm>
            <a:off x="27432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44039" name="Rectangle 9">
            <a:extLst>
              <a:ext uri="{FF2B5EF4-FFF2-40B4-BE49-F238E27FC236}">
                <a16:creationId xmlns:a16="http://schemas.microsoft.com/office/drawing/2014/main" id="{AAA70133-FAF4-4CE2-9494-9BDFB23BAAE8}"/>
              </a:ext>
            </a:extLst>
          </p:cNvPr>
          <p:cNvSpPr>
            <a:spLocks noGrp="1" noChangeArrowheads="1"/>
          </p:cNvSpPr>
          <p:nvPr>
            <p:ph type="title"/>
          </p:nvPr>
        </p:nvSpPr>
        <p:spPr/>
        <p:txBody>
          <a:bodyPr/>
          <a:lstStyle/>
          <a:p>
            <a:r>
              <a:rPr lang="en-US" altLang="en-US"/>
              <a:t>Inverse warping</a:t>
            </a:r>
          </a:p>
        </p:txBody>
      </p:sp>
      <p:sp>
        <p:nvSpPr>
          <p:cNvPr id="44040" name="Rectangle 10">
            <a:extLst>
              <a:ext uri="{FF2B5EF4-FFF2-40B4-BE49-F238E27FC236}">
                <a16:creationId xmlns:a16="http://schemas.microsoft.com/office/drawing/2014/main" id="{B5D66930-5C46-4B27-B6EF-7D9682A3AAB3}"/>
              </a:ext>
            </a:extLst>
          </p:cNvPr>
          <p:cNvSpPr>
            <a:spLocks noGrp="1" noChangeArrowheads="1"/>
          </p:cNvSpPr>
          <p:nvPr>
            <p:ph type="body" idx="1"/>
          </p:nvPr>
        </p:nvSpPr>
        <p:spPr>
          <a:xfrm>
            <a:off x="2209800" y="4267200"/>
            <a:ext cx="7772400" cy="1981200"/>
          </a:xfrm>
        </p:spPr>
        <p:txBody>
          <a:bodyPr/>
          <a:lstStyle/>
          <a:p>
            <a:r>
              <a:rPr lang="en-US" altLang="en-US"/>
              <a:t>Get each pixel </a:t>
            </a:r>
            <a:r>
              <a:rPr lang="en-US" altLang="en-US" i="1"/>
              <a:t>g</a:t>
            </a:r>
            <a:r>
              <a:rPr lang="en-US" altLang="en-US"/>
              <a:t>(</a:t>
            </a:r>
            <a:r>
              <a:rPr lang="en-US" altLang="en-US" i="1"/>
              <a:t>x’,y’</a:t>
            </a:r>
            <a:r>
              <a:rPr lang="en-US" altLang="en-US"/>
              <a:t>) from its corresponding location </a:t>
            </a:r>
          </a:p>
          <a:p>
            <a:r>
              <a:rPr lang="en-US" altLang="en-US"/>
              <a:t>           (</a:t>
            </a:r>
            <a:r>
              <a:rPr lang="en-US" altLang="en-US" i="1"/>
              <a:t>x,y</a:t>
            </a:r>
            <a:r>
              <a:rPr lang="en-US" altLang="en-US"/>
              <a:t>)</a:t>
            </a:r>
            <a:r>
              <a:rPr lang="en-US" altLang="en-US" b="1"/>
              <a:t> </a:t>
            </a:r>
            <a:r>
              <a:rPr lang="en-US" altLang="en-US"/>
              <a:t>=</a:t>
            </a:r>
            <a:r>
              <a:rPr lang="en-US" altLang="en-US" b="1"/>
              <a:t> </a:t>
            </a:r>
            <a:r>
              <a:rPr lang="en-US" altLang="en-US" i="1"/>
              <a:t>T</a:t>
            </a:r>
            <a:r>
              <a:rPr lang="en-US" altLang="en-US" i="1" baseline="30000"/>
              <a:t>-1</a:t>
            </a:r>
            <a:r>
              <a:rPr lang="en-US" altLang="en-US"/>
              <a:t>(</a:t>
            </a:r>
            <a:r>
              <a:rPr lang="en-US" altLang="en-US" i="1"/>
              <a:t>x’,y’</a:t>
            </a:r>
            <a:r>
              <a:rPr lang="en-US" altLang="en-US"/>
              <a:t>) in the first image</a:t>
            </a:r>
          </a:p>
        </p:txBody>
      </p:sp>
      <p:pic>
        <p:nvPicPr>
          <p:cNvPr id="44041" name="Picture 11" descr="HHHIMG_1166">
            <a:extLst>
              <a:ext uri="{FF2B5EF4-FFF2-40B4-BE49-F238E27FC236}">
                <a16:creationId xmlns:a16="http://schemas.microsoft.com/office/drawing/2014/main" id="{A734E350-EC19-4A15-BC17-EAB7074C08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600201"/>
            <a:ext cx="21939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12" descr="rotated">
            <a:extLst>
              <a:ext uri="{FF2B5EF4-FFF2-40B4-BE49-F238E27FC236}">
                <a16:creationId xmlns:a16="http://schemas.microsoft.com/office/drawing/2014/main" id="{3CC2892D-7DA9-4F69-A271-BC8A27EFE0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926" y="1447800"/>
            <a:ext cx="26320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43" name="Group 13">
            <a:extLst>
              <a:ext uri="{FF2B5EF4-FFF2-40B4-BE49-F238E27FC236}">
                <a16:creationId xmlns:a16="http://schemas.microsoft.com/office/drawing/2014/main" id="{451289B5-57B4-412F-BD9E-30339D4B8BCC}"/>
              </a:ext>
            </a:extLst>
          </p:cNvPr>
          <p:cNvGrpSpPr>
            <a:grpSpLocks/>
          </p:cNvGrpSpPr>
          <p:nvPr/>
        </p:nvGrpSpPr>
        <p:grpSpPr bwMode="auto">
          <a:xfrm>
            <a:off x="3276600" y="2971800"/>
            <a:ext cx="381000" cy="381000"/>
            <a:chOff x="1104" y="3312"/>
            <a:chExt cx="240" cy="240"/>
          </a:xfrm>
        </p:grpSpPr>
        <p:sp>
          <p:nvSpPr>
            <p:cNvPr id="44056" name="Line 14">
              <a:extLst>
                <a:ext uri="{FF2B5EF4-FFF2-40B4-BE49-F238E27FC236}">
                  <a16:creationId xmlns:a16="http://schemas.microsoft.com/office/drawing/2014/main" id="{8FBEDC1D-0096-4F48-AED8-2D8AFF29DC55}"/>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4057" name="Line 15">
              <a:extLst>
                <a:ext uri="{FF2B5EF4-FFF2-40B4-BE49-F238E27FC236}">
                  <a16:creationId xmlns:a16="http://schemas.microsoft.com/office/drawing/2014/main" id="{3F929AD4-8FB7-4AD5-A433-AD73C4E9D955}"/>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44044" name="Group 16">
            <a:extLst>
              <a:ext uri="{FF2B5EF4-FFF2-40B4-BE49-F238E27FC236}">
                <a16:creationId xmlns:a16="http://schemas.microsoft.com/office/drawing/2014/main" id="{0DA45C7A-2C64-43E0-ACBE-24638395A5A8}"/>
              </a:ext>
            </a:extLst>
          </p:cNvPr>
          <p:cNvGrpSpPr>
            <a:grpSpLocks/>
          </p:cNvGrpSpPr>
          <p:nvPr/>
        </p:nvGrpSpPr>
        <p:grpSpPr bwMode="auto">
          <a:xfrm>
            <a:off x="6781800" y="2971800"/>
            <a:ext cx="381000" cy="381000"/>
            <a:chOff x="1104" y="3312"/>
            <a:chExt cx="240" cy="240"/>
          </a:xfrm>
        </p:grpSpPr>
        <p:sp>
          <p:nvSpPr>
            <p:cNvPr id="44054" name="Line 17">
              <a:extLst>
                <a:ext uri="{FF2B5EF4-FFF2-40B4-BE49-F238E27FC236}">
                  <a16:creationId xmlns:a16="http://schemas.microsoft.com/office/drawing/2014/main" id="{B6E91AF2-B15B-49A9-A940-E52CD1BB59F3}"/>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4055" name="Line 18">
              <a:extLst>
                <a:ext uri="{FF2B5EF4-FFF2-40B4-BE49-F238E27FC236}">
                  <a16:creationId xmlns:a16="http://schemas.microsoft.com/office/drawing/2014/main" id="{7BC202DD-61C8-4BD2-B297-96B3D12FAFC6}"/>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4045" name="Text Box 19">
            <a:extLst>
              <a:ext uri="{FF2B5EF4-FFF2-40B4-BE49-F238E27FC236}">
                <a16:creationId xmlns:a16="http://schemas.microsoft.com/office/drawing/2014/main" id="{ACF693BF-ACB0-40B6-89B6-7CF68C22BCF3}"/>
              </a:ext>
            </a:extLst>
          </p:cNvPr>
          <p:cNvSpPr txBox="1">
            <a:spLocks noChangeArrowheads="1"/>
          </p:cNvSpPr>
          <p:nvPr/>
        </p:nvSpPr>
        <p:spPr bwMode="auto">
          <a:xfrm>
            <a:off x="32766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4046" name="Text Box 20">
            <a:extLst>
              <a:ext uri="{FF2B5EF4-FFF2-40B4-BE49-F238E27FC236}">
                <a16:creationId xmlns:a16="http://schemas.microsoft.com/office/drawing/2014/main" id="{02F3F08C-0907-4EDE-8C01-2CA87AC46415}"/>
              </a:ext>
            </a:extLst>
          </p:cNvPr>
          <p:cNvSpPr txBox="1">
            <a:spLocks noChangeArrowheads="1"/>
          </p:cNvSpPr>
          <p:nvPr/>
        </p:nvSpPr>
        <p:spPr bwMode="auto">
          <a:xfrm>
            <a:off x="6781800" y="3276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793621" name="Rectangle 21">
            <a:extLst>
              <a:ext uri="{FF2B5EF4-FFF2-40B4-BE49-F238E27FC236}">
                <a16:creationId xmlns:a16="http://schemas.microsoft.com/office/drawing/2014/main" id="{0194B905-899C-4685-91C2-82B6D5C7C4F6}"/>
              </a:ext>
            </a:extLst>
          </p:cNvPr>
          <p:cNvSpPr>
            <a:spLocks noChangeArrowheads="1"/>
          </p:cNvSpPr>
          <p:nvPr/>
        </p:nvSpPr>
        <p:spPr bwMode="auto">
          <a:xfrm>
            <a:off x="2209800" y="5847143"/>
            <a:ext cx="8001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20000"/>
              </a:spcBef>
              <a:spcAft>
                <a:spcPct val="0"/>
              </a:spcAft>
              <a:defRPr/>
            </a:pPr>
            <a:r>
              <a:rPr lang="en-US" altLang="en-US" dirty="0">
                <a:solidFill>
                  <a:srgbClr val="000000"/>
                </a:solidFill>
                <a:latin typeface="Arial" panose="020B0604020202020204" pitchFamily="34" charset="0"/>
                <a:cs typeface="Arial" panose="020B0604020202020204" pitchFamily="34" charset="0"/>
              </a:rPr>
              <a:t>Q:  What if pixel comes from “between” two pixels?</a:t>
            </a:r>
          </a:p>
        </p:txBody>
      </p:sp>
      <p:sp>
        <p:nvSpPr>
          <p:cNvPr id="44048" name="Text Box 22">
            <a:extLst>
              <a:ext uri="{FF2B5EF4-FFF2-40B4-BE49-F238E27FC236}">
                <a16:creationId xmlns:a16="http://schemas.microsoft.com/office/drawing/2014/main" id="{62C6B50A-1524-4DA5-A09C-19C43F6EDB4D}"/>
              </a:ext>
            </a:extLst>
          </p:cNvPr>
          <p:cNvSpPr txBox="1">
            <a:spLocks noChangeArrowheads="1"/>
          </p:cNvSpPr>
          <p:nvPr/>
        </p:nvSpPr>
        <p:spPr bwMode="auto">
          <a:xfrm>
            <a:off x="6248400" y="2819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grpSp>
        <p:nvGrpSpPr>
          <p:cNvPr id="5" name="Group 23">
            <a:extLst>
              <a:ext uri="{FF2B5EF4-FFF2-40B4-BE49-F238E27FC236}">
                <a16:creationId xmlns:a16="http://schemas.microsoft.com/office/drawing/2014/main" id="{B2B59AB4-B0EC-4177-AD51-8E173FE127DD}"/>
              </a:ext>
            </a:extLst>
          </p:cNvPr>
          <p:cNvGrpSpPr>
            <a:grpSpLocks/>
          </p:cNvGrpSpPr>
          <p:nvPr/>
        </p:nvGrpSpPr>
        <p:grpSpPr bwMode="auto">
          <a:xfrm>
            <a:off x="3946525" y="2482850"/>
            <a:ext cx="3352800" cy="457200"/>
            <a:chOff x="1526" y="1536"/>
            <a:chExt cx="2112" cy="288"/>
          </a:xfrm>
        </p:grpSpPr>
        <p:sp>
          <p:nvSpPr>
            <p:cNvPr id="44052" name="Text Box 24">
              <a:extLst>
                <a:ext uri="{FF2B5EF4-FFF2-40B4-BE49-F238E27FC236}">
                  <a16:creationId xmlns:a16="http://schemas.microsoft.com/office/drawing/2014/main" id="{502B449F-A6A0-4273-906A-5D23C33C99A1}"/>
                </a:ext>
              </a:extLst>
            </p:cNvPr>
            <p:cNvSpPr txBox="1">
              <a:spLocks noChangeArrowheads="1"/>
            </p:cNvSpPr>
            <p:nvPr/>
          </p:nvSpPr>
          <p:spPr bwMode="auto">
            <a:xfrm>
              <a:off x="2544" y="1536"/>
              <a:ext cx="7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i="1" baseline="30000">
                  <a:solidFill>
                    <a:srgbClr val="000000"/>
                  </a:solidFill>
                  <a:cs typeface="Arial" panose="020B0604020202020204" pitchFamily="34" charset="0"/>
                </a:rPr>
                <a:t>-1</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4053" name="Freeform 25">
              <a:extLst>
                <a:ext uri="{FF2B5EF4-FFF2-40B4-BE49-F238E27FC236}">
                  <a16:creationId xmlns:a16="http://schemas.microsoft.com/office/drawing/2014/main" id="{2A361D82-23B2-46DC-8220-E0E2FD6F9B3A}"/>
                </a:ext>
              </a:extLst>
            </p:cNvPr>
            <p:cNvSpPr>
              <a:spLocks/>
            </p:cNvSpPr>
            <p:nvPr/>
          </p:nvSpPr>
          <p:spPr bwMode="auto">
            <a:xfrm>
              <a:off x="1526" y="1536"/>
              <a:ext cx="2112" cy="240"/>
            </a:xfrm>
            <a:custGeom>
              <a:avLst/>
              <a:gdLst>
                <a:gd name="T0" fmla="*/ 0 w 2160"/>
                <a:gd name="T1" fmla="*/ 139 h 288"/>
                <a:gd name="T2" fmla="*/ 1053 w 2160"/>
                <a:gd name="T3" fmla="*/ 0 h 288"/>
                <a:gd name="T4" fmla="*/ 1974 w 2160"/>
                <a:gd name="T5" fmla="*/ 139 h 288"/>
                <a:gd name="T6" fmla="*/ 0 60000 65536"/>
                <a:gd name="T7" fmla="*/ 0 60000 65536"/>
                <a:gd name="T8" fmla="*/ 0 60000 65536"/>
                <a:gd name="T9" fmla="*/ 0 w 2160"/>
                <a:gd name="T10" fmla="*/ 0 h 288"/>
                <a:gd name="T11" fmla="*/ 2160 w 2160"/>
                <a:gd name="T12" fmla="*/ 288 h 288"/>
              </a:gdLst>
              <a:ahLst/>
              <a:cxnLst>
                <a:cxn ang="T6">
                  <a:pos x="T0" y="T1"/>
                </a:cxn>
                <a:cxn ang="T7">
                  <a:pos x="T2" y="T3"/>
                </a:cxn>
                <a:cxn ang="T8">
                  <a:pos x="T4" y="T5"/>
                </a:cxn>
              </a:cxnLst>
              <a:rect l="T9" t="T10" r="T11" b="T12"/>
              <a:pathLst>
                <a:path w="2160" h="288">
                  <a:moveTo>
                    <a:pt x="0" y="288"/>
                  </a:moveTo>
                  <a:cubicBezTo>
                    <a:pt x="396" y="144"/>
                    <a:pt x="792" y="0"/>
                    <a:pt x="1152" y="0"/>
                  </a:cubicBezTo>
                  <a:cubicBezTo>
                    <a:pt x="1512" y="0"/>
                    <a:pt x="1836" y="144"/>
                    <a:pt x="2160" y="288"/>
                  </a:cubicBezTo>
                </a:path>
              </a:pathLst>
            </a:custGeom>
            <a:noFill/>
            <a:ln w="25400">
              <a:solidFill>
                <a:schemeClr val="accent1"/>
              </a:solidFill>
              <a:round/>
              <a:headEnd type="triangle" w="med" len="med"/>
              <a:tailEnd type="none" w="lg" len="lg"/>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793626" name="Oval 26">
            <a:extLst>
              <a:ext uri="{FF2B5EF4-FFF2-40B4-BE49-F238E27FC236}">
                <a16:creationId xmlns:a16="http://schemas.microsoft.com/office/drawing/2014/main" id="{064E86AE-716B-42AF-8B21-204D1F01C8A8}"/>
              </a:ext>
            </a:extLst>
          </p:cNvPr>
          <p:cNvSpPr>
            <a:spLocks noChangeArrowheads="1"/>
          </p:cNvSpPr>
          <p:nvPr/>
        </p:nvSpPr>
        <p:spPr bwMode="auto">
          <a:xfrm>
            <a:off x="7348538" y="2862263"/>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93627" name="Oval 27">
            <a:extLst>
              <a:ext uri="{FF2B5EF4-FFF2-40B4-BE49-F238E27FC236}">
                <a16:creationId xmlns:a16="http://schemas.microsoft.com/office/drawing/2014/main" id="{FCFDF29C-EFDF-4D5C-853C-5A2D77BDA828}"/>
              </a:ext>
            </a:extLst>
          </p:cNvPr>
          <p:cNvSpPr>
            <a:spLocks noChangeArrowheads="1"/>
          </p:cNvSpPr>
          <p:nvPr/>
        </p:nvSpPr>
        <p:spPr bwMode="auto">
          <a:xfrm>
            <a:off x="3789363" y="2847975"/>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36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36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36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21" grpId="0" autoUpdateAnimBg="0"/>
      <p:bldP spid="793626" grpId="0" animBg="1"/>
      <p:bldP spid="79362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a:extLst>
              <a:ext uri="{FF2B5EF4-FFF2-40B4-BE49-F238E27FC236}">
                <a16:creationId xmlns:a16="http://schemas.microsoft.com/office/drawing/2014/main" id="{065B2229-3739-4330-B57F-BDFBF150DD74}"/>
              </a:ext>
            </a:extLst>
          </p:cNvPr>
          <p:cNvGrpSpPr>
            <a:grpSpLocks/>
          </p:cNvGrpSpPr>
          <p:nvPr/>
        </p:nvGrpSpPr>
        <p:grpSpPr bwMode="auto">
          <a:xfrm>
            <a:off x="3574648" y="1768475"/>
            <a:ext cx="609600" cy="609600"/>
            <a:chOff x="1248" y="3072"/>
            <a:chExt cx="384" cy="384"/>
          </a:xfrm>
        </p:grpSpPr>
        <p:sp>
          <p:nvSpPr>
            <p:cNvPr id="45089" name="Line 3">
              <a:extLst>
                <a:ext uri="{FF2B5EF4-FFF2-40B4-BE49-F238E27FC236}">
                  <a16:creationId xmlns:a16="http://schemas.microsoft.com/office/drawing/2014/main" id="{89AEBC7E-5D36-4D19-AB3D-87071E72171A}"/>
                </a:ext>
              </a:extLst>
            </p:cNvPr>
            <p:cNvSpPr>
              <a:spLocks noChangeShapeType="1"/>
            </p:cNvSpPr>
            <p:nvPr/>
          </p:nvSpPr>
          <p:spPr bwMode="auto">
            <a:xfrm>
              <a:off x="1392"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90" name="Line 4">
              <a:extLst>
                <a:ext uri="{FF2B5EF4-FFF2-40B4-BE49-F238E27FC236}">
                  <a16:creationId xmlns:a16="http://schemas.microsoft.com/office/drawing/2014/main" id="{4319DC2C-C42F-4782-A17D-EE898A05787A}"/>
                </a:ext>
              </a:extLst>
            </p:cNvPr>
            <p:cNvSpPr>
              <a:spLocks noChangeShapeType="1"/>
            </p:cNvSpPr>
            <p:nvPr/>
          </p:nvSpPr>
          <p:spPr bwMode="auto">
            <a:xfrm>
              <a:off x="1488"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91" name="Line 5">
              <a:extLst>
                <a:ext uri="{FF2B5EF4-FFF2-40B4-BE49-F238E27FC236}">
                  <a16:creationId xmlns:a16="http://schemas.microsoft.com/office/drawing/2014/main" id="{56586792-43B3-4781-92B8-857874F29339}"/>
                </a:ext>
              </a:extLst>
            </p:cNvPr>
            <p:cNvSpPr>
              <a:spLocks noChangeShapeType="1"/>
            </p:cNvSpPr>
            <p:nvPr/>
          </p:nvSpPr>
          <p:spPr bwMode="auto">
            <a:xfrm flipV="1">
              <a:off x="1248" y="3216"/>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92" name="Line 6">
              <a:extLst>
                <a:ext uri="{FF2B5EF4-FFF2-40B4-BE49-F238E27FC236}">
                  <a16:creationId xmlns:a16="http://schemas.microsoft.com/office/drawing/2014/main" id="{0845AEB4-718A-4CAB-B009-EE32E71BB8DF}"/>
                </a:ext>
              </a:extLst>
            </p:cNvPr>
            <p:cNvSpPr>
              <a:spLocks noChangeShapeType="1"/>
            </p:cNvSpPr>
            <p:nvPr/>
          </p:nvSpPr>
          <p:spPr bwMode="auto">
            <a:xfrm flipV="1">
              <a:off x="1248" y="3312"/>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45059" name="Group 7">
            <a:extLst>
              <a:ext uri="{FF2B5EF4-FFF2-40B4-BE49-F238E27FC236}">
                <a16:creationId xmlns:a16="http://schemas.microsoft.com/office/drawing/2014/main" id="{C73542C5-22BA-49E1-8BE3-7F0A4E034EE9}"/>
              </a:ext>
            </a:extLst>
          </p:cNvPr>
          <p:cNvGrpSpPr>
            <a:grpSpLocks/>
          </p:cNvGrpSpPr>
          <p:nvPr/>
        </p:nvGrpSpPr>
        <p:grpSpPr bwMode="auto">
          <a:xfrm>
            <a:off x="7079848" y="1692275"/>
            <a:ext cx="609600" cy="609600"/>
            <a:chOff x="1248" y="3072"/>
            <a:chExt cx="384" cy="384"/>
          </a:xfrm>
        </p:grpSpPr>
        <p:sp>
          <p:nvSpPr>
            <p:cNvPr id="45085" name="Line 8">
              <a:extLst>
                <a:ext uri="{FF2B5EF4-FFF2-40B4-BE49-F238E27FC236}">
                  <a16:creationId xmlns:a16="http://schemas.microsoft.com/office/drawing/2014/main" id="{EAC817D8-4C1A-42B1-88C5-0FF833A3E9B2}"/>
                </a:ext>
              </a:extLst>
            </p:cNvPr>
            <p:cNvSpPr>
              <a:spLocks noChangeShapeType="1"/>
            </p:cNvSpPr>
            <p:nvPr/>
          </p:nvSpPr>
          <p:spPr bwMode="auto">
            <a:xfrm>
              <a:off x="1392"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86" name="Line 9">
              <a:extLst>
                <a:ext uri="{FF2B5EF4-FFF2-40B4-BE49-F238E27FC236}">
                  <a16:creationId xmlns:a16="http://schemas.microsoft.com/office/drawing/2014/main" id="{844926D3-BA12-4546-BAC7-55ED14059173}"/>
                </a:ext>
              </a:extLst>
            </p:cNvPr>
            <p:cNvSpPr>
              <a:spLocks noChangeShapeType="1"/>
            </p:cNvSpPr>
            <p:nvPr/>
          </p:nvSpPr>
          <p:spPr bwMode="auto">
            <a:xfrm>
              <a:off x="1488" y="307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87" name="Line 10">
              <a:extLst>
                <a:ext uri="{FF2B5EF4-FFF2-40B4-BE49-F238E27FC236}">
                  <a16:creationId xmlns:a16="http://schemas.microsoft.com/office/drawing/2014/main" id="{B08410C0-1969-4DB1-9F17-029408D80580}"/>
                </a:ext>
              </a:extLst>
            </p:cNvPr>
            <p:cNvSpPr>
              <a:spLocks noChangeShapeType="1"/>
            </p:cNvSpPr>
            <p:nvPr/>
          </p:nvSpPr>
          <p:spPr bwMode="auto">
            <a:xfrm flipV="1">
              <a:off x="1248" y="3216"/>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88" name="Line 11">
              <a:extLst>
                <a:ext uri="{FF2B5EF4-FFF2-40B4-BE49-F238E27FC236}">
                  <a16:creationId xmlns:a16="http://schemas.microsoft.com/office/drawing/2014/main" id="{28E59944-8A4F-4D93-A8FE-36B476B1D18B}"/>
                </a:ext>
              </a:extLst>
            </p:cNvPr>
            <p:cNvSpPr>
              <a:spLocks noChangeShapeType="1"/>
            </p:cNvSpPr>
            <p:nvPr/>
          </p:nvSpPr>
          <p:spPr bwMode="auto">
            <a:xfrm flipV="1">
              <a:off x="1248" y="3312"/>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5060" name="Text Box 12">
            <a:extLst>
              <a:ext uri="{FF2B5EF4-FFF2-40B4-BE49-F238E27FC236}">
                <a16:creationId xmlns:a16="http://schemas.microsoft.com/office/drawing/2014/main" id="{5D8CAC5E-6222-4AED-94BC-7DDDDB2815B8}"/>
              </a:ext>
            </a:extLst>
          </p:cNvPr>
          <p:cNvSpPr txBox="1">
            <a:spLocks noChangeArrowheads="1"/>
          </p:cNvSpPr>
          <p:nvPr/>
        </p:nvSpPr>
        <p:spPr bwMode="auto">
          <a:xfrm>
            <a:off x="4031848" y="2606675"/>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f</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5061" name="Text Box 13">
            <a:extLst>
              <a:ext uri="{FF2B5EF4-FFF2-40B4-BE49-F238E27FC236}">
                <a16:creationId xmlns:a16="http://schemas.microsoft.com/office/drawing/2014/main" id="{721CA085-AC66-45D4-A68F-EFB0C443A3C6}"/>
              </a:ext>
            </a:extLst>
          </p:cNvPr>
          <p:cNvSpPr txBox="1">
            <a:spLocks noChangeArrowheads="1"/>
          </p:cNvSpPr>
          <p:nvPr/>
        </p:nvSpPr>
        <p:spPr bwMode="auto">
          <a:xfrm>
            <a:off x="7537048" y="2606675"/>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g</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grpSp>
        <p:nvGrpSpPr>
          <p:cNvPr id="45062" name="Group 14">
            <a:extLst>
              <a:ext uri="{FF2B5EF4-FFF2-40B4-BE49-F238E27FC236}">
                <a16:creationId xmlns:a16="http://schemas.microsoft.com/office/drawing/2014/main" id="{6A045D39-2169-4E8F-80CB-C04FF8D54239}"/>
              </a:ext>
            </a:extLst>
          </p:cNvPr>
          <p:cNvGrpSpPr>
            <a:grpSpLocks/>
          </p:cNvGrpSpPr>
          <p:nvPr/>
        </p:nvGrpSpPr>
        <p:grpSpPr bwMode="auto">
          <a:xfrm>
            <a:off x="3346048" y="2149475"/>
            <a:ext cx="381000" cy="381000"/>
            <a:chOff x="1104" y="3312"/>
            <a:chExt cx="240" cy="240"/>
          </a:xfrm>
        </p:grpSpPr>
        <p:sp>
          <p:nvSpPr>
            <p:cNvPr id="45083" name="Line 15">
              <a:extLst>
                <a:ext uri="{FF2B5EF4-FFF2-40B4-BE49-F238E27FC236}">
                  <a16:creationId xmlns:a16="http://schemas.microsoft.com/office/drawing/2014/main" id="{63375F55-13B7-4787-88DE-2A7689FD9D9C}"/>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84" name="Line 16">
              <a:extLst>
                <a:ext uri="{FF2B5EF4-FFF2-40B4-BE49-F238E27FC236}">
                  <a16:creationId xmlns:a16="http://schemas.microsoft.com/office/drawing/2014/main" id="{EE555A28-6D89-4F78-9E66-6122D8D2F600}"/>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5063" name="Text Box 17">
            <a:extLst>
              <a:ext uri="{FF2B5EF4-FFF2-40B4-BE49-F238E27FC236}">
                <a16:creationId xmlns:a16="http://schemas.microsoft.com/office/drawing/2014/main" id="{DAD44502-5A10-4A20-B1D2-F20932C90C2C}"/>
              </a:ext>
            </a:extLst>
          </p:cNvPr>
          <p:cNvSpPr txBox="1">
            <a:spLocks noChangeArrowheads="1"/>
          </p:cNvSpPr>
          <p:nvPr/>
        </p:nvSpPr>
        <p:spPr bwMode="auto">
          <a:xfrm>
            <a:off x="3346048" y="2454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5064" name="Text Box 18">
            <a:extLst>
              <a:ext uri="{FF2B5EF4-FFF2-40B4-BE49-F238E27FC236}">
                <a16:creationId xmlns:a16="http://schemas.microsoft.com/office/drawing/2014/main" id="{A391A3C5-651A-4AE0-AAEB-0D135FC7A634}"/>
              </a:ext>
            </a:extLst>
          </p:cNvPr>
          <p:cNvSpPr txBox="1">
            <a:spLocks noChangeArrowheads="1"/>
          </p:cNvSpPr>
          <p:nvPr/>
        </p:nvSpPr>
        <p:spPr bwMode="auto">
          <a:xfrm>
            <a:off x="2812648" y="1997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45065" name="Rectangle 19">
            <a:extLst>
              <a:ext uri="{FF2B5EF4-FFF2-40B4-BE49-F238E27FC236}">
                <a16:creationId xmlns:a16="http://schemas.microsoft.com/office/drawing/2014/main" id="{144C1EF7-C4AB-44EA-A405-CF30D89095AD}"/>
              </a:ext>
            </a:extLst>
          </p:cNvPr>
          <p:cNvSpPr>
            <a:spLocks noGrp="1" noChangeArrowheads="1"/>
          </p:cNvSpPr>
          <p:nvPr>
            <p:ph type="title"/>
          </p:nvPr>
        </p:nvSpPr>
        <p:spPr/>
        <p:txBody>
          <a:bodyPr/>
          <a:lstStyle/>
          <a:p>
            <a:r>
              <a:rPr lang="en-US" altLang="en-US"/>
              <a:t>Inverse warping</a:t>
            </a:r>
          </a:p>
        </p:txBody>
      </p:sp>
      <p:sp>
        <p:nvSpPr>
          <p:cNvPr id="45066" name="Rectangle 20">
            <a:extLst>
              <a:ext uri="{FF2B5EF4-FFF2-40B4-BE49-F238E27FC236}">
                <a16:creationId xmlns:a16="http://schemas.microsoft.com/office/drawing/2014/main" id="{DCC19840-8575-48C9-B9DA-70CCAE451041}"/>
              </a:ext>
            </a:extLst>
          </p:cNvPr>
          <p:cNvSpPr>
            <a:spLocks noGrp="1" noChangeArrowheads="1"/>
          </p:cNvSpPr>
          <p:nvPr>
            <p:ph type="body" idx="1"/>
          </p:nvPr>
        </p:nvSpPr>
        <p:spPr>
          <a:xfrm>
            <a:off x="2209799" y="3457575"/>
            <a:ext cx="8577799" cy="1981200"/>
          </a:xfrm>
        </p:spPr>
        <p:txBody>
          <a:bodyPr/>
          <a:lstStyle/>
          <a:p>
            <a:r>
              <a:rPr lang="en-US" altLang="en-US" dirty="0"/>
              <a:t>Get each pixel </a:t>
            </a:r>
            <a:r>
              <a:rPr lang="en-US" altLang="en-US" i="1" dirty="0"/>
              <a:t>g</a:t>
            </a:r>
            <a:r>
              <a:rPr lang="en-US" altLang="en-US" dirty="0"/>
              <a:t>(</a:t>
            </a:r>
            <a:r>
              <a:rPr lang="en-US" altLang="en-US" i="1" dirty="0" err="1"/>
              <a:t>x’,y</a:t>
            </a:r>
            <a:r>
              <a:rPr lang="en-US" altLang="en-US" i="1" dirty="0"/>
              <a:t>’</a:t>
            </a:r>
            <a:r>
              <a:rPr lang="en-US" altLang="en-US" dirty="0"/>
              <a:t>) from its corresponding location </a:t>
            </a:r>
          </a:p>
          <a:p>
            <a:r>
              <a:rPr lang="en-US" altLang="en-US" dirty="0"/>
              <a:t>           (</a:t>
            </a:r>
            <a:r>
              <a:rPr lang="en-US" altLang="en-US" i="1" dirty="0" err="1"/>
              <a:t>x,y</a:t>
            </a:r>
            <a:r>
              <a:rPr lang="en-US" altLang="en-US" dirty="0"/>
              <a:t>)</a:t>
            </a:r>
            <a:r>
              <a:rPr lang="en-US" altLang="en-US" b="1" dirty="0"/>
              <a:t> </a:t>
            </a:r>
            <a:r>
              <a:rPr lang="en-US" altLang="en-US" dirty="0"/>
              <a:t>=</a:t>
            </a:r>
            <a:r>
              <a:rPr lang="en-US" altLang="en-US" b="1" dirty="0"/>
              <a:t> </a:t>
            </a:r>
            <a:r>
              <a:rPr lang="en-US" altLang="en-US" i="1" dirty="0"/>
              <a:t>T</a:t>
            </a:r>
            <a:r>
              <a:rPr lang="en-US" altLang="en-US" i="1" baseline="30000" dirty="0"/>
              <a:t>-1</a:t>
            </a:r>
            <a:r>
              <a:rPr lang="en-US" altLang="en-US" dirty="0"/>
              <a:t>(</a:t>
            </a:r>
            <a:r>
              <a:rPr lang="en-US" altLang="en-US" i="1" dirty="0" err="1"/>
              <a:t>x’,y</a:t>
            </a:r>
            <a:r>
              <a:rPr lang="en-US" altLang="en-US" i="1" dirty="0"/>
              <a:t>’</a:t>
            </a:r>
            <a:r>
              <a:rPr lang="en-US" altLang="en-US" dirty="0"/>
              <a:t>) in the first image</a:t>
            </a:r>
          </a:p>
        </p:txBody>
      </p:sp>
      <p:grpSp>
        <p:nvGrpSpPr>
          <p:cNvPr id="45067" name="Group 21">
            <a:extLst>
              <a:ext uri="{FF2B5EF4-FFF2-40B4-BE49-F238E27FC236}">
                <a16:creationId xmlns:a16="http://schemas.microsoft.com/office/drawing/2014/main" id="{326557E7-8B8C-4AB4-AB28-6729834BE337}"/>
              </a:ext>
            </a:extLst>
          </p:cNvPr>
          <p:cNvGrpSpPr>
            <a:grpSpLocks/>
          </p:cNvGrpSpPr>
          <p:nvPr/>
        </p:nvGrpSpPr>
        <p:grpSpPr bwMode="auto">
          <a:xfrm>
            <a:off x="3346048" y="2149475"/>
            <a:ext cx="381000" cy="381000"/>
            <a:chOff x="1104" y="3312"/>
            <a:chExt cx="240" cy="240"/>
          </a:xfrm>
        </p:grpSpPr>
        <p:sp>
          <p:nvSpPr>
            <p:cNvPr id="45081" name="Line 22">
              <a:extLst>
                <a:ext uri="{FF2B5EF4-FFF2-40B4-BE49-F238E27FC236}">
                  <a16:creationId xmlns:a16="http://schemas.microsoft.com/office/drawing/2014/main" id="{40DED453-9AAF-4651-867C-B042554F3271}"/>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82" name="Line 23">
              <a:extLst>
                <a:ext uri="{FF2B5EF4-FFF2-40B4-BE49-F238E27FC236}">
                  <a16:creationId xmlns:a16="http://schemas.microsoft.com/office/drawing/2014/main" id="{39EF4445-74D3-4BC8-AEBE-F0A8A4176D01}"/>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grpSp>
        <p:nvGrpSpPr>
          <p:cNvPr id="45068" name="Group 24">
            <a:extLst>
              <a:ext uri="{FF2B5EF4-FFF2-40B4-BE49-F238E27FC236}">
                <a16:creationId xmlns:a16="http://schemas.microsoft.com/office/drawing/2014/main" id="{C2B72791-C83C-47F6-AAC4-2A8B69C5E08A}"/>
              </a:ext>
            </a:extLst>
          </p:cNvPr>
          <p:cNvGrpSpPr>
            <a:grpSpLocks/>
          </p:cNvGrpSpPr>
          <p:nvPr/>
        </p:nvGrpSpPr>
        <p:grpSpPr bwMode="auto">
          <a:xfrm>
            <a:off x="6851248" y="2149475"/>
            <a:ext cx="381000" cy="381000"/>
            <a:chOff x="1104" y="3312"/>
            <a:chExt cx="240" cy="240"/>
          </a:xfrm>
        </p:grpSpPr>
        <p:sp>
          <p:nvSpPr>
            <p:cNvPr id="45079" name="Line 25">
              <a:extLst>
                <a:ext uri="{FF2B5EF4-FFF2-40B4-BE49-F238E27FC236}">
                  <a16:creationId xmlns:a16="http://schemas.microsoft.com/office/drawing/2014/main" id="{CE53A94B-3304-4CBC-AB72-6475F65EBBE3}"/>
                </a:ext>
              </a:extLst>
            </p:cNvPr>
            <p:cNvSpPr>
              <a:spLocks noChangeShapeType="1"/>
            </p:cNvSpPr>
            <p:nvPr/>
          </p:nvSpPr>
          <p:spPr bwMode="auto">
            <a:xfrm flipV="1">
              <a:off x="1104" y="3312"/>
              <a:ext cx="0" cy="24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sp>
          <p:nvSpPr>
            <p:cNvPr id="45080" name="Line 26">
              <a:extLst>
                <a:ext uri="{FF2B5EF4-FFF2-40B4-BE49-F238E27FC236}">
                  <a16:creationId xmlns:a16="http://schemas.microsoft.com/office/drawing/2014/main" id="{4DB7B9C7-4047-46B1-98BB-94E4A1143723}"/>
                </a:ext>
              </a:extLst>
            </p:cNvPr>
            <p:cNvSpPr>
              <a:spLocks noChangeShapeType="1"/>
            </p:cNvSpPr>
            <p:nvPr/>
          </p:nvSpPr>
          <p:spPr bwMode="auto">
            <a:xfrm flipV="1">
              <a:off x="1104" y="3552"/>
              <a:ext cx="240" cy="0"/>
            </a:xfrm>
            <a:prstGeom prst="line">
              <a:avLst/>
            </a:prstGeom>
            <a:noFill/>
            <a:ln w="1905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5069" name="Text Box 27">
            <a:extLst>
              <a:ext uri="{FF2B5EF4-FFF2-40B4-BE49-F238E27FC236}">
                <a16:creationId xmlns:a16="http://schemas.microsoft.com/office/drawing/2014/main" id="{B11DB9A4-B4ED-46FC-BA4F-D53BD7BBE4D2}"/>
              </a:ext>
            </a:extLst>
          </p:cNvPr>
          <p:cNvSpPr txBox="1">
            <a:spLocks noChangeArrowheads="1"/>
          </p:cNvSpPr>
          <p:nvPr/>
        </p:nvSpPr>
        <p:spPr bwMode="auto">
          <a:xfrm>
            <a:off x="3346048" y="2454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sp>
        <p:nvSpPr>
          <p:cNvPr id="45070" name="Text Box 28">
            <a:extLst>
              <a:ext uri="{FF2B5EF4-FFF2-40B4-BE49-F238E27FC236}">
                <a16:creationId xmlns:a16="http://schemas.microsoft.com/office/drawing/2014/main" id="{C99AD600-3D36-417E-9925-45F6CCCBD8B2}"/>
              </a:ext>
            </a:extLst>
          </p:cNvPr>
          <p:cNvSpPr txBox="1">
            <a:spLocks noChangeArrowheads="1"/>
          </p:cNvSpPr>
          <p:nvPr/>
        </p:nvSpPr>
        <p:spPr bwMode="auto">
          <a:xfrm>
            <a:off x="6851248" y="2454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x’</a:t>
            </a:r>
            <a:endParaRPr lang="en-US" altLang="en-US">
              <a:solidFill>
                <a:srgbClr val="000000"/>
              </a:solidFill>
              <a:cs typeface="Arial" panose="020B0604020202020204" pitchFamily="34" charset="0"/>
            </a:endParaRPr>
          </a:p>
        </p:txBody>
      </p:sp>
      <p:grpSp>
        <p:nvGrpSpPr>
          <p:cNvPr id="45071" name="Group 29">
            <a:extLst>
              <a:ext uri="{FF2B5EF4-FFF2-40B4-BE49-F238E27FC236}">
                <a16:creationId xmlns:a16="http://schemas.microsoft.com/office/drawing/2014/main" id="{60A77B4D-3CD8-44DD-813C-813FAEB675C4}"/>
              </a:ext>
            </a:extLst>
          </p:cNvPr>
          <p:cNvGrpSpPr>
            <a:grpSpLocks/>
          </p:cNvGrpSpPr>
          <p:nvPr/>
        </p:nvGrpSpPr>
        <p:grpSpPr bwMode="auto">
          <a:xfrm>
            <a:off x="4015973" y="1660525"/>
            <a:ext cx="3352800" cy="457200"/>
            <a:chOff x="1526" y="1536"/>
            <a:chExt cx="2112" cy="288"/>
          </a:xfrm>
        </p:grpSpPr>
        <p:sp>
          <p:nvSpPr>
            <p:cNvPr id="45077" name="Text Box 30">
              <a:extLst>
                <a:ext uri="{FF2B5EF4-FFF2-40B4-BE49-F238E27FC236}">
                  <a16:creationId xmlns:a16="http://schemas.microsoft.com/office/drawing/2014/main" id="{A2E4AF05-50C3-4049-A61B-E1A72A1045DC}"/>
                </a:ext>
              </a:extLst>
            </p:cNvPr>
            <p:cNvSpPr txBox="1">
              <a:spLocks noChangeArrowheads="1"/>
            </p:cNvSpPr>
            <p:nvPr/>
          </p:nvSpPr>
          <p:spPr bwMode="auto">
            <a:xfrm>
              <a:off x="2544" y="1536"/>
              <a:ext cx="7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T</a:t>
              </a:r>
              <a:r>
                <a:rPr lang="en-US" altLang="en-US" i="1" baseline="30000">
                  <a:solidFill>
                    <a:srgbClr val="000000"/>
                  </a:solidFill>
                  <a:cs typeface="Arial" panose="020B0604020202020204" pitchFamily="34" charset="0"/>
                </a:rPr>
                <a:t>-1</a:t>
              </a:r>
              <a:r>
                <a:rPr lang="en-US" altLang="en-US">
                  <a:solidFill>
                    <a:srgbClr val="000000"/>
                  </a:solidFill>
                  <a:cs typeface="Arial" panose="020B0604020202020204" pitchFamily="34" charset="0"/>
                </a:rPr>
                <a:t>(</a:t>
              </a:r>
              <a:r>
                <a:rPr lang="en-US" altLang="en-US" i="1">
                  <a:solidFill>
                    <a:srgbClr val="000000"/>
                  </a:solidFill>
                  <a:cs typeface="Arial" panose="020B0604020202020204" pitchFamily="34" charset="0"/>
                </a:rPr>
                <a:t>x,y</a:t>
              </a:r>
              <a:r>
                <a:rPr lang="en-US" altLang="en-US">
                  <a:solidFill>
                    <a:srgbClr val="000000"/>
                  </a:solidFill>
                  <a:cs typeface="Arial" panose="020B0604020202020204" pitchFamily="34" charset="0"/>
                </a:rPr>
                <a:t>)</a:t>
              </a:r>
            </a:p>
          </p:txBody>
        </p:sp>
        <p:sp>
          <p:nvSpPr>
            <p:cNvPr id="45078" name="Freeform 31">
              <a:extLst>
                <a:ext uri="{FF2B5EF4-FFF2-40B4-BE49-F238E27FC236}">
                  <a16:creationId xmlns:a16="http://schemas.microsoft.com/office/drawing/2014/main" id="{2ADEA057-AAB0-4436-B24F-39FDBF7A33E4}"/>
                </a:ext>
              </a:extLst>
            </p:cNvPr>
            <p:cNvSpPr>
              <a:spLocks/>
            </p:cNvSpPr>
            <p:nvPr/>
          </p:nvSpPr>
          <p:spPr bwMode="auto">
            <a:xfrm>
              <a:off x="1526" y="1536"/>
              <a:ext cx="2112" cy="240"/>
            </a:xfrm>
            <a:custGeom>
              <a:avLst/>
              <a:gdLst>
                <a:gd name="T0" fmla="*/ 0 w 2160"/>
                <a:gd name="T1" fmla="*/ 139 h 288"/>
                <a:gd name="T2" fmla="*/ 1053 w 2160"/>
                <a:gd name="T3" fmla="*/ 0 h 288"/>
                <a:gd name="T4" fmla="*/ 1974 w 2160"/>
                <a:gd name="T5" fmla="*/ 139 h 288"/>
                <a:gd name="T6" fmla="*/ 0 60000 65536"/>
                <a:gd name="T7" fmla="*/ 0 60000 65536"/>
                <a:gd name="T8" fmla="*/ 0 60000 65536"/>
                <a:gd name="T9" fmla="*/ 0 w 2160"/>
                <a:gd name="T10" fmla="*/ 0 h 288"/>
                <a:gd name="T11" fmla="*/ 2160 w 2160"/>
                <a:gd name="T12" fmla="*/ 288 h 288"/>
              </a:gdLst>
              <a:ahLst/>
              <a:cxnLst>
                <a:cxn ang="T6">
                  <a:pos x="T0" y="T1"/>
                </a:cxn>
                <a:cxn ang="T7">
                  <a:pos x="T2" y="T3"/>
                </a:cxn>
                <a:cxn ang="T8">
                  <a:pos x="T4" y="T5"/>
                </a:cxn>
              </a:cxnLst>
              <a:rect l="T9" t="T10" r="T11" b="T12"/>
              <a:pathLst>
                <a:path w="2160" h="288">
                  <a:moveTo>
                    <a:pt x="0" y="288"/>
                  </a:moveTo>
                  <a:cubicBezTo>
                    <a:pt x="396" y="144"/>
                    <a:pt x="792" y="0"/>
                    <a:pt x="1152" y="0"/>
                  </a:cubicBezTo>
                  <a:cubicBezTo>
                    <a:pt x="1512" y="0"/>
                    <a:pt x="1836" y="144"/>
                    <a:pt x="2160" y="288"/>
                  </a:cubicBezTo>
                </a:path>
              </a:pathLst>
            </a:custGeom>
            <a:noFill/>
            <a:ln w="25400">
              <a:solidFill>
                <a:schemeClr val="accent1"/>
              </a:solidFill>
              <a:round/>
              <a:headEnd type="triangle" w="med" len="med"/>
              <a:tailEnd type="none" w="lg" len="lg"/>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defRPr/>
              </a:pPr>
              <a:endParaRPr lang="en-US" sz="2400">
                <a:solidFill>
                  <a:srgbClr val="000000"/>
                </a:solidFill>
                <a:latin typeface="Arial" panose="020B0604020202020204" pitchFamily="34" charset="0"/>
                <a:cs typeface="Arial" panose="020B0604020202020204" pitchFamily="34" charset="0"/>
              </a:endParaRPr>
            </a:p>
          </p:txBody>
        </p:sp>
      </p:grpSp>
      <p:sp>
        <p:nvSpPr>
          <p:cNvPr id="45072" name="Rectangle 32">
            <a:extLst>
              <a:ext uri="{FF2B5EF4-FFF2-40B4-BE49-F238E27FC236}">
                <a16:creationId xmlns:a16="http://schemas.microsoft.com/office/drawing/2014/main" id="{627D4453-4157-4AF4-A430-D2992D8C1997}"/>
              </a:ext>
            </a:extLst>
          </p:cNvPr>
          <p:cNvSpPr>
            <a:spLocks noChangeArrowheads="1"/>
          </p:cNvSpPr>
          <p:nvPr/>
        </p:nvSpPr>
        <p:spPr bwMode="auto">
          <a:xfrm>
            <a:off x="2209800" y="5257800"/>
            <a:ext cx="8001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20000"/>
              </a:spcBef>
              <a:spcAft>
                <a:spcPct val="0"/>
              </a:spcAft>
              <a:defRPr/>
            </a:pPr>
            <a:r>
              <a:rPr lang="en-US" altLang="en-US" dirty="0">
                <a:solidFill>
                  <a:srgbClr val="000000"/>
                </a:solidFill>
                <a:latin typeface="Arial" panose="020B0604020202020204" pitchFamily="34" charset="0"/>
                <a:cs typeface="Arial" panose="020B0604020202020204" pitchFamily="34" charset="0"/>
              </a:rPr>
              <a:t>Q:  What if pixel comes from “between” two pixels?</a:t>
            </a:r>
          </a:p>
        </p:txBody>
      </p:sp>
      <p:sp>
        <p:nvSpPr>
          <p:cNvPr id="45073" name="Text Box 33">
            <a:extLst>
              <a:ext uri="{FF2B5EF4-FFF2-40B4-BE49-F238E27FC236}">
                <a16:creationId xmlns:a16="http://schemas.microsoft.com/office/drawing/2014/main" id="{7D02210B-6A93-408A-977D-AAE060E9C2AA}"/>
              </a:ext>
            </a:extLst>
          </p:cNvPr>
          <p:cNvSpPr txBox="1">
            <a:spLocks noChangeArrowheads="1"/>
          </p:cNvSpPr>
          <p:nvPr/>
        </p:nvSpPr>
        <p:spPr bwMode="auto">
          <a:xfrm>
            <a:off x="6317848" y="1997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50000"/>
              </a:spcBef>
              <a:spcAft>
                <a:spcPct val="0"/>
              </a:spcAft>
              <a:defRPr/>
            </a:pPr>
            <a:r>
              <a:rPr lang="en-US" altLang="en-US" i="1">
                <a:solidFill>
                  <a:srgbClr val="000000"/>
                </a:solidFill>
                <a:cs typeface="Arial" panose="020B0604020202020204" pitchFamily="34" charset="0"/>
              </a:rPr>
              <a:t>y’</a:t>
            </a:r>
            <a:endParaRPr lang="en-US" altLang="en-US">
              <a:solidFill>
                <a:srgbClr val="000000"/>
              </a:solidFill>
              <a:cs typeface="Arial" panose="020B0604020202020204" pitchFamily="34" charset="0"/>
            </a:endParaRPr>
          </a:p>
        </p:txBody>
      </p:sp>
      <p:sp>
        <p:nvSpPr>
          <p:cNvPr id="45074" name="Oval 34">
            <a:extLst>
              <a:ext uri="{FF2B5EF4-FFF2-40B4-BE49-F238E27FC236}">
                <a16:creationId xmlns:a16="http://schemas.microsoft.com/office/drawing/2014/main" id="{5B29BFFA-D909-49F9-92B7-8E7B037C1E0A}"/>
              </a:ext>
            </a:extLst>
          </p:cNvPr>
          <p:cNvSpPr>
            <a:spLocks noChangeArrowheads="1"/>
          </p:cNvSpPr>
          <p:nvPr/>
        </p:nvSpPr>
        <p:spPr bwMode="auto">
          <a:xfrm>
            <a:off x="7417986" y="2039938"/>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45075" name="Oval 35">
            <a:extLst>
              <a:ext uri="{FF2B5EF4-FFF2-40B4-BE49-F238E27FC236}">
                <a16:creationId xmlns:a16="http://schemas.microsoft.com/office/drawing/2014/main" id="{683CD367-C657-48CA-9DC9-ED6E4BAA4765}"/>
              </a:ext>
            </a:extLst>
          </p:cNvPr>
          <p:cNvSpPr>
            <a:spLocks noChangeArrowheads="1"/>
          </p:cNvSpPr>
          <p:nvPr/>
        </p:nvSpPr>
        <p:spPr bwMode="auto">
          <a:xfrm>
            <a:off x="3858811" y="2025650"/>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defRPr/>
            </a:pPr>
            <a:endParaRPr lang="en-US" altLang="en-US">
              <a:solidFill>
                <a:srgbClr val="000000"/>
              </a:solidFill>
              <a:cs typeface="Arial" panose="020B0604020202020204" pitchFamily="34" charset="0"/>
            </a:endParaRPr>
          </a:p>
        </p:txBody>
      </p:sp>
      <p:sp>
        <p:nvSpPr>
          <p:cNvPr id="794660" name="Rectangle 36">
            <a:extLst>
              <a:ext uri="{FF2B5EF4-FFF2-40B4-BE49-F238E27FC236}">
                <a16:creationId xmlns:a16="http://schemas.microsoft.com/office/drawing/2014/main" id="{A0804EDD-C6B5-41EF-87B8-62AEF8FDEC23}"/>
              </a:ext>
            </a:extLst>
          </p:cNvPr>
          <p:cNvSpPr>
            <a:spLocks noChangeArrowheads="1"/>
          </p:cNvSpPr>
          <p:nvPr/>
        </p:nvSpPr>
        <p:spPr bwMode="auto">
          <a:xfrm>
            <a:off x="2209800" y="5714999"/>
            <a:ext cx="77724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20000"/>
              </a:spcBef>
              <a:spcAft>
                <a:spcPct val="0"/>
              </a:spcAft>
              <a:defRPr/>
            </a:pPr>
            <a:r>
              <a:rPr lang="en-US" altLang="en-US" dirty="0">
                <a:solidFill>
                  <a:srgbClr val="000000"/>
                </a:solidFill>
                <a:latin typeface="Arial" panose="020B0604020202020204" pitchFamily="34" charset="0"/>
                <a:cs typeface="Arial" panose="020B0604020202020204" pitchFamily="34" charset="0"/>
              </a:rPr>
              <a:t>A:  </a:t>
            </a:r>
            <a:r>
              <a:rPr lang="en-US" altLang="en-US" i="1" dirty="0">
                <a:solidFill>
                  <a:srgbClr val="000000"/>
                </a:solidFill>
                <a:latin typeface="Arial" panose="020B0604020202020204" pitchFamily="34" charset="0"/>
                <a:cs typeface="Arial" panose="020B0604020202020204" pitchFamily="34" charset="0"/>
              </a:rPr>
              <a:t>Interpolate</a:t>
            </a:r>
            <a:r>
              <a:rPr lang="en-US" altLang="en-US" dirty="0">
                <a:solidFill>
                  <a:srgbClr val="000000"/>
                </a:solidFill>
                <a:latin typeface="Arial" panose="020B0604020202020204" pitchFamily="34" charset="0"/>
                <a:cs typeface="Arial" panose="020B0604020202020204" pitchFamily="34" charset="0"/>
              </a:rPr>
              <a:t> color value from neighbors</a:t>
            </a:r>
          </a:p>
          <a:p>
            <a:pPr lvl="1" fontAlgn="base">
              <a:spcBef>
                <a:spcPct val="20000"/>
              </a:spcBef>
              <a:spcAft>
                <a:spcPct val="0"/>
              </a:spcAft>
              <a:buFontTx/>
              <a:buChar char="–"/>
              <a:defRPr/>
            </a:pPr>
            <a:r>
              <a:rPr lang="en-US" altLang="en-US" sz="1800" dirty="0">
                <a:solidFill>
                  <a:srgbClr val="000000"/>
                </a:solidFill>
                <a:latin typeface="Arial" panose="020B0604020202020204" pitchFamily="34" charset="0"/>
                <a:cs typeface="Arial" panose="020B0604020202020204" pitchFamily="34" charset="0"/>
              </a:rPr>
              <a:t>nearest neighbor, bilinear, Gaussian, bicubic</a:t>
            </a:r>
          </a:p>
          <a:p>
            <a:pPr lvl="1" fontAlgn="base">
              <a:spcBef>
                <a:spcPct val="20000"/>
              </a:spcBef>
              <a:spcAft>
                <a:spcPct val="0"/>
              </a:spcAft>
              <a:buFontTx/>
              <a:buChar char="–"/>
              <a:defRPr/>
            </a:pPr>
            <a:r>
              <a:rPr lang="en-US" altLang="en-US" sz="1800" dirty="0">
                <a:solidFill>
                  <a:srgbClr val="000000"/>
                </a:solidFill>
                <a:latin typeface="Arial" panose="020B0604020202020204" pitchFamily="34" charset="0"/>
                <a:cs typeface="Arial" panose="020B0604020202020204" pitchFamily="34" charset="0"/>
              </a:rPr>
              <a:t>Check out </a:t>
            </a:r>
            <a:r>
              <a:rPr lang="en-US" altLang="en-US" sz="1800" dirty="0">
                <a:solidFill>
                  <a:srgbClr val="000000"/>
                </a:solidFill>
                <a:latin typeface="Courier"/>
                <a:cs typeface="Arial" panose="020B0604020202020204" pitchFamily="34" charset="0"/>
              </a:rPr>
              <a:t>interp2</a:t>
            </a:r>
            <a:r>
              <a:rPr lang="en-US" altLang="en-US" sz="1800" dirty="0">
                <a:solidFill>
                  <a:srgbClr val="000000"/>
                </a:solidFill>
                <a:latin typeface="Arial" panose="020B0604020202020204" pitchFamily="34" charset="0"/>
                <a:cs typeface="Arial" panose="020B0604020202020204" pitchFamily="34" charset="0"/>
              </a:rPr>
              <a:t> in </a:t>
            </a:r>
            <a:r>
              <a:rPr lang="en-US" altLang="en-US" sz="1800" dirty="0" err="1">
                <a:solidFill>
                  <a:srgbClr val="000000"/>
                </a:solidFill>
                <a:latin typeface="Arial" panose="020B0604020202020204" pitchFamily="34" charset="0"/>
                <a:cs typeface="Arial" panose="020B0604020202020204" pitchFamily="34" charset="0"/>
              </a:rPr>
              <a:t>scipy.interpolate</a:t>
            </a:r>
            <a:endParaRPr lang="en-US" altLang="en-US" sz="1800" dirty="0">
              <a:solidFill>
                <a:srgbClr val="000000"/>
              </a:solidFill>
              <a:latin typeface="Arial" panose="020B0604020202020204" pitchFamily="34" charset="0"/>
              <a:cs typeface="Arial" panose="020B0604020202020204" pitchFamily="34"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46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4660"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1F381F9-7B99-4E05-9DA4-EB7BB52287C5}"/>
              </a:ext>
            </a:extLst>
          </p:cNvPr>
          <p:cNvSpPr>
            <a:spLocks noGrp="1" noChangeArrowheads="1"/>
          </p:cNvSpPr>
          <p:nvPr>
            <p:ph type="title"/>
          </p:nvPr>
        </p:nvSpPr>
        <p:spPr/>
        <p:txBody>
          <a:bodyPr/>
          <a:lstStyle/>
          <a:p>
            <a:r>
              <a:rPr lang="en-US" altLang="en-US"/>
              <a:t>Forward vs. inverse warping</a:t>
            </a:r>
          </a:p>
        </p:txBody>
      </p:sp>
      <p:sp>
        <p:nvSpPr>
          <p:cNvPr id="797699" name="Rectangle 3">
            <a:extLst>
              <a:ext uri="{FF2B5EF4-FFF2-40B4-BE49-F238E27FC236}">
                <a16:creationId xmlns:a16="http://schemas.microsoft.com/office/drawing/2014/main" id="{F8102921-EE7D-494E-BA4F-69801BBD7149}"/>
              </a:ext>
            </a:extLst>
          </p:cNvPr>
          <p:cNvSpPr>
            <a:spLocks noGrp="1" noChangeArrowheads="1"/>
          </p:cNvSpPr>
          <p:nvPr>
            <p:ph type="body" idx="1"/>
          </p:nvPr>
        </p:nvSpPr>
        <p:spPr>
          <a:xfrm>
            <a:off x="2209800" y="914400"/>
            <a:ext cx="8153400" cy="5257800"/>
          </a:xfrm>
        </p:spPr>
        <p:txBody>
          <a:bodyPr/>
          <a:lstStyle/>
          <a:p>
            <a:r>
              <a:rPr lang="en-US" altLang="en-US" dirty="0"/>
              <a:t>Q:  Which is better?</a:t>
            </a:r>
          </a:p>
          <a:p>
            <a:endParaRPr lang="en-US" altLang="en-US" dirty="0"/>
          </a:p>
          <a:p>
            <a:r>
              <a:rPr lang="en-US" altLang="en-US" dirty="0"/>
              <a:t>A:  Usually inverse—eliminates holes</a:t>
            </a:r>
          </a:p>
          <a:p>
            <a:pPr lvl="1"/>
            <a:r>
              <a:rPr lang="en-US" altLang="en-US" sz="1800" dirty="0"/>
              <a:t>However, it requires an invertible warp function—not always possible...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7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76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976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38050CAC-5AFA-45B9-9D6F-51DEF5FAD88D}"/>
              </a:ext>
            </a:extLst>
          </p:cNvPr>
          <p:cNvSpPr>
            <a:spLocks noGrp="1" noChangeArrowheads="1"/>
          </p:cNvSpPr>
          <p:nvPr>
            <p:ph type="title"/>
          </p:nvPr>
        </p:nvSpPr>
        <p:spPr/>
        <p:txBody>
          <a:bodyPr/>
          <a:lstStyle/>
          <a:p>
            <a:r>
              <a:rPr lang="en-US" altLang="en-US"/>
              <a:t>Homographies and Panoramas</a:t>
            </a:r>
          </a:p>
        </p:txBody>
      </p:sp>
      <p:sp>
        <p:nvSpPr>
          <p:cNvPr id="53251" name="Text Box 3">
            <a:extLst>
              <a:ext uri="{FF2B5EF4-FFF2-40B4-BE49-F238E27FC236}">
                <a16:creationId xmlns:a16="http://schemas.microsoft.com/office/drawing/2014/main" id="{DE8983BA-A35A-481D-A977-CD4133FDBB30}"/>
              </a:ext>
            </a:extLst>
          </p:cNvPr>
          <p:cNvSpPr txBox="1">
            <a:spLocks noChangeArrowheads="1"/>
          </p:cNvSpPr>
          <p:nvPr/>
        </p:nvSpPr>
        <p:spPr bwMode="auto">
          <a:xfrm>
            <a:off x="7130831" y="6027737"/>
            <a:ext cx="49974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0" fontAlgn="base" hangingPunct="0">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cs129: Computational Photography</a:t>
            </a:r>
          </a:p>
          <a:p>
            <a:pPr algn="r" eaLnBrk="0" fontAlgn="base" hangingPunct="0">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James Hays, Brown, Fall 2012</a:t>
            </a:r>
          </a:p>
        </p:txBody>
      </p:sp>
      <p:sp>
        <p:nvSpPr>
          <p:cNvPr id="53252" name="Text Box 8">
            <a:extLst>
              <a:ext uri="{FF2B5EF4-FFF2-40B4-BE49-F238E27FC236}">
                <a16:creationId xmlns:a16="http://schemas.microsoft.com/office/drawing/2014/main" id="{6C88D4F7-BF2B-4CC2-924A-940C598122D5}"/>
              </a:ext>
            </a:extLst>
          </p:cNvPr>
          <p:cNvSpPr txBox="1">
            <a:spLocks noChangeArrowheads="1"/>
          </p:cNvSpPr>
          <p:nvPr/>
        </p:nvSpPr>
        <p:spPr bwMode="auto">
          <a:xfrm>
            <a:off x="1752600" y="5943600"/>
            <a:ext cx="30368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pPr>
            <a:r>
              <a:rPr lang="en-US" altLang="en-US" sz="1400">
                <a:solidFill>
                  <a:srgbClr val="000000"/>
                </a:solidFill>
                <a:latin typeface="Arial" panose="020B0604020202020204" pitchFamily="34" charset="0"/>
                <a:cs typeface="Arial" panose="020B0604020202020204" pitchFamily="34" charset="0"/>
              </a:rPr>
              <a:t>Slides from  Steve Seitz, Rick Szeliski, Alexei Efros, Fredo Durand, and Kristin Grauman</a:t>
            </a:r>
          </a:p>
        </p:txBody>
      </p:sp>
      <p:pic>
        <p:nvPicPr>
          <p:cNvPr id="53253" name="Picture 7">
            <a:extLst>
              <a:ext uri="{FF2B5EF4-FFF2-40B4-BE49-F238E27FC236}">
                <a16:creationId xmlns:a16="http://schemas.microsoft.com/office/drawing/2014/main" id="{2E2E3EB1-DF7B-4A14-87D1-99F693497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100" t="20537" r="20200" b="7661"/>
          <a:stretch>
            <a:fillRect/>
          </a:stretch>
        </p:blipFill>
        <p:spPr bwMode="auto">
          <a:xfrm>
            <a:off x="3060700" y="1200150"/>
            <a:ext cx="60071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2585A86B-C9A6-4A6A-AE7C-8D40DB050BAE}"/>
              </a:ext>
            </a:extLst>
          </p:cNvPr>
          <p:cNvSpPr>
            <a:spLocks noGrp="1"/>
          </p:cNvSpPr>
          <p:nvPr>
            <p:ph type="title"/>
          </p:nvPr>
        </p:nvSpPr>
        <p:spPr/>
        <p:txBody>
          <a:bodyPr/>
          <a:lstStyle/>
          <a:p>
            <a:r>
              <a:rPr lang="en-US" altLang="en-US"/>
              <a:t>Big idea</a:t>
            </a:r>
          </a:p>
        </p:txBody>
      </p:sp>
      <p:sp>
        <p:nvSpPr>
          <p:cNvPr id="60419" name="TextBox 2">
            <a:extLst>
              <a:ext uri="{FF2B5EF4-FFF2-40B4-BE49-F238E27FC236}">
                <a16:creationId xmlns:a16="http://schemas.microsoft.com/office/drawing/2014/main" id="{CCB65E9A-3BE9-4AA9-98A3-3F358D0BFA04}"/>
              </a:ext>
            </a:extLst>
          </p:cNvPr>
          <p:cNvSpPr txBox="1">
            <a:spLocks noChangeArrowheads="1"/>
          </p:cNvSpPr>
          <p:nvPr/>
        </p:nvSpPr>
        <p:spPr bwMode="auto">
          <a:xfrm>
            <a:off x="2514600" y="1371601"/>
            <a:ext cx="70104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3200" dirty="0">
                <a:solidFill>
                  <a:srgbClr val="000000"/>
                </a:solidFill>
              </a:rPr>
              <a:t>As with high dynamic range imaging, we are compensating for the shortcomings of traditional cameras by capturing and fusing multiple images.</a:t>
            </a:r>
          </a:p>
        </p:txBody>
      </p:sp>
      <p:sp>
        <p:nvSpPr>
          <p:cNvPr id="4" name="TextBox 2">
            <a:extLst>
              <a:ext uri="{FF2B5EF4-FFF2-40B4-BE49-F238E27FC236}">
                <a16:creationId xmlns:a16="http://schemas.microsoft.com/office/drawing/2014/main" id="{A8F28936-9C13-490C-AF45-C691F16FED76}"/>
              </a:ext>
            </a:extLst>
          </p:cNvPr>
          <p:cNvSpPr txBox="1">
            <a:spLocks noChangeArrowheads="1"/>
          </p:cNvSpPr>
          <p:nvPr/>
        </p:nvSpPr>
        <p:spPr bwMode="auto">
          <a:xfrm>
            <a:off x="2362200" y="4701569"/>
            <a:ext cx="7315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3200" dirty="0">
                <a:solidFill>
                  <a:srgbClr val="000000"/>
                </a:solidFill>
              </a:rPr>
              <a:t>Today we will assume that correspondence between photos is known and we focus on finding and applying </a:t>
            </a:r>
            <a:r>
              <a:rPr lang="en-US" altLang="en-US" sz="3200" dirty="0" err="1">
                <a:solidFill>
                  <a:srgbClr val="000000"/>
                </a:solidFill>
              </a:rPr>
              <a:t>homographies</a:t>
            </a:r>
            <a:r>
              <a:rPr lang="en-US" altLang="en-US" sz="3200" dirty="0">
                <a:solidFill>
                  <a:srgbClr val="000000"/>
                </a:solidFill>
              </a:rPr>
              <a:t>.</a:t>
            </a:r>
          </a:p>
        </p:txBody>
      </p:sp>
    </p:spTree>
    <p:extLst>
      <p:ext uri="{BB962C8B-B14F-4D97-AF65-F5344CB8AC3E}">
        <p14:creationId xmlns:p14="http://schemas.microsoft.com/office/powerpoint/2010/main" val="2439290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87E61911-4D80-4B2D-AAE3-6CE9B28EEF0B}"/>
              </a:ext>
            </a:extLst>
          </p:cNvPr>
          <p:cNvSpPr>
            <a:spLocks noGrp="1" noChangeArrowheads="1"/>
          </p:cNvSpPr>
          <p:nvPr>
            <p:ph type="title"/>
          </p:nvPr>
        </p:nvSpPr>
        <p:spPr/>
        <p:txBody>
          <a:bodyPr/>
          <a:lstStyle/>
          <a:p>
            <a:r>
              <a:rPr lang="en-US" altLang="en-US"/>
              <a:t>Why Mosaic?</a:t>
            </a:r>
          </a:p>
        </p:txBody>
      </p:sp>
      <p:sp>
        <p:nvSpPr>
          <p:cNvPr id="54275" name="Rectangle 3">
            <a:extLst>
              <a:ext uri="{FF2B5EF4-FFF2-40B4-BE49-F238E27FC236}">
                <a16:creationId xmlns:a16="http://schemas.microsoft.com/office/drawing/2014/main" id="{7FF28953-D1BE-4284-BD34-44DE2A1A5479}"/>
              </a:ext>
            </a:extLst>
          </p:cNvPr>
          <p:cNvSpPr>
            <a:spLocks noGrp="1" noChangeArrowheads="1"/>
          </p:cNvSpPr>
          <p:nvPr>
            <p:ph type="body" idx="1"/>
          </p:nvPr>
        </p:nvSpPr>
        <p:spPr/>
        <p:txBody>
          <a:bodyPr/>
          <a:lstStyle/>
          <a:p>
            <a:r>
              <a:rPr lang="en-US" altLang="en-US"/>
              <a:t>Are you getting the whole picture?</a:t>
            </a:r>
          </a:p>
          <a:p>
            <a:pPr lvl="1"/>
            <a:r>
              <a:rPr lang="en-US" altLang="en-US"/>
              <a:t>Compact Camera FOV = 50 x 35°</a:t>
            </a:r>
          </a:p>
        </p:txBody>
      </p:sp>
      <p:pic>
        <p:nvPicPr>
          <p:cNvPr id="54276" name="Picture 4" descr="compact">
            <a:extLst>
              <a:ext uri="{FF2B5EF4-FFF2-40B4-BE49-F238E27FC236}">
                <a16:creationId xmlns:a16="http://schemas.microsoft.com/office/drawing/2014/main" id="{63EFCCA3-C589-4A18-BCCC-0425B588CE46}"/>
              </a:ext>
            </a:extLst>
          </p:cNvPr>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524000" y="3198814"/>
            <a:ext cx="91440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Text Box 5">
            <a:extLst>
              <a:ext uri="{FF2B5EF4-FFF2-40B4-BE49-F238E27FC236}">
                <a16:creationId xmlns:a16="http://schemas.microsoft.com/office/drawing/2014/main" id="{13B61727-0C51-446E-86C5-4ED88B8C5F06}"/>
              </a:ext>
            </a:extLst>
          </p:cNvPr>
          <p:cNvSpPr txBox="1">
            <a:spLocks noChangeArrowheads="1"/>
          </p:cNvSpPr>
          <p:nvPr/>
        </p:nvSpPr>
        <p:spPr bwMode="auto">
          <a:xfrm>
            <a:off x="7918450" y="6515100"/>
            <a:ext cx="2463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600">
                <a:solidFill>
                  <a:srgbClr val="000000"/>
                </a:solidFill>
                <a:latin typeface="Arial" panose="020B0604020202020204" pitchFamily="34" charset="0"/>
              </a:rPr>
              <a:t>Slide from Brown &amp; Lowe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8580F5A-C0ED-4172-BB1A-D6E4E01B8582}"/>
              </a:ext>
            </a:extLst>
          </p:cNvPr>
          <p:cNvSpPr>
            <a:spLocks noGrp="1" noChangeArrowheads="1"/>
          </p:cNvSpPr>
          <p:nvPr>
            <p:ph type="title"/>
          </p:nvPr>
        </p:nvSpPr>
        <p:spPr/>
        <p:txBody>
          <a:bodyPr/>
          <a:lstStyle/>
          <a:p>
            <a:r>
              <a:rPr lang="en-US" altLang="en-US"/>
              <a:t>Why Mosaic?</a:t>
            </a:r>
          </a:p>
        </p:txBody>
      </p:sp>
      <p:sp>
        <p:nvSpPr>
          <p:cNvPr id="55299" name="Rectangle 3">
            <a:extLst>
              <a:ext uri="{FF2B5EF4-FFF2-40B4-BE49-F238E27FC236}">
                <a16:creationId xmlns:a16="http://schemas.microsoft.com/office/drawing/2014/main" id="{448BCD1F-2DFF-4FB2-ABBF-5F2B58EAE1EA}"/>
              </a:ext>
            </a:extLst>
          </p:cNvPr>
          <p:cNvSpPr>
            <a:spLocks noGrp="1" noChangeArrowheads="1"/>
          </p:cNvSpPr>
          <p:nvPr>
            <p:ph type="body" idx="1"/>
          </p:nvPr>
        </p:nvSpPr>
        <p:spPr/>
        <p:txBody>
          <a:bodyPr/>
          <a:lstStyle/>
          <a:p>
            <a:r>
              <a:rPr lang="en-US" altLang="en-US"/>
              <a:t>Are you getting the whole picture?</a:t>
            </a:r>
          </a:p>
          <a:p>
            <a:pPr lvl="1"/>
            <a:r>
              <a:rPr lang="en-US" altLang="en-US"/>
              <a:t>Compact Camera FOV = 50 x 35°</a:t>
            </a:r>
          </a:p>
          <a:p>
            <a:pPr lvl="1"/>
            <a:r>
              <a:rPr lang="en-US" altLang="en-US"/>
              <a:t>Human FOV                = 200 x 135°</a:t>
            </a:r>
          </a:p>
          <a:p>
            <a:pPr lvl="1"/>
            <a:endParaRPr lang="en-US" altLang="en-US"/>
          </a:p>
        </p:txBody>
      </p:sp>
      <p:pic>
        <p:nvPicPr>
          <p:cNvPr id="55300" name="Picture 4" descr="human">
            <a:extLst>
              <a:ext uri="{FF2B5EF4-FFF2-40B4-BE49-F238E27FC236}">
                <a16:creationId xmlns:a16="http://schemas.microsoft.com/office/drawing/2014/main" id="{884EFF68-66D7-428B-8AFC-FC92A44001F2}"/>
              </a:ext>
            </a:extLst>
          </p:cNvPr>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524000" y="3198814"/>
            <a:ext cx="91440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a:extLst>
              <a:ext uri="{FF2B5EF4-FFF2-40B4-BE49-F238E27FC236}">
                <a16:creationId xmlns:a16="http://schemas.microsoft.com/office/drawing/2014/main" id="{7F20030F-0911-4058-9771-7063C521521A}"/>
              </a:ext>
            </a:extLst>
          </p:cNvPr>
          <p:cNvSpPr txBox="1">
            <a:spLocks noChangeArrowheads="1"/>
          </p:cNvSpPr>
          <p:nvPr/>
        </p:nvSpPr>
        <p:spPr bwMode="auto">
          <a:xfrm>
            <a:off x="7918450" y="6515100"/>
            <a:ext cx="2463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600">
                <a:solidFill>
                  <a:srgbClr val="000000"/>
                </a:solidFill>
                <a:latin typeface="Arial" panose="020B0604020202020204" pitchFamily="34" charset="0"/>
              </a:rPr>
              <a:t>Slide from Brown &amp; Lowe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8B1DA94-95B2-4740-B94B-2572970DEAFB}"/>
              </a:ext>
            </a:extLst>
          </p:cNvPr>
          <p:cNvSpPr>
            <a:spLocks noGrp="1" noChangeArrowheads="1"/>
          </p:cNvSpPr>
          <p:nvPr>
            <p:ph type="title"/>
          </p:nvPr>
        </p:nvSpPr>
        <p:spPr/>
        <p:txBody>
          <a:bodyPr/>
          <a:lstStyle/>
          <a:p>
            <a:r>
              <a:rPr lang="en-US" altLang="en-US"/>
              <a:t>Why Mosaic?</a:t>
            </a:r>
          </a:p>
        </p:txBody>
      </p:sp>
      <p:sp>
        <p:nvSpPr>
          <p:cNvPr id="56323" name="Rectangle 3">
            <a:extLst>
              <a:ext uri="{FF2B5EF4-FFF2-40B4-BE49-F238E27FC236}">
                <a16:creationId xmlns:a16="http://schemas.microsoft.com/office/drawing/2014/main" id="{13FF4851-5022-432E-8E47-18E37EBBA7D9}"/>
              </a:ext>
            </a:extLst>
          </p:cNvPr>
          <p:cNvSpPr>
            <a:spLocks noGrp="1" noChangeArrowheads="1"/>
          </p:cNvSpPr>
          <p:nvPr>
            <p:ph type="body" idx="1"/>
          </p:nvPr>
        </p:nvSpPr>
        <p:spPr/>
        <p:txBody>
          <a:bodyPr/>
          <a:lstStyle/>
          <a:p>
            <a:r>
              <a:rPr lang="en-US" altLang="en-US"/>
              <a:t>Are you getting the whole picture?</a:t>
            </a:r>
          </a:p>
          <a:p>
            <a:pPr lvl="1"/>
            <a:r>
              <a:rPr lang="en-US" altLang="en-US"/>
              <a:t>Compact Camera FOV = 50 x 35°</a:t>
            </a:r>
          </a:p>
          <a:p>
            <a:pPr lvl="1"/>
            <a:r>
              <a:rPr lang="en-US" altLang="en-US"/>
              <a:t>Human FOV                = 200 x 135°</a:t>
            </a:r>
          </a:p>
          <a:p>
            <a:pPr lvl="1"/>
            <a:r>
              <a:rPr lang="en-US" altLang="en-US"/>
              <a:t>Panoramic Mosaic        = 360 x 180°</a:t>
            </a:r>
          </a:p>
          <a:p>
            <a:pPr lvl="1"/>
            <a:endParaRPr lang="en-US" altLang="en-US"/>
          </a:p>
        </p:txBody>
      </p:sp>
      <p:pic>
        <p:nvPicPr>
          <p:cNvPr id="56324" name="Picture 4" descr="294x1000">
            <a:extLst>
              <a:ext uri="{FF2B5EF4-FFF2-40B4-BE49-F238E27FC236}">
                <a16:creationId xmlns:a16="http://schemas.microsoft.com/office/drawing/2014/main" id="{2A9B8510-EC9C-4542-8466-26DCEF100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200400"/>
            <a:ext cx="91440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 Box 5">
            <a:extLst>
              <a:ext uri="{FF2B5EF4-FFF2-40B4-BE49-F238E27FC236}">
                <a16:creationId xmlns:a16="http://schemas.microsoft.com/office/drawing/2014/main" id="{0B6EFFAB-508B-4C9F-895A-16F2DDDCBDFD}"/>
              </a:ext>
            </a:extLst>
          </p:cNvPr>
          <p:cNvSpPr txBox="1">
            <a:spLocks noChangeArrowheads="1"/>
          </p:cNvSpPr>
          <p:nvPr/>
        </p:nvSpPr>
        <p:spPr bwMode="auto">
          <a:xfrm>
            <a:off x="7918450" y="6515100"/>
            <a:ext cx="2463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600">
                <a:solidFill>
                  <a:srgbClr val="000000"/>
                </a:solidFill>
                <a:latin typeface="Arial" panose="020B0604020202020204" pitchFamily="34" charset="0"/>
              </a:rPr>
              <a:t>Slide from Brown &amp; Lowe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3CF5E871-46A6-4011-9240-97860B1E9DE2}"/>
              </a:ext>
            </a:extLst>
          </p:cNvPr>
          <p:cNvSpPr>
            <a:spLocks noGrp="1"/>
          </p:cNvSpPr>
          <p:nvPr>
            <p:ph type="title"/>
          </p:nvPr>
        </p:nvSpPr>
        <p:spPr/>
        <p:txBody>
          <a:bodyPr/>
          <a:lstStyle/>
          <a:p>
            <a:r>
              <a:rPr lang="en-US" altLang="en-US"/>
              <a:t>Panoramic Photos are old</a:t>
            </a:r>
          </a:p>
        </p:txBody>
      </p:sp>
      <p:sp>
        <p:nvSpPr>
          <p:cNvPr id="57347" name="Content Placeholder 2">
            <a:extLst>
              <a:ext uri="{FF2B5EF4-FFF2-40B4-BE49-F238E27FC236}">
                <a16:creationId xmlns:a16="http://schemas.microsoft.com/office/drawing/2014/main" id="{4917800B-35AE-4B35-B89F-4FF4D2A84E1B}"/>
              </a:ext>
            </a:extLst>
          </p:cNvPr>
          <p:cNvSpPr>
            <a:spLocks noGrp="1"/>
          </p:cNvSpPr>
          <p:nvPr>
            <p:ph idx="1"/>
          </p:nvPr>
        </p:nvSpPr>
        <p:spPr>
          <a:xfrm>
            <a:off x="2209800" y="3048000"/>
            <a:ext cx="7772400" cy="609600"/>
          </a:xfrm>
        </p:spPr>
        <p:txBody>
          <a:bodyPr/>
          <a:lstStyle/>
          <a:p>
            <a:r>
              <a:rPr lang="en-US" altLang="en-US"/>
              <a:t>Sydney,1875</a:t>
            </a:r>
          </a:p>
        </p:txBody>
      </p:sp>
      <p:pic>
        <p:nvPicPr>
          <p:cNvPr id="57348" name="Picture 2" descr="C:\Documents and Settings\James\Desktop\cs 129 comp_photo\hays_slides_2012\23\Historic_Sydney_Panorama.jpg">
            <a:extLst>
              <a:ext uri="{FF2B5EF4-FFF2-40B4-BE49-F238E27FC236}">
                <a16:creationId xmlns:a16="http://schemas.microsoft.com/office/drawing/2014/main" id="{EFDF7E1E-4A02-47A1-84BB-DD7629EB3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524000"/>
            <a:ext cx="925353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4" descr="C:\Documents and Settings\James\Desktop\cs 129 comp_photo\hays_slides_2012\23\800px-بيروت-القرن_١٩.jpg">
            <a:extLst>
              <a:ext uri="{FF2B5EF4-FFF2-40B4-BE49-F238E27FC236}">
                <a16:creationId xmlns:a16="http://schemas.microsoft.com/office/drawing/2014/main" id="{65892AE0-1D58-4483-95F1-797439C064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4038601"/>
            <a:ext cx="911225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a:extLst>
              <a:ext uri="{FF2B5EF4-FFF2-40B4-BE49-F238E27FC236}">
                <a16:creationId xmlns:a16="http://schemas.microsoft.com/office/drawing/2014/main" id="{E50F9C34-25D7-417C-8A42-28FEAE9A495E}"/>
              </a:ext>
            </a:extLst>
          </p:cNvPr>
          <p:cNvSpPr txBox="1">
            <a:spLocks/>
          </p:cNvSpPr>
          <p:nvPr/>
        </p:nvSpPr>
        <p:spPr bwMode="auto">
          <a:xfrm>
            <a:off x="2209800" y="6019800"/>
            <a:ext cx="7772400" cy="609600"/>
          </a:xfrm>
          <a:prstGeom prst="rect">
            <a:avLst/>
          </a:prstGeom>
          <a:noFill/>
          <a:ln w="9525">
            <a:noFill/>
            <a:miter lim="800000"/>
            <a:headEnd/>
            <a:tailEnd/>
          </a:ln>
        </p:spPr>
        <p:txBody>
          <a:bodyPr/>
          <a:lstStyle/>
          <a:p>
            <a:pPr marL="342900" indent="-342900" eaLnBrk="0" fontAlgn="base" hangingPunct="0">
              <a:spcBef>
                <a:spcPct val="20000"/>
              </a:spcBef>
              <a:spcAft>
                <a:spcPct val="0"/>
              </a:spcAft>
              <a:defRPr/>
            </a:pPr>
            <a:r>
              <a:rPr lang="en-US" sz="2400" kern="0" dirty="0">
                <a:solidFill>
                  <a:srgbClr val="000000"/>
                </a:solidFill>
                <a:latin typeface="Arial"/>
              </a:rPr>
              <a:t>Beirut, late 1800’s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0A8AE208-FF2D-47C2-AEE1-D4BEDA6BFBBE}"/>
              </a:ext>
            </a:extLst>
          </p:cNvPr>
          <p:cNvSpPr>
            <a:spLocks noGrp="1"/>
          </p:cNvSpPr>
          <p:nvPr>
            <p:ph type="title"/>
          </p:nvPr>
        </p:nvSpPr>
        <p:spPr/>
        <p:txBody>
          <a:bodyPr/>
          <a:lstStyle/>
          <a:p>
            <a:r>
              <a:rPr lang="en-US" altLang="en-US"/>
              <a:t>Panorama Capture</a:t>
            </a:r>
          </a:p>
        </p:txBody>
      </p:sp>
      <p:sp>
        <p:nvSpPr>
          <p:cNvPr id="58371" name="Content Placeholder 2">
            <a:extLst>
              <a:ext uri="{FF2B5EF4-FFF2-40B4-BE49-F238E27FC236}">
                <a16:creationId xmlns:a16="http://schemas.microsoft.com/office/drawing/2014/main" id="{9CF1E29D-84D7-4C90-B158-21A81BD2A365}"/>
              </a:ext>
            </a:extLst>
          </p:cNvPr>
          <p:cNvSpPr>
            <a:spLocks noGrp="1"/>
          </p:cNvSpPr>
          <p:nvPr>
            <p:ph idx="1"/>
          </p:nvPr>
        </p:nvSpPr>
        <p:spPr/>
        <p:txBody>
          <a:bodyPr/>
          <a:lstStyle/>
          <a:p>
            <a:endParaRPr lang="en-US" altLang="en-US" dirty="0"/>
          </a:p>
        </p:txBody>
      </p:sp>
      <p:pic>
        <p:nvPicPr>
          <p:cNvPr id="58372" name="Picture 2">
            <a:extLst>
              <a:ext uri="{FF2B5EF4-FFF2-40B4-BE49-F238E27FC236}">
                <a16:creationId xmlns:a16="http://schemas.microsoft.com/office/drawing/2014/main" id="{F7DFA656-D8AF-415A-B38D-9A10EC9E6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333" t="51556" r="46667" b="7555"/>
          <a:stretch>
            <a:fillRect/>
          </a:stretch>
        </p:blipFill>
        <p:spPr bwMode="auto">
          <a:xfrm>
            <a:off x="5972176" y="1676400"/>
            <a:ext cx="469582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3">
            <a:extLst>
              <a:ext uri="{FF2B5EF4-FFF2-40B4-BE49-F238E27FC236}">
                <a16:creationId xmlns:a16="http://schemas.microsoft.com/office/drawing/2014/main" id="{0A5B4464-C19E-4862-A546-9CD8FABC3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334" t="22444" r="43333" b="8221"/>
          <a:stretch>
            <a:fillRect/>
          </a:stretch>
        </p:blipFill>
        <p:spPr bwMode="auto">
          <a:xfrm>
            <a:off x="609601" y="974835"/>
            <a:ext cx="42195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2A1CEBD-5FCB-47CF-9CFA-6401C29A0D2B}"/>
              </a:ext>
            </a:extLst>
          </p:cNvPr>
          <p:cNvSpPr txBox="1"/>
          <p:nvPr/>
        </p:nvSpPr>
        <p:spPr>
          <a:xfrm>
            <a:off x="5972176" y="1030068"/>
            <a:ext cx="6372224" cy="646331"/>
          </a:xfrm>
          <a:prstGeom prst="rect">
            <a:avLst/>
          </a:prstGeom>
          <a:noFill/>
        </p:spPr>
        <p:txBody>
          <a:bodyPr wrap="square" rtlCol="0">
            <a:spAutoFit/>
          </a:bodyPr>
          <a:lstStyle/>
          <a:p>
            <a:r>
              <a:rPr lang="en-US" dirty="0"/>
              <a:t>Catadioptric lens </a:t>
            </a:r>
            <a:br>
              <a:rPr lang="en-US" dirty="0"/>
            </a:br>
            <a:r>
              <a:rPr lang="en-US" dirty="0"/>
              <a:t>(catadioptric means ‘</a:t>
            </a:r>
            <a:r>
              <a:rPr lang="en-US" dirty="0" err="1"/>
              <a:t>mirror+lens</a:t>
            </a:r>
            <a:r>
              <a:rPr lang="en-US" dirty="0"/>
              <a:t>’ – reflection + refraction)</a:t>
            </a:r>
          </a:p>
        </p:txBody>
      </p:sp>
      <p:sp>
        <p:nvSpPr>
          <p:cNvPr id="3" name="TextBox 2">
            <a:extLst>
              <a:ext uri="{FF2B5EF4-FFF2-40B4-BE49-F238E27FC236}">
                <a16:creationId xmlns:a16="http://schemas.microsoft.com/office/drawing/2014/main" id="{A61D2D13-A7F0-49D2-A05D-F03828634364}"/>
              </a:ext>
            </a:extLst>
          </p:cNvPr>
          <p:cNvSpPr txBox="1"/>
          <p:nvPr/>
        </p:nvSpPr>
        <p:spPr>
          <a:xfrm>
            <a:off x="9498724" y="2845676"/>
            <a:ext cx="1663262" cy="646331"/>
          </a:xfrm>
          <a:prstGeom prst="rect">
            <a:avLst/>
          </a:prstGeom>
          <a:noFill/>
        </p:spPr>
        <p:txBody>
          <a:bodyPr wrap="square" rtlCol="0">
            <a:spAutoFit/>
          </a:bodyPr>
          <a:lstStyle/>
          <a:p>
            <a:r>
              <a:rPr lang="en-US" dirty="0"/>
              <a:t>Parabolic mirror</a:t>
            </a:r>
          </a:p>
        </p:txBody>
      </p:sp>
      <p:cxnSp>
        <p:nvCxnSpPr>
          <p:cNvPr id="5" name="Straight Arrow Connector 4">
            <a:extLst>
              <a:ext uri="{FF2B5EF4-FFF2-40B4-BE49-F238E27FC236}">
                <a16:creationId xmlns:a16="http://schemas.microsoft.com/office/drawing/2014/main" id="{3A829BB3-0DB4-4B29-8AA7-88887C94081E}"/>
              </a:ext>
            </a:extLst>
          </p:cNvPr>
          <p:cNvCxnSpPr>
            <a:cxnSpLocks/>
          </p:cNvCxnSpPr>
          <p:nvPr/>
        </p:nvCxnSpPr>
        <p:spPr bwMode="auto">
          <a:xfrm flipH="1">
            <a:off x="9238595" y="3421117"/>
            <a:ext cx="307426" cy="33107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 name="TextBox 8">
            <a:extLst>
              <a:ext uri="{FF2B5EF4-FFF2-40B4-BE49-F238E27FC236}">
                <a16:creationId xmlns:a16="http://schemas.microsoft.com/office/drawing/2014/main" id="{07E3108B-4386-47F9-8D60-6B05874B73B0}"/>
              </a:ext>
            </a:extLst>
          </p:cNvPr>
          <p:cNvSpPr txBox="1"/>
          <p:nvPr/>
        </p:nvSpPr>
        <p:spPr>
          <a:xfrm>
            <a:off x="6526924" y="5181600"/>
            <a:ext cx="3865180" cy="369332"/>
          </a:xfrm>
          <a:prstGeom prst="rect">
            <a:avLst/>
          </a:prstGeom>
          <a:noFill/>
        </p:spPr>
        <p:txBody>
          <a:bodyPr wrap="square" rtlCol="0">
            <a:spAutoFit/>
          </a:bodyPr>
          <a:lstStyle/>
          <a:p>
            <a:r>
              <a:rPr lang="en-US" dirty="0"/>
              <a:t>Many telescopes are built like this.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8439A618-1611-4ECB-94A5-001107E0DDF3}"/>
              </a:ext>
            </a:extLst>
          </p:cNvPr>
          <p:cNvSpPr>
            <a:spLocks noGrp="1" noChangeArrowheads="1"/>
          </p:cNvSpPr>
          <p:nvPr>
            <p:ph type="title"/>
          </p:nvPr>
        </p:nvSpPr>
        <p:spPr/>
        <p:txBody>
          <a:bodyPr/>
          <a:lstStyle/>
          <a:p>
            <a:r>
              <a:rPr lang="en-US" altLang="en-US" dirty="0"/>
              <a:t>Mosaics: Stitching images together</a:t>
            </a:r>
          </a:p>
        </p:txBody>
      </p:sp>
      <p:pic>
        <p:nvPicPr>
          <p:cNvPr id="59395" name="Picture 4" descr="IMG_0107">
            <a:extLst>
              <a:ext uri="{FF2B5EF4-FFF2-40B4-BE49-F238E27FC236}">
                <a16:creationId xmlns:a16="http://schemas.microsoft.com/office/drawing/2014/main" id="{8EC9308C-CDB2-4CE9-8091-AE8839979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5" descr="IMG_0100">
            <a:extLst>
              <a:ext uri="{FF2B5EF4-FFF2-40B4-BE49-F238E27FC236}">
                <a16:creationId xmlns:a16="http://schemas.microsoft.com/office/drawing/2014/main" id="{E711BB70-ABA8-4735-A7E1-10A4AAB60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6" descr="IMG_0101">
            <a:extLst>
              <a:ext uri="{FF2B5EF4-FFF2-40B4-BE49-F238E27FC236}">
                <a16:creationId xmlns:a16="http://schemas.microsoft.com/office/drawing/2014/main" id="{0D2F045C-7E41-401C-950B-8A438778EB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7" descr="IMG_0102">
            <a:extLst>
              <a:ext uri="{FF2B5EF4-FFF2-40B4-BE49-F238E27FC236}">
                <a16:creationId xmlns:a16="http://schemas.microsoft.com/office/drawing/2014/main" id="{E1F57B1A-F010-45EC-A902-53ADAC5160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8" descr="IMG_0103">
            <a:extLst>
              <a:ext uri="{FF2B5EF4-FFF2-40B4-BE49-F238E27FC236}">
                <a16:creationId xmlns:a16="http://schemas.microsoft.com/office/drawing/2014/main" id="{B8A8BA88-20DD-466C-BD9B-8DB1252996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9" descr="IMG_0104">
            <a:extLst>
              <a:ext uri="{FF2B5EF4-FFF2-40B4-BE49-F238E27FC236}">
                <a16:creationId xmlns:a16="http://schemas.microsoft.com/office/drawing/2014/main" id="{F2AD0E9A-E11E-4552-86FA-09A9312738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Picture 10" descr="IMG_0105">
            <a:extLst>
              <a:ext uri="{FF2B5EF4-FFF2-40B4-BE49-F238E27FC236}">
                <a16:creationId xmlns:a16="http://schemas.microsoft.com/office/drawing/2014/main" id="{6533D96A-8838-46A9-881B-CFCD95F679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2" name="Picture 11" descr="IMG_0106">
            <a:extLst>
              <a:ext uri="{FF2B5EF4-FFF2-40B4-BE49-F238E27FC236}">
                <a16:creationId xmlns:a16="http://schemas.microsoft.com/office/drawing/2014/main" id="{199C9AED-7F7B-4D31-9244-5325C2123DF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0012" name="Picture 12" descr="pan2">
            <a:extLst>
              <a:ext uri="{FF2B5EF4-FFF2-40B4-BE49-F238E27FC236}">
                <a16:creationId xmlns:a16="http://schemas.microsoft.com/office/drawing/2014/main" id="{E62D477E-CAE5-4701-9A84-E1C3B7712F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43200" y="4298950"/>
            <a:ext cx="6535738"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0013" name="Text Box 13">
            <a:extLst>
              <a:ext uri="{FF2B5EF4-FFF2-40B4-BE49-F238E27FC236}">
                <a16:creationId xmlns:a16="http://schemas.microsoft.com/office/drawing/2014/main" id="{44337A87-4493-461E-94C4-CDDC65BF6B7B}"/>
              </a:ext>
            </a:extLst>
          </p:cNvPr>
          <p:cNvSpPr txBox="1">
            <a:spLocks noChangeArrowheads="1"/>
          </p:cNvSpPr>
          <p:nvPr/>
        </p:nvSpPr>
        <p:spPr bwMode="auto">
          <a:xfrm>
            <a:off x="4648201" y="6461126"/>
            <a:ext cx="3078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virtual wide-angle camera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00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0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013" grpId="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CFCDD63-D02C-4DF3-BDE6-570CEF1AB491}"/>
              </a:ext>
            </a:extLst>
          </p:cNvPr>
          <p:cNvSpPr>
            <a:spLocks noGrp="1" noChangeArrowheads="1"/>
          </p:cNvSpPr>
          <p:nvPr>
            <p:ph type="title"/>
          </p:nvPr>
        </p:nvSpPr>
        <p:spPr/>
        <p:txBody>
          <a:bodyPr/>
          <a:lstStyle/>
          <a:p>
            <a:r>
              <a:rPr lang="en-US" altLang="en-US"/>
              <a:t>How to do it?</a:t>
            </a:r>
          </a:p>
        </p:txBody>
      </p:sp>
      <p:sp>
        <p:nvSpPr>
          <p:cNvPr id="644099" name="Rectangle 3">
            <a:extLst>
              <a:ext uri="{FF2B5EF4-FFF2-40B4-BE49-F238E27FC236}">
                <a16:creationId xmlns:a16="http://schemas.microsoft.com/office/drawing/2014/main" id="{07C1E159-63B7-42D1-8065-B3DF91672F3A}"/>
              </a:ext>
            </a:extLst>
          </p:cNvPr>
          <p:cNvSpPr>
            <a:spLocks noGrp="1" noChangeArrowheads="1"/>
          </p:cNvSpPr>
          <p:nvPr>
            <p:ph type="body" idx="1"/>
          </p:nvPr>
        </p:nvSpPr>
        <p:spPr/>
        <p:txBody>
          <a:bodyPr/>
          <a:lstStyle/>
          <a:p>
            <a:r>
              <a:rPr lang="en-US" altLang="en-US"/>
              <a:t>Basic Procedure</a:t>
            </a:r>
          </a:p>
          <a:p>
            <a:pPr lvl="1"/>
            <a:r>
              <a:rPr lang="en-US" altLang="en-US"/>
              <a:t>Take a sequence of images from the same position</a:t>
            </a:r>
          </a:p>
          <a:p>
            <a:pPr lvl="2"/>
            <a:r>
              <a:rPr lang="en-US" altLang="en-US"/>
              <a:t>Rotate the camera about its optical center</a:t>
            </a:r>
          </a:p>
          <a:p>
            <a:pPr lvl="1"/>
            <a:r>
              <a:rPr lang="en-US" altLang="en-US"/>
              <a:t>Compute transformation between second image and first</a:t>
            </a:r>
          </a:p>
          <a:p>
            <a:pPr lvl="1"/>
            <a:r>
              <a:rPr lang="en-US" altLang="en-US"/>
              <a:t>Transform the second image to overlap with the first</a:t>
            </a:r>
          </a:p>
          <a:p>
            <a:pPr lvl="1"/>
            <a:r>
              <a:rPr lang="en-US" altLang="en-US"/>
              <a:t>Blend the two together to create a mosaic</a:t>
            </a:r>
          </a:p>
          <a:p>
            <a:pPr lvl="1"/>
            <a:r>
              <a:rPr lang="en-US" altLang="en-US"/>
              <a:t>If there are more images, repeat</a:t>
            </a:r>
          </a:p>
          <a:p>
            <a:pPr lvl="1"/>
            <a:endParaRPr lang="en-US" altLang="en-US"/>
          </a:p>
          <a:p>
            <a:r>
              <a:rPr lang="en-US" altLang="en-US"/>
              <a:t>…but </a:t>
            </a:r>
            <a:r>
              <a:rPr lang="en-US" altLang="en-US" b="1"/>
              <a:t>wait</a:t>
            </a:r>
            <a:r>
              <a:rPr lang="en-US" altLang="en-US"/>
              <a:t>, why should this work at all?</a:t>
            </a:r>
          </a:p>
          <a:p>
            <a:pPr lvl="1"/>
            <a:r>
              <a:rPr lang="en-US" altLang="en-US"/>
              <a:t>What about the 3D geometry of the scene?</a:t>
            </a:r>
          </a:p>
          <a:p>
            <a:pPr lvl="1"/>
            <a:r>
              <a:rPr lang="en-US" altLang="en-US"/>
              <a:t>Why aren’t we using 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4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409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4409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4409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4409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4409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4409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44099">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44099">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64409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bldLvl="2"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B1DB0734-C85E-4FCB-B8D0-9F944CBA502B}"/>
              </a:ext>
            </a:extLst>
          </p:cNvPr>
          <p:cNvSpPr>
            <a:spLocks noGrp="1" noChangeArrowheads="1"/>
          </p:cNvSpPr>
          <p:nvPr>
            <p:ph type="title"/>
          </p:nvPr>
        </p:nvSpPr>
        <p:spPr/>
        <p:txBody>
          <a:bodyPr/>
          <a:lstStyle/>
          <a:p>
            <a:r>
              <a:rPr lang="en-US" altLang="en-US"/>
              <a:t>Aligning images</a:t>
            </a:r>
          </a:p>
        </p:txBody>
      </p:sp>
      <p:sp>
        <p:nvSpPr>
          <p:cNvPr id="645123" name="Rectangle 3">
            <a:extLst>
              <a:ext uri="{FF2B5EF4-FFF2-40B4-BE49-F238E27FC236}">
                <a16:creationId xmlns:a16="http://schemas.microsoft.com/office/drawing/2014/main" id="{83273FA8-19DD-4908-A734-AC636BF41EE7}"/>
              </a:ext>
            </a:extLst>
          </p:cNvPr>
          <p:cNvSpPr>
            <a:spLocks noGrp="1" noChangeArrowheads="1"/>
          </p:cNvSpPr>
          <p:nvPr>
            <p:ph type="body" idx="1"/>
          </p:nvPr>
        </p:nvSpPr>
        <p:spPr>
          <a:xfrm>
            <a:off x="2590800" y="4495800"/>
            <a:ext cx="6553200" cy="533400"/>
          </a:xfrm>
        </p:spPr>
        <p:txBody>
          <a:bodyPr/>
          <a:lstStyle/>
          <a:p>
            <a:pPr lvl="1">
              <a:buFontTx/>
              <a:buNone/>
            </a:pPr>
            <a:r>
              <a:rPr lang="en-US" altLang="en-US"/>
              <a:t>Translations are not enough to align the images</a:t>
            </a:r>
          </a:p>
        </p:txBody>
      </p:sp>
      <p:pic>
        <p:nvPicPr>
          <p:cNvPr id="63492" name="Picture 6" descr="IMG_0105">
            <a:extLst>
              <a:ext uri="{FF2B5EF4-FFF2-40B4-BE49-F238E27FC236}">
                <a16:creationId xmlns:a16="http://schemas.microsoft.com/office/drawing/2014/main" id="{5F40372D-3767-4FE6-9B4B-56AEDC2F51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0668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5" descr="IMG_0102">
            <a:extLst>
              <a:ext uri="{FF2B5EF4-FFF2-40B4-BE49-F238E27FC236}">
                <a16:creationId xmlns:a16="http://schemas.microsoft.com/office/drawing/2014/main" id="{6583F5F9-87BF-483E-A954-2C1189A837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2850" y="10668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33" name="Picture 13" descr="pan3">
            <a:extLst>
              <a:ext uri="{FF2B5EF4-FFF2-40B4-BE49-F238E27FC236}">
                <a16:creationId xmlns:a16="http://schemas.microsoft.com/office/drawing/2014/main" id="{71433550-86E0-4E61-B2CC-8179A1E450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1" y="4953000"/>
            <a:ext cx="3757613"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7">
            <a:extLst>
              <a:ext uri="{FF2B5EF4-FFF2-40B4-BE49-F238E27FC236}">
                <a16:creationId xmlns:a16="http://schemas.microsoft.com/office/drawing/2014/main" id="{FA30E6FC-DD8E-422F-986B-8FF6EA319CB5}"/>
              </a:ext>
            </a:extLst>
          </p:cNvPr>
          <p:cNvGrpSpPr>
            <a:grpSpLocks/>
          </p:cNvGrpSpPr>
          <p:nvPr/>
        </p:nvGrpSpPr>
        <p:grpSpPr bwMode="auto">
          <a:xfrm>
            <a:off x="1903414" y="2514600"/>
            <a:ext cx="8002587" cy="1911350"/>
            <a:chOff x="239" y="1584"/>
            <a:chExt cx="5041" cy="1204"/>
          </a:xfrm>
        </p:grpSpPr>
        <p:pic>
          <p:nvPicPr>
            <p:cNvPr id="63496" name="Picture 7" descr="IMG_0105">
              <a:extLst>
                <a:ext uri="{FF2B5EF4-FFF2-40B4-BE49-F238E27FC236}">
                  <a16:creationId xmlns:a16="http://schemas.microsoft.com/office/drawing/2014/main" id="{973F9F50-8197-45A1-A4F5-087647F9BC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7" name="Picture 11" descr="IMG_0102">
              <a:extLst>
                <a:ext uri="{FF2B5EF4-FFF2-40B4-BE49-F238E27FC236}">
                  <a16:creationId xmlns:a16="http://schemas.microsoft.com/office/drawing/2014/main" id="{F520E030-EC78-4BE5-B534-0AFC0F666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6"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8" name="Picture 8" descr="IMG_0102">
              <a:extLst>
                <a:ext uri="{FF2B5EF4-FFF2-40B4-BE49-F238E27FC236}">
                  <a16:creationId xmlns:a16="http://schemas.microsoft.com/office/drawing/2014/main" id="{F2D6DF43-9928-4E65-8E60-1AB376808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9" name="Picture 12" descr="IMG_0105">
              <a:extLst>
                <a:ext uri="{FF2B5EF4-FFF2-40B4-BE49-F238E27FC236}">
                  <a16:creationId xmlns:a16="http://schemas.microsoft.com/office/drawing/2014/main" id="{1BEB2098-ACF7-4886-A652-ED05CAF9A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4"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0" name="Text Box 15">
              <a:extLst>
                <a:ext uri="{FF2B5EF4-FFF2-40B4-BE49-F238E27FC236}">
                  <a16:creationId xmlns:a16="http://schemas.microsoft.com/office/drawing/2014/main" id="{ACDD04E4-1173-4510-A47F-02448117F15B}"/>
                </a:ext>
              </a:extLst>
            </p:cNvPr>
            <p:cNvSpPr txBox="1">
              <a:spLocks noChangeArrowheads="1"/>
            </p:cNvSpPr>
            <p:nvPr/>
          </p:nvSpPr>
          <p:spPr bwMode="auto">
            <a:xfrm>
              <a:off x="239" y="1584"/>
              <a:ext cx="81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left on top</a:t>
              </a:r>
            </a:p>
          </p:txBody>
        </p:sp>
        <p:sp>
          <p:nvSpPr>
            <p:cNvPr id="63501" name="Text Box 16">
              <a:extLst>
                <a:ext uri="{FF2B5EF4-FFF2-40B4-BE49-F238E27FC236}">
                  <a16:creationId xmlns:a16="http://schemas.microsoft.com/office/drawing/2014/main" id="{1250B133-065B-4587-A4BB-68EAE818B8DF}"/>
                </a:ext>
              </a:extLst>
            </p:cNvPr>
            <p:cNvSpPr txBox="1">
              <a:spLocks noChangeArrowheads="1"/>
            </p:cNvSpPr>
            <p:nvPr/>
          </p:nvSpPr>
          <p:spPr bwMode="auto">
            <a:xfrm>
              <a:off x="4365" y="1584"/>
              <a:ext cx="91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right on top</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2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45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C1F800D-581B-43AC-A2B0-82DD95F274D8}"/>
              </a:ext>
            </a:extLst>
          </p:cNvPr>
          <p:cNvSpPr>
            <a:spLocks noGrp="1" noChangeArrowheads="1"/>
          </p:cNvSpPr>
          <p:nvPr>
            <p:ph type="title"/>
          </p:nvPr>
        </p:nvSpPr>
        <p:spPr/>
        <p:txBody>
          <a:bodyPr/>
          <a:lstStyle/>
          <a:p>
            <a:r>
              <a:rPr lang="en-US" altLang="en-US"/>
              <a:t>A pencil of rays contains all views</a:t>
            </a:r>
          </a:p>
        </p:txBody>
      </p:sp>
      <p:sp>
        <p:nvSpPr>
          <p:cNvPr id="64515" name="Line 4">
            <a:extLst>
              <a:ext uri="{FF2B5EF4-FFF2-40B4-BE49-F238E27FC236}">
                <a16:creationId xmlns:a16="http://schemas.microsoft.com/office/drawing/2014/main" id="{4547036B-0B20-4F4F-AAE5-180C5956C76D}"/>
              </a:ext>
            </a:extLst>
          </p:cNvPr>
          <p:cNvSpPr>
            <a:spLocks noChangeShapeType="1"/>
          </p:cNvSpPr>
          <p:nvPr/>
        </p:nvSpPr>
        <p:spPr bwMode="auto">
          <a:xfrm flipV="1">
            <a:off x="5340351" y="2557463"/>
            <a:ext cx="2849563" cy="8001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16" name="Line 5">
            <a:extLst>
              <a:ext uri="{FF2B5EF4-FFF2-40B4-BE49-F238E27FC236}">
                <a16:creationId xmlns:a16="http://schemas.microsoft.com/office/drawing/2014/main" id="{F895C112-362C-49DB-9D96-72A17C93395F}"/>
              </a:ext>
            </a:extLst>
          </p:cNvPr>
          <p:cNvSpPr>
            <a:spLocks noChangeShapeType="1"/>
          </p:cNvSpPr>
          <p:nvPr/>
        </p:nvSpPr>
        <p:spPr bwMode="auto">
          <a:xfrm flipH="1" flipV="1">
            <a:off x="4613276" y="2659064"/>
            <a:ext cx="373063" cy="6191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17" name="Line 6">
            <a:extLst>
              <a:ext uri="{FF2B5EF4-FFF2-40B4-BE49-F238E27FC236}">
                <a16:creationId xmlns:a16="http://schemas.microsoft.com/office/drawing/2014/main" id="{AC063945-F442-4FB5-BBDE-23AD14B8A68A}"/>
              </a:ext>
            </a:extLst>
          </p:cNvPr>
          <p:cNvSpPr>
            <a:spLocks noChangeShapeType="1"/>
          </p:cNvSpPr>
          <p:nvPr/>
        </p:nvSpPr>
        <p:spPr bwMode="auto">
          <a:xfrm flipH="1" flipV="1">
            <a:off x="3576639" y="2874963"/>
            <a:ext cx="1304925" cy="4873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18" name="Line 7">
            <a:extLst>
              <a:ext uri="{FF2B5EF4-FFF2-40B4-BE49-F238E27FC236}">
                <a16:creationId xmlns:a16="http://schemas.microsoft.com/office/drawing/2014/main" id="{24E328F7-FB6E-4783-89A6-72407A961D9B}"/>
              </a:ext>
            </a:extLst>
          </p:cNvPr>
          <p:cNvSpPr>
            <a:spLocks noChangeShapeType="1"/>
          </p:cNvSpPr>
          <p:nvPr/>
        </p:nvSpPr>
        <p:spPr bwMode="auto">
          <a:xfrm>
            <a:off x="5140325" y="3481389"/>
            <a:ext cx="3430588" cy="458787"/>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19" name="Line 8">
            <a:extLst>
              <a:ext uri="{FF2B5EF4-FFF2-40B4-BE49-F238E27FC236}">
                <a16:creationId xmlns:a16="http://schemas.microsoft.com/office/drawing/2014/main" id="{09617763-0AFD-4EBD-BDCD-56A28814AD98}"/>
              </a:ext>
            </a:extLst>
          </p:cNvPr>
          <p:cNvSpPr>
            <a:spLocks noChangeShapeType="1"/>
          </p:cNvSpPr>
          <p:nvPr/>
        </p:nvSpPr>
        <p:spPr bwMode="auto">
          <a:xfrm flipH="1">
            <a:off x="4233864" y="3567114"/>
            <a:ext cx="714375" cy="1089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20" name="Line 9">
            <a:extLst>
              <a:ext uri="{FF2B5EF4-FFF2-40B4-BE49-F238E27FC236}">
                <a16:creationId xmlns:a16="http://schemas.microsoft.com/office/drawing/2014/main" id="{0B91DD27-5952-484A-8EE8-56065DA16F1D}"/>
              </a:ext>
            </a:extLst>
          </p:cNvPr>
          <p:cNvSpPr>
            <a:spLocks noChangeShapeType="1"/>
          </p:cNvSpPr>
          <p:nvPr/>
        </p:nvSpPr>
        <p:spPr bwMode="auto">
          <a:xfrm>
            <a:off x="5346701" y="3575050"/>
            <a:ext cx="2955925" cy="10604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21" name="Line 10">
            <a:extLst>
              <a:ext uri="{FF2B5EF4-FFF2-40B4-BE49-F238E27FC236}">
                <a16:creationId xmlns:a16="http://schemas.microsoft.com/office/drawing/2014/main" id="{7070EB86-C003-4FDE-91EC-6BD45D98E599}"/>
              </a:ext>
            </a:extLst>
          </p:cNvPr>
          <p:cNvSpPr>
            <a:spLocks noChangeShapeType="1"/>
          </p:cNvSpPr>
          <p:nvPr/>
        </p:nvSpPr>
        <p:spPr bwMode="auto">
          <a:xfrm flipV="1">
            <a:off x="5154613" y="2057400"/>
            <a:ext cx="1879600" cy="12700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22" name="Line 11">
            <a:extLst>
              <a:ext uri="{FF2B5EF4-FFF2-40B4-BE49-F238E27FC236}">
                <a16:creationId xmlns:a16="http://schemas.microsoft.com/office/drawing/2014/main" id="{5AA3DB38-A5BD-4DE7-8804-53D429528B51}"/>
              </a:ext>
            </a:extLst>
          </p:cNvPr>
          <p:cNvSpPr>
            <a:spLocks noChangeShapeType="1"/>
          </p:cNvSpPr>
          <p:nvPr/>
        </p:nvSpPr>
        <p:spPr bwMode="auto">
          <a:xfrm flipV="1">
            <a:off x="5410201" y="3208338"/>
            <a:ext cx="3243263" cy="2095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23" name="Line 12">
            <a:extLst>
              <a:ext uri="{FF2B5EF4-FFF2-40B4-BE49-F238E27FC236}">
                <a16:creationId xmlns:a16="http://schemas.microsoft.com/office/drawing/2014/main" id="{C7D37937-890A-4C5B-9BD5-8474D7562547}"/>
              </a:ext>
            </a:extLst>
          </p:cNvPr>
          <p:cNvSpPr>
            <a:spLocks noChangeShapeType="1"/>
          </p:cNvSpPr>
          <p:nvPr/>
        </p:nvSpPr>
        <p:spPr bwMode="auto">
          <a:xfrm>
            <a:off x="5132388" y="3563938"/>
            <a:ext cx="2030412" cy="20748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24" name="Line 13">
            <a:extLst>
              <a:ext uri="{FF2B5EF4-FFF2-40B4-BE49-F238E27FC236}">
                <a16:creationId xmlns:a16="http://schemas.microsoft.com/office/drawing/2014/main" id="{898AE794-34A9-4B16-9F51-5A253B5928D6}"/>
              </a:ext>
            </a:extLst>
          </p:cNvPr>
          <p:cNvSpPr>
            <a:spLocks noChangeShapeType="1"/>
          </p:cNvSpPr>
          <p:nvPr/>
        </p:nvSpPr>
        <p:spPr bwMode="auto">
          <a:xfrm flipH="1">
            <a:off x="2674939" y="3533776"/>
            <a:ext cx="2179637" cy="708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25" name="Oval 14">
            <a:extLst>
              <a:ext uri="{FF2B5EF4-FFF2-40B4-BE49-F238E27FC236}">
                <a16:creationId xmlns:a16="http://schemas.microsoft.com/office/drawing/2014/main" id="{DD3F21D1-88D8-49AD-8EAC-355351C86B97}"/>
              </a:ext>
            </a:extLst>
          </p:cNvPr>
          <p:cNvSpPr>
            <a:spLocks noChangeArrowheads="1"/>
          </p:cNvSpPr>
          <p:nvPr/>
        </p:nvSpPr>
        <p:spPr bwMode="auto">
          <a:xfrm>
            <a:off x="4933950" y="3321050"/>
            <a:ext cx="228600" cy="228600"/>
          </a:xfrm>
          <a:prstGeom prst="ellipse">
            <a:avLst/>
          </a:prstGeom>
          <a:solidFill>
            <a:srgbClr val="9900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grpSp>
        <p:nvGrpSpPr>
          <p:cNvPr id="2" name="Group 33">
            <a:extLst>
              <a:ext uri="{FF2B5EF4-FFF2-40B4-BE49-F238E27FC236}">
                <a16:creationId xmlns:a16="http://schemas.microsoft.com/office/drawing/2014/main" id="{310E97AE-FB04-4BFE-BAA3-AB4204F3F026}"/>
              </a:ext>
            </a:extLst>
          </p:cNvPr>
          <p:cNvGrpSpPr>
            <a:grpSpLocks/>
          </p:cNvGrpSpPr>
          <p:nvPr/>
        </p:nvGrpSpPr>
        <p:grpSpPr bwMode="auto">
          <a:xfrm>
            <a:off x="5086350" y="1676400"/>
            <a:ext cx="1314450" cy="2133600"/>
            <a:chOff x="2244" y="1056"/>
            <a:chExt cx="828" cy="1344"/>
          </a:xfrm>
        </p:grpSpPr>
        <p:sp>
          <p:nvSpPr>
            <p:cNvPr id="64539" name="Line 17">
              <a:extLst>
                <a:ext uri="{FF2B5EF4-FFF2-40B4-BE49-F238E27FC236}">
                  <a16:creationId xmlns:a16="http://schemas.microsoft.com/office/drawing/2014/main" id="{2221C7EC-1848-4A68-A5B3-D5A97ABE59A1}"/>
                </a:ext>
              </a:extLst>
            </p:cNvPr>
            <p:cNvSpPr>
              <a:spLocks noChangeShapeType="1"/>
            </p:cNvSpPr>
            <p:nvPr/>
          </p:nvSpPr>
          <p:spPr bwMode="auto">
            <a:xfrm>
              <a:off x="2544" y="1440"/>
              <a:ext cx="432" cy="960"/>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40" name="Line 21">
              <a:extLst>
                <a:ext uri="{FF2B5EF4-FFF2-40B4-BE49-F238E27FC236}">
                  <a16:creationId xmlns:a16="http://schemas.microsoft.com/office/drawing/2014/main" id="{26CCEF19-FF18-431E-A8EC-EE0C8191CA4F}"/>
                </a:ext>
              </a:extLst>
            </p:cNvPr>
            <p:cNvSpPr>
              <a:spLocks noChangeShapeType="1"/>
            </p:cNvSpPr>
            <p:nvPr/>
          </p:nvSpPr>
          <p:spPr bwMode="auto">
            <a:xfrm flipV="1">
              <a:off x="2784" y="1776"/>
              <a:ext cx="288" cy="144"/>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41" name="Text Box 31">
              <a:extLst>
                <a:ext uri="{FF2B5EF4-FFF2-40B4-BE49-F238E27FC236}">
                  <a16:creationId xmlns:a16="http://schemas.microsoft.com/office/drawing/2014/main" id="{0594EB79-0517-46AB-8A20-7D451D195EED}"/>
                </a:ext>
              </a:extLst>
            </p:cNvPr>
            <p:cNvSpPr txBox="1">
              <a:spLocks noChangeArrowheads="1"/>
            </p:cNvSpPr>
            <p:nvPr/>
          </p:nvSpPr>
          <p:spPr bwMode="auto">
            <a:xfrm>
              <a:off x="2244" y="1056"/>
              <a:ext cx="59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dirty="0">
                  <a:solidFill>
                    <a:srgbClr val="000000"/>
                  </a:solidFill>
                  <a:latin typeface="Arial" panose="020B0604020202020204" pitchFamily="34" charset="0"/>
                </a:rPr>
                <a:t>Real</a:t>
              </a:r>
            </a:p>
            <a:p>
              <a:pPr eaLnBrk="0" fontAlgn="base" hangingPunct="0">
                <a:spcBef>
                  <a:spcPct val="0"/>
                </a:spcBef>
                <a:spcAft>
                  <a:spcPct val="0"/>
                </a:spcAft>
              </a:pPr>
              <a:r>
                <a:rPr lang="en-US" altLang="en-US" sz="1800" dirty="0">
                  <a:solidFill>
                    <a:srgbClr val="000000"/>
                  </a:solidFill>
                  <a:latin typeface="Arial" panose="020B0604020202020204" pitchFamily="34" charset="0"/>
                </a:rPr>
                <a:t>camera</a:t>
              </a:r>
            </a:p>
          </p:txBody>
        </p:sp>
      </p:grpSp>
      <p:grpSp>
        <p:nvGrpSpPr>
          <p:cNvPr id="3" name="Group 37">
            <a:extLst>
              <a:ext uri="{FF2B5EF4-FFF2-40B4-BE49-F238E27FC236}">
                <a16:creationId xmlns:a16="http://schemas.microsoft.com/office/drawing/2014/main" id="{99F24EA9-7FF2-4FE7-95BE-BDABC556BCEE}"/>
              </a:ext>
            </a:extLst>
          </p:cNvPr>
          <p:cNvGrpSpPr>
            <a:grpSpLocks/>
          </p:cNvGrpSpPr>
          <p:nvPr/>
        </p:nvGrpSpPr>
        <p:grpSpPr bwMode="auto">
          <a:xfrm>
            <a:off x="6324605" y="2044700"/>
            <a:ext cx="3922716" cy="3517900"/>
            <a:chOff x="3024" y="1288"/>
            <a:chExt cx="2471" cy="2216"/>
          </a:xfrm>
        </p:grpSpPr>
        <p:sp>
          <p:nvSpPr>
            <p:cNvPr id="64536" name="Line 22">
              <a:extLst>
                <a:ext uri="{FF2B5EF4-FFF2-40B4-BE49-F238E27FC236}">
                  <a16:creationId xmlns:a16="http://schemas.microsoft.com/office/drawing/2014/main" id="{0A7F4E19-0C65-4C04-832E-986BD4494D3E}"/>
                </a:ext>
              </a:extLst>
            </p:cNvPr>
            <p:cNvSpPr>
              <a:spLocks noChangeShapeType="1"/>
            </p:cNvSpPr>
            <p:nvPr/>
          </p:nvSpPr>
          <p:spPr bwMode="auto">
            <a:xfrm>
              <a:off x="3312" y="2448"/>
              <a:ext cx="336" cy="96"/>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37" name="Line 19">
              <a:extLst>
                <a:ext uri="{FF2B5EF4-FFF2-40B4-BE49-F238E27FC236}">
                  <a16:creationId xmlns:a16="http://schemas.microsoft.com/office/drawing/2014/main" id="{BBB65155-3DEB-40F4-96A5-CF7EE1C2BF31}"/>
                </a:ext>
              </a:extLst>
            </p:cNvPr>
            <p:cNvSpPr>
              <a:spLocks noChangeShapeType="1"/>
            </p:cNvSpPr>
            <p:nvPr/>
          </p:nvSpPr>
          <p:spPr bwMode="auto">
            <a:xfrm flipH="1">
              <a:off x="3024" y="1488"/>
              <a:ext cx="480" cy="2016"/>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4538" name="Text Box 32">
              <a:extLst>
                <a:ext uri="{FF2B5EF4-FFF2-40B4-BE49-F238E27FC236}">
                  <a16:creationId xmlns:a16="http://schemas.microsoft.com/office/drawing/2014/main" id="{D2C237ED-7582-40B9-BED3-F198DF0E7698}"/>
                </a:ext>
              </a:extLst>
            </p:cNvPr>
            <p:cNvSpPr txBox="1">
              <a:spLocks noChangeArrowheads="1"/>
            </p:cNvSpPr>
            <p:nvPr/>
          </p:nvSpPr>
          <p:spPr bwMode="auto">
            <a:xfrm>
              <a:off x="3535" y="1288"/>
              <a:ext cx="196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dirty="0">
                  <a:solidFill>
                    <a:srgbClr val="000000"/>
                  </a:solidFill>
                  <a:latin typeface="Arial" panose="020B0604020202020204" pitchFamily="34" charset="0"/>
                </a:rPr>
                <a:t>Synthetic panoramic camera</a:t>
              </a:r>
            </a:p>
          </p:txBody>
        </p:sp>
      </p:grpSp>
      <p:grpSp>
        <p:nvGrpSpPr>
          <p:cNvPr id="4" name="Group 35">
            <a:extLst>
              <a:ext uri="{FF2B5EF4-FFF2-40B4-BE49-F238E27FC236}">
                <a16:creationId xmlns:a16="http://schemas.microsoft.com/office/drawing/2014/main" id="{86321574-E56C-4A9E-B945-4F7E66B86F12}"/>
              </a:ext>
            </a:extLst>
          </p:cNvPr>
          <p:cNvGrpSpPr>
            <a:grpSpLocks/>
          </p:cNvGrpSpPr>
          <p:nvPr/>
        </p:nvGrpSpPr>
        <p:grpSpPr bwMode="auto">
          <a:xfrm>
            <a:off x="5889625" y="2841626"/>
            <a:ext cx="1131888" cy="925513"/>
            <a:chOff x="2750" y="1790"/>
            <a:chExt cx="713" cy="583"/>
          </a:xfrm>
        </p:grpSpPr>
        <p:sp>
          <p:nvSpPr>
            <p:cNvPr id="64530" name="Oval 24">
              <a:extLst>
                <a:ext uri="{FF2B5EF4-FFF2-40B4-BE49-F238E27FC236}">
                  <a16:creationId xmlns:a16="http://schemas.microsoft.com/office/drawing/2014/main" id="{DD467E71-B9D0-4985-A667-6A7A9B18F9F3}"/>
                </a:ext>
              </a:extLst>
            </p:cNvPr>
            <p:cNvSpPr>
              <a:spLocks noChangeArrowheads="1"/>
            </p:cNvSpPr>
            <p:nvPr/>
          </p:nvSpPr>
          <p:spPr bwMode="auto">
            <a:xfrm>
              <a:off x="2750" y="1954"/>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4531" name="Oval 25">
              <a:extLst>
                <a:ext uri="{FF2B5EF4-FFF2-40B4-BE49-F238E27FC236}">
                  <a16:creationId xmlns:a16="http://schemas.microsoft.com/office/drawing/2014/main" id="{B5AE51B8-43D6-4163-B879-80A1D06959B8}"/>
                </a:ext>
              </a:extLst>
            </p:cNvPr>
            <p:cNvSpPr>
              <a:spLocks noChangeArrowheads="1"/>
            </p:cNvSpPr>
            <p:nvPr/>
          </p:nvSpPr>
          <p:spPr bwMode="auto">
            <a:xfrm>
              <a:off x="2812" y="2071"/>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4532" name="Oval 26">
              <a:extLst>
                <a:ext uri="{FF2B5EF4-FFF2-40B4-BE49-F238E27FC236}">
                  <a16:creationId xmlns:a16="http://schemas.microsoft.com/office/drawing/2014/main" id="{810614CD-AD76-4845-B494-8FCE06D6C1A1}"/>
                </a:ext>
              </a:extLst>
            </p:cNvPr>
            <p:cNvSpPr>
              <a:spLocks noChangeArrowheads="1"/>
            </p:cNvSpPr>
            <p:nvPr/>
          </p:nvSpPr>
          <p:spPr bwMode="auto">
            <a:xfrm>
              <a:off x="2880" y="2242"/>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4533" name="Oval 28">
              <a:extLst>
                <a:ext uri="{FF2B5EF4-FFF2-40B4-BE49-F238E27FC236}">
                  <a16:creationId xmlns:a16="http://schemas.microsoft.com/office/drawing/2014/main" id="{F74079B9-2C49-477F-96D1-F353702A0832}"/>
                </a:ext>
              </a:extLst>
            </p:cNvPr>
            <p:cNvSpPr>
              <a:spLocks noChangeArrowheads="1"/>
            </p:cNvSpPr>
            <p:nvPr/>
          </p:nvSpPr>
          <p:spPr bwMode="auto">
            <a:xfrm>
              <a:off x="3367" y="1790"/>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4534" name="Oval 29">
              <a:extLst>
                <a:ext uri="{FF2B5EF4-FFF2-40B4-BE49-F238E27FC236}">
                  <a16:creationId xmlns:a16="http://schemas.microsoft.com/office/drawing/2014/main" id="{33F73A0A-64C7-4D99-B835-D4942CF0F36B}"/>
                </a:ext>
              </a:extLst>
            </p:cNvPr>
            <p:cNvSpPr>
              <a:spLocks noChangeArrowheads="1"/>
            </p:cNvSpPr>
            <p:nvPr/>
          </p:nvSpPr>
          <p:spPr bwMode="auto">
            <a:xfrm>
              <a:off x="3312" y="2050"/>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4535" name="Oval 30">
              <a:extLst>
                <a:ext uri="{FF2B5EF4-FFF2-40B4-BE49-F238E27FC236}">
                  <a16:creationId xmlns:a16="http://schemas.microsoft.com/office/drawing/2014/main" id="{9244F978-C15E-4012-8926-C180EB6A1598}"/>
                </a:ext>
              </a:extLst>
            </p:cNvPr>
            <p:cNvSpPr>
              <a:spLocks noChangeArrowheads="1"/>
            </p:cNvSpPr>
            <p:nvPr/>
          </p:nvSpPr>
          <p:spPr bwMode="auto">
            <a:xfrm>
              <a:off x="3264" y="2277"/>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grpSp>
      <p:sp>
        <p:nvSpPr>
          <p:cNvPr id="649252" name="Text Box 36">
            <a:extLst>
              <a:ext uri="{FF2B5EF4-FFF2-40B4-BE49-F238E27FC236}">
                <a16:creationId xmlns:a16="http://schemas.microsoft.com/office/drawing/2014/main" id="{3BEC78EE-C50C-467E-A7A1-42365673CDB5}"/>
              </a:ext>
            </a:extLst>
          </p:cNvPr>
          <p:cNvSpPr txBox="1">
            <a:spLocks noChangeArrowheads="1"/>
          </p:cNvSpPr>
          <p:nvPr/>
        </p:nvSpPr>
        <p:spPr bwMode="auto">
          <a:xfrm>
            <a:off x="2879725" y="5907089"/>
            <a:ext cx="57486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Can generate any synthetic camera view</a:t>
            </a:r>
          </a:p>
          <a:p>
            <a:pPr eaLnBrk="0" fontAlgn="base" hangingPunct="0">
              <a:spcBef>
                <a:spcPct val="0"/>
              </a:spcBef>
              <a:spcAft>
                <a:spcPct val="0"/>
              </a:spcAft>
            </a:pPr>
            <a:r>
              <a:rPr lang="en-US" altLang="en-US" b="1" dirty="0">
                <a:solidFill>
                  <a:srgbClr val="000000"/>
                </a:solidFill>
                <a:latin typeface="Arial" panose="020B0604020202020204" pitchFamily="34" charset="0"/>
              </a:rPr>
              <a:t>if</a:t>
            </a:r>
            <a:r>
              <a:rPr lang="en-US" altLang="en-US" dirty="0">
                <a:solidFill>
                  <a:srgbClr val="000000"/>
                </a:solidFill>
                <a:latin typeface="Arial" panose="020B0604020202020204" pitchFamily="34" charset="0"/>
              </a:rPr>
              <a:t> it has </a:t>
            </a:r>
            <a:r>
              <a:rPr lang="en-US" altLang="en-US" b="1" dirty="0">
                <a:solidFill>
                  <a:srgbClr val="000000"/>
                </a:solidFill>
                <a:latin typeface="Arial" panose="020B0604020202020204" pitchFamily="34" charset="0"/>
              </a:rPr>
              <a:t>the same center of projection</a:t>
            </a:r>
            <a:r>
              <a:rPr lang="en-US" altLang="en-US" dirty="0">
                <a:solidFill>
                  <a:srgbClr val="000000"/>
                </a:solidFill>
                <a:latin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92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5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148BEA19-76BC-440B-9408-BFCA2BC295EA}"/>
              </a:ext>
            </a:extLst>
          </p:cNvPr>
          <p:cNvGrpSpPr>
            <a:grpSpLocks/>
          </p:cNvGrpSpPr>
          <p:nvPr/>
        </p:nvGrpSpPr>
        <p:grpSpPr bwMode="auto">
          <a:xfrm>
            <a:off x="6705600" y="990600"/>
            <a:ext cx="1981200" cy="3989388"/>
            <a:chOff x="3264" y="624"/>
            <a:chExt cx="1248" cy="2513"/>
          </a:xfrm>
        </p:grpSpPr>
        <p:sp>
          <p:nvSpPr>
            <p:cNvPr id="65579" name="Line 3">
              <a:extLst>
                <a:ext uri="{FF2B5EF4-FFF2-40B4-BE49-F238E27FC236}">
                  <a16:creationId xmlns:a16="http://schemas.microsoft.com/office/drawing/2014/main" id="{EB3A2419-3F62-4238-BD36-244EB8B1334D}"/>
                </a:ext>
              </a:extLst>
            </p:cNvPr>
            <p:cNvSpPr>
              <a:spLocks noChangeShapeType="1"/>
            </p:cNvSpPr>
            <p:nvPr/>
          </p:nvSpPr>
          <p:spPr bwMode="auto">
            <a:xfrm>
              <a:off x="3264" y="624"/>
              <a:ext cx="0" cy="244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80" name="Text Box 4">
              <a:extLst>
                <a:ext uri="{FF2B5EF4-FFF2-40B4-BE49-F238E27FC236}">
                  <a16:creationId xmlns:a16="http://schemas.microsoft.com/office/drawing/2014/main" id="{0249C505-2C01-4613-BD72-C0BED41A4417}"/>
                </a:ext>
              </a:extLst>
            </p:cNvPr>
            <p:cNvSpPr txBox="1">
              <a:spLocks noChangeArrowheads="1"/>
            </p:cNvSpPr>
            <p:nvPr/>
          </p:nvSpPr>
          <p:spPr bwMode="auto">
            <a:xfrm>
              <a:off x="3631" y="2887"/>
              <a:ext cx="88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mosaic PP</a:t>
              </a:r>
            </a:p>
          </p:txBody>
        </p:sp>
        <p:sp>
          <p:nvSpPr>
            <p:cNvPr id="65581" name="Line 5">
              <a:extLst>
                <a:ext uri="{FF2B5EF4-FFF2-40B4-BE49-F238E27FC236}">
                  <a16:creationId xmlns:a16="http://schemas.microsoft.com/office/drawing/2014/main" id="{E05E747A-B5F3-4A0B-8996-C63D7769DEDB}"/>
                </a:ext>
              </a:extLst>
            </p:cNvPr>
            <p:cNvSpPr>
              <a:spLocks noChangeShapeType="1"/>
            </p:cNvSpPr>
            <p:nvPr/>
          </p:nvSpPr>
          <p:spPr bwMode="auto">
            <a:xfrm flipH="1" flipV="1">
              <a:off x="3312" y="2832"/>
              <a:ext cx="336" cy="19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nvGrpSpPr>
          <p:cNvPr id="3" name="Group 6">
            <a:extLst>
              <a:ext uri="{FF2B5EF4-FFF2-40B4-BE49-F238E27FC236}">
                <a16:creationId xmlns:a16="http://schemas.microsoft.com/office/drawing/2014/main" id="{2708F1BB-6640-4EC3-86B1-E0AB965D0E06}"/>
              </a:ext>
            </a:extLst>
          </p:cNvPr>
          <p:cNvGrpSpPr>
            <a:grpSpLocks/>
          </p:cNvGrpSpPr>
          <p:nvPr/>
        </p:nvGrpSpPr>
        <p:grpSpPr bwMode="auto">
          <a:xfrm>
            <a:off x="4768850" y="1828800"/>
            <a:ext cx="946150" cy="1143000"/>
            <a:chOff x="1180" y="816"/>
            <a:chExt cx="596" cy="720"/>
          </a:xfrm>
        </p:grpSpPr>
        <p:sp>
          <p:nvSpPr>
            <p:cNvPr id="65572" name="Line 7">
              <a:extLst>
                <a:ext uri="{FF2B5EF4-FFF2-40B4-BE49-F238E27FC236}">
                  <a16:creationId xmlns:a16="http://schemas.microsoft.com/office/drawing/2014/main" id="{3EF2CD8B-96D6-48F4-8CE3-EF1780C6DBFB}"/>
                </a:ext>
              </a:extLst>
            </p:cNvPr>
            <p:cNvSpPr>
              <a:spLocks noChangeShapeType="1"/>
            </p:cNvSpPr>
            <p:nvPr/>
          </p:nvSpPr>
          <p:spPr bwMode="auto">
            <a:xfrm>
              <a:off x="1392" y="816"/>
              <a:ext cx="384"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65573" name="Group 8">
              <a:extLst>
                <a:ext uri="{FF2B5EF4-FFF2-40B4-BE49-F238E27FC236}">
                  <a16:creationId xmlns:a16="http://schemas.microsoft.com/office/drawing/2014/main" id="{73D71BF2-0659-4111-99F8-30459E302010}"/>
                </a:ext>
              </a:extLst>
            </p:cNvPr>
            <p:cNvGrpSpPr>
              <a:grpSpLocks/>
            </p:cNvGrpSpPr>
            <p:nvPr/>
          </p:nvGrpSpPr>
          <p:grpSpPr bwMode="auto">
            <a:xfrm rot="2180804">
              <a:off x="1180" y="1128"/>
              <a:ext cx="260" cy="408"/>
              <a:chOff x="3979" y="3269"/>
              <a:chExt cx="260" cy="408"/>
            </a:xfrm>
          </p:grpSpPr>
          <p:sp>
            <p:nvSpPr>
              <p:cNvPr id="65574" name="Freeform 9">
                <a:extLst>
                  <a:ext uri="{FF2B5EF4-FFF2-40B4-BE49-F238E27FC236}">
                    <a16:creationId xmlns:a16="http://schemas.microsoft.com/office/drawing/2014/main" id="{C8669011-23BB-4BA9-82CD-8DF88D83FDD2}"/>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75" name="Arc 10">
                <a:extLst>
                  <a:ext uri="{FF2B5EF4-FFF2-40B4-BE49-F238E27FC236}">
                    <a16:creationId xmlns:a16="http://schemas.microsoft.com/office/drawing/2014/main" id="{61385DDD-6C77-483C-BCCF-74F4EEB380A0}"/>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76" name="Line 11">
                <a:extLst>
                  <a:ext uri="{FF2B5EF4-FFF2-40B4-BE49-F238E27FC236}">
                    <a16:creationId xmlns:a16="http://schemas.microsoft.com/office/drawing/2014/main" id="{755797E3-5931-4D64-BBC1-0F288B54A109}"/>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77" name="Oval 12">
                <a:extLst>
                  <a:ext uri="{FF2B5EF4-FFF2-40B4-BE49-F238E27FC236}">
                    <a16:creationId xmlns:a16="http://schemas.microsoft.com/office/drawing/2014/main" id="{AE81706F-426A-4CE8-9CBE-11D065A1A91F}"/>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5578" name="Line 13">
                <a:extLst>
                  <a:ext uri="{FF2B5EF4-FFF2-40B4-BE49-F238E27FC236}">
                    <a16:creationId xmlns:a16="http://schemas.microsoft.com/office/drawing/2014/main" id="{A375CDA0-4023-4677-9629-39EF91ABB766}"/>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sp>
        <p:nvSpPr>
          <p:cNvPr id="65540" name="Rectangle 14">
            <a:extLst>
              <a:ext uri="{FF2B5EF4-FFF2-40B4-BE49-F238E27FC236}">
                <a16:creationId xmlns:a16="http://schemas.microsoft.com/office/drawing/2014/main" id="{E6714166-4E3A-4D14-9B2F-23FE855C73D1}"/>
              </a:ext>
            </a:extLst>
          </p:cNvPr>
          <p:cNvSpPr>
            <a:spLocks noGrp="1" noChangeArrowheads="1"/>
          </p:cNvSpPr>
          <p:nvPr>
            <p:ph type="title"/>
          </p:nvPr>
        </p:nvSpPr>
        <p:spPr/>
        <p:txBody>
          <a:bodyPr/>
          <a:lstStyle/>
          <a:p>
            <a:r>
              <a:rPr lang="en-US" altLang="en-US"/>
              <a:t>Image reprojection</a:t>
            </a:r>
          </a:p>
        </p:txBody>
      </p:sp>
      <p:sp>
        <p:nvSpPr>
          <p:cNvPr id="65541" name="Rectangle 15">
            <a:extLst>
              <a:ext uri="{FF2B5EF4-FFF2-40B4-BE49-F238E27FC236}">
                <a16:creationId xmlns:a16="http://schemas.microsoft.com/office/drawing/2014/main" id="{A5D4EC5D-F1EE-4C41-8D74-A9281D9D5E5F}"/>
              </a:ext>
            </a:extLst>
          </p:cNvPr>
          <p:cNvSpPr>
            <a:spLocks noGrp="1" noChangeArrowheads="1"/>
          </p:cNvSpPr>
          <p:nvPr>
            <p:ph type="body" idx="1"/>
          </p:nvPr>
        </p:nvSpPr>
        <p:spPr>
          <a:xfrm>
            <a:off x="2209800" y="5181600"/>
            <a:ext cx="7772400" cy="1524000"/>
          </a:xfrm>
        </p:spPr>
        <p:txBody>
          <a:bodyPr/>
          <a:lstStyle/>
          <a:p>
            <a:pPr>
              <a:lnSpc>
                <a:spcPct val="90000"/>
              </a:lnSpc>
            </a:pPr>
            <a:r>
              <a:rPr lang="en-US" altLang="en-US"/>
              <a:t>The mosaic has a natural interpretation in 3D</a:t>
            </a:r>
          </a:p>
          <a:p>
            <a:pPr lvl="1">
              <a:lnSpc>
                <a:spcPct val="90000"/>
              </a:lnSpc>
            </a:pPr>
            <a:r>
              <a:rPr lang="en-US" altLang="en-US"/>
              <a:t>The images are reprojected onto a common plane</a:t>
            </a:r>
          </a:p>
          <a:p>
            <a:pPr lvl="1">
              <a:lnSpc>
                <a:spcPct val="90000"/>
              </a:lnSpc>
            </a:pPr>
            <a:r>
              <a:rPr lang="en-US" altLang="en-US"/>
              <a:t>The mosaic is formed on this plane</a:t>
            </a:r>
          </a:p>
          <a:p>
            <a:pPr lvl="1">
              <a:lnSpc>
                <a:spcPct val="90000"/>
              </a:lnSpc>
            </a:pPr>
            <a:r>
              <a:rPr lang="en-US" altLang="en-US"/>
              <a:t>Mosaic is a </a:t>
            </a:r>
            <a:r>
              <a:rPr lang="en-US" altLang="en-US" i="1"/>
              <a:t>synthetic wide-angle camera</a:t>
            </a:r>
          </a:p>
        </p:txBody>
      </p:sp>
      <p:grpSp>
        <p:nvGrpSpPr>
          <p:cNvPr id="5" name="Group 16">
            <a:extLst>
              <a:ext uri="{FF2B5EF4-FFF2-40B4-BE49-F238E27FC236}">
                <a16:creationId xmlns:a16="http://schemas.microsoft.com/office/drawing/2014/main" id="{C8546C25-02D5-4CC0-8E53-4102A707629D}"/>
              </a:ext>
            </a:extLst>
          </p:cNvPr>
          <p:cNvGrpSpPr>
            <a:grpSpLocks/>
          </p:cNvGrpSpPr>
          <p:nvPr/>
        </p:nvGrpSpPr>
        <p:grpSpPr bwMode="auto">
          <a:xfrm>
            <a:off x="4648200" y="2286000"/>
            <a:ext cx="990600" cy="914400"/>
            <a:chOff x="1104" y="1104"/>
            <a:chExt cx="624" cy="576"/>
          </a:xfrm>
        </p:grpSpPr>
        <p:grpSp>
          <p:nvGrpSpPr>
            <p:cNvPr id="65565" name="Group 17">
              <a:extLst>
                <a:ext uri="{FF2B5EF4-FFF2-40B4-BE49-F238E27FC236}">
                  <a16:creationId xmlns:a16="http://schemas.microsoft.com/office/drawing/2014/main" id="{59CD5CDB-A232-4ACD-8529-02D6A1597F85}"/>
                </a:ext>
              </a:extLst>
            </p:cNvPr>
            <p:cNvGrpSpPr>
              <a:grpSpLocks/>
            </p:cNvGrpSpPr>
            <p:nvPr/>
          </p:nvGrpSpPr>
          <p:grpSpPr bwMode="auto">
            <a:xfrm rot="4164331">
              <a:off x="1178" y="1270"/>
              <a:ext cx="260" cy="408"/>
              <a:chOff x="3979" y="3269"/>
              <a:chExt cx="260" cy="408"/>
            </a:xfrm>
          </p:grpSpPr>
          <p:sp>
            <p:nvSpPr>
              <p:cNvPr id="65567" name="Freeform 18">
                <a:extLst>
                  <a:ext uri="{FF2B5EF4-FFF2-40B4-BE49-F238E27FC236}">
                    <a16:creationId xmlns:a16="http://schemas.microsoft.com/office/drawing/2014/main" id="{86E4C5B6-9411-46A3-86E0-5C45E9E3F050}"/>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68" name="Arc 19">
                <a:extLst>
                  <a:ext uri="{FF2B5EF4-FFF2-40B4-BE49-F238E27FC236}">
                    <a16:creationId xmlns:a16="http://schemas.microsoft.com/office/drawing/2014/main" id="{2EACF402-9F26-437D-93CD-04B3602B5570}"/>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69" name="Line 20">
                <a:extLst>
                  <a:ext uri="{FF2B5EF4-FFF2-40B4-BE49-F238E27FC236}">
                    <a16:creationId xmlns:a16="http://schemas.microsoft.com/office/drawing/2014/main" id="{AAAD3A93-F7D0-4EE1-B2BE-12E9613EB3AA}"/>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70" name="Oval 21">
                <a:extLst>
                  <a:ext uri="{FF2B5EF4-FFF2-40B4-BE49-F238E27FC236}">
                    <a16:creationId xmlns:a16="http://schemas.microsoft.com/office/drawing/2014/main" id="{4F0EF51B-BDE2-4207-8AC7-07317373C716}"/>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5571" name="Line 22">
                <a:extLst>
                  <a:ext uri="{FF2B5EF4-FFF2-40B4-BE49-F238E27FC236}">
                    <a16:creationId xmlns:a16="http://schemas.microsoft.com/office/drawing/2014/main" id="{70DA5F8F-DF5E-4BAC-80D5-F44D0C065635}"/>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65566" name="Line 23">
              <a:extLst>
                <a:ext uri="{FF2B5EF4-FFF2-40B4-BE49-F238E27FC236}">
                  <a16:creationId xmlns:a16="http://schemas.microsoft.com/office/drawing/2014/main" id="{27A1C5A6-1712-4EA3-9CCA-6DB4F3F9416C}"/>
                </a:ext>
              </a:extLst>
            </p:cNvPr>
            <p:cNvSpPr>
              <a:spLocks noChangeShapeType="1"/>
            </p:cNvSpPr>
            <p:nvPr/>
          </p:nvSpPr>
          <p:spPr bwMode="auto">
            <a:xfrm>
              <a:off x="1680" y="1104"/>
              <a:ext cx="48" cy="57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nvGrpSpPr>
          <p:cNvPr id="7" name="Group 24">
            <a:extLst>
              <a:ext uri="{FF2B5EF4-FFF2-40B4-BE49-F238E27FC236}">
                <a16:creationId xmlns:a16="http://schemas.microsoft.com/office/drawing/2014/main" id="{1DCFED2E-9EC8-4514-81FA-BB984B658B41}"/>
              </a:ext>
            </a:extLst>
          </p:cNvPr>
          <p:cNvGrpSpPr>
            <a:grpSpLocks/>
          </p:cNvGrpSpPr>
          <p:nvPr/>
        </p:nvGrpSpPr>
        <p:grpSpPr bwMode="auto">
          <a:xfrm rot="20250102" flipV="1">
            <a:off x="4845050" y="2393950"/>
            <a:ext cx="946150" cy="1143000"/>
            <a:chOff x="1180" y="816"/>
            <a:chExt cx="596" cy="720"/>
          </a:xfrm>
        </p:grpSpPr>
        <p:sp>
          <p:nvSpPr>
            <p:cNvPr id="65558" name="Line 25">
              <a:extLst>
                <a:ext uri="{FF2B5EF4-FFF2-40B4-BE49-F238E27FC236}">
                  <a16:creationId xmlns:a16="http://schemas.microsoft.com/office/drawing/2014/main" id="{993D7C7E-28C8-4EF3-81CC-0F3CE5F93218}"/>
                </a:ext>
              </a:extLst>
            </p:cNvPr>
            <p:cNvSpPr>
              <a:spLocks noChangeShapeType="1"/>
            </p:cNvSpPr>
            <p:nvPr/>
          </p:nvSpPr>
          <p:spPr bwMode="auto">
            <a:xfrm>
              <a:off x="1392" y="816"/>
              <a:ext cx="384"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65559" name="Group 26">
              <a:extLst>
                <a:ext uri="{FF2B5EF4-FFF2-40B4-BE49-F238E27FC236}">
                  <a16:creationId xmlns:a16="http://schemas.microsoft.com/office/drawing/2014/main" id="{F698E575-2FC2-412E-8842-450C5DAA2F29}"/>
                </a:ext>
              </a:extLst>
            </p:cNvPr>
            <p:cNvGrpSpPr>
              <a:grpSpLocks/>
            </p:cNvGrpSpPr>
            <p:nvPr/>
          </p:nvGrpSpPr>
          <p:grpSpPr bwMode="auto">
            <a:xfrm rot="2180804">
              <a:off x="1180" y="1128"/>
              <a:ext cx="260" cy="408"/>
              <a:chOff x="3979" y="3269"/>
              <a:chExt cx="260" cy="408"/>
            </a:xfrm>
          </p:grpSpPr>
          <p:sp>
            <p:nvSpPr>
              <p:cNvPr id="65560" name="Freeform 27">
                <a:extLst>
                  <a:ext uri="{FF2B5EF4-FFF2-40B4-BE49-F238E27FC236}">
                    <a16:creationId xmlns:a16="http://schemas.microsoft.com/office/drawing/2014/main" id="{A96EA212-77E0-4D9D-B331-201B9F94BD73}"/>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61" name="Arc 28">
                <a:extLst>
                  <a:ext uri="{FF2B5EF4-FFF2-40B4-BE49-F238E27FC236}">
                    <a16:creationId xmlns:a16="http://schemas.microsoft.com/office/drawing/2014/main" id="{BBF5F74D-D98A-4648-A67E-0EC753F64FDB}"/>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62" name="Line 29">
                <a:extLst>
                  <a:ext uri="{FF2B5EF4-FFF2-40B4-BE49-F238E27FC236}">
                    <a16:creationId xmlns:a16="http://schemas.microsoft.com/office/drawing/2014/main" id="{305C014D-BA2B-44F8-929F-3E71B7DC0D3E}"/>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63" name="Oval 30">
                <a:extLst>
                  <a:ext uri="{FF2B5EF4-FFF2-40B4-BE49-F238E27FC236}">
                    <a16:creationId xmlns:a16="http://schemas.microsoft.com/office/drawing/2014/main" id="{69BAE5BA-808D-4822-979B-0B76BD3FB74B}"/>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5564" name="Line 31">
                <a:extLst>
                  <a:ext uri="{FF2B5EF4-FFF2-40B4-BE49-F238E27FC236}">
                    <a16:creationId xmlns:a16="http://schemas.microsoft.com/office/drawing/2014/main" id="{7E2AB558-B3E0-4D6C-B8A0-5929C493A100}"/>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grpSp>
        <p:nvGrpSpPr>
          <p:cNvPr id="9" name="Group 32">
            <a:extLst>
              <a:ext uri="{FF2B5EF4-FFF2-40B4-BE49-F238E27FC236}">
                <a16:creationId xmlns:a16="http://schemas.microsoft.com/office/drawing/2014/main" id="{9B29ADA5-0D0E-4DA3-BF80-D5359570A32D}"/>
              </a:ext>
            </a:extLst>
          </p:cNvPr>
          <p:cNvGrpSpPr>
            <a:grpSpLocks/>
          </p:cNvGrpSpPr>
          <p:nvPr/>
        </p:nvGrpSpPr>
        <p:grpSpPr bwMode="auto">
          <a:xfrm>
            <a:off x="4648200" y="1676400"/>
            <a:ext cx="2057400" cy="1905000"/>
            <a:chOff x="1968" y="1056"/>
            <a:chExt cx="1296" cy="1200"/>
          </a:xfrm>
        </p:grpSpPr>
        <p:sp>
          <p:nvSpPr>
            <p:cNvPr id="65555" name="Line 33">
              <a:extLst>
                <a:ext uri="{FF2B5EF4-FFF2-40B4-BE49-F238E27FC236}">
                  <a16:creationId xmlns:a16="http://schemas.microsoft.com/office/drawing/2014/main" id="{510552DA-7272-4408-A9FD-32A9863B16C2}"/>
                </a:ext>
              </a:extLst>
            </p:cNvPr>
            <p:cNvSpPr>
              <a:spLocks noChangeShapeType="1"/>
            </p:cNvSpPr>
            <p:nvPr/>
          </p:nvSpPr>
          <p:spPr bwMode="auto">
            <a:xfrm flipV="1">
              <a:off x="1968" y="1056"/>
              <a:ext cx="1296" cy="720"/>
            </a:xfrm>
            <a:prstGeom prst="line">
              <a:avLst/>
            </a:prstGeom>
            <a:noFill/>
            <a:ln w="12700">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56" name="Line 34">
              <a:extLst>
                <a:ext uri="{FF2B5EF4-FFF2-40B4-BE49-F238E27FC236}">
                  <a16:creationId xmlns:a16="http://schemas.microsoft.com/office/drawing/2014/main" id="{592A3FE7-4711-4E67-9760-F39F511B84AB}"/>
                </a:ext>
              </a:extLst>
            </p:cNvPr>
            <p:cNvSpPr>
              <a:spLocks noChangeShapeType="1"/>
            </p:cNvSpPr>
            <p:nvPr/>
          </p:nvSpPr>
          <p:spPr bwMode="auto">
            <a:xfrm>
              <a:off x="1968" y="1776"/>
              <a:ext cx="1296" cy="480"/>
            </a:xfrm>
            <a:prstGeom prst="line">
              <a:avLst/>
            </a:prstGeom>
            <a:noFill/>
            <a:ln w="12700">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57" name="Line 35">
              <a:extLst>
                <a:ext uri="{FF2B5EF4-FFF2-40B4-BE49-F238E27FC236}">
                  <a16:creationId xmlns:a16="http://schemas.microsoft.com/office/drawing/2014/main" id="{110D81B8-F15F-418F-90DD-C0AF4EF06C7C}"/>
                </a:ext>
              </a:extLst>
            </p:cNvPr>
            <p:cNvSpPr>
              <a:spLocks noChangeShapeType="1"/>
            </p:cNvSpPr>
            <p:nvPr/>
          </p:nvSpPr>
          <p:spPr bwMode="auto">
            <a:xfrm>
              <a:off x="3236" y="1056"/>
              <a:ext cx="0" cy="1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nvGrpSpPr>
          <p:cNvPr id="10" name="Group 36">
            <a:extLst>
              <a:ext uri="{FF2B5EF4-FFF2-40B4-BE49-F238E27FC236}">
                <a16:creationId xmlns:a16="http://schemas.microsoft.com/office/drawing/2014/main" id="{CE9B5916-835F-4D6C-9680-AD3999404504}"/>
              </a:ext>
            </a:extLst>
          </p:cNvPr>
          <p:cNvGrpSpPr>
            <a:grpSpLocks/>
          </p:cNvGrpSpPr>
          <p:nvPr/>
        </p:nvGrpSpPr>
        <p:grpSpPr bwMode="auto">
          <a:xfrm>
            <a:off x="4648200" y="990600"/>
            <a:ext cx="2057400" cy="1828800"/>
            <a:chOff x="1968" y="624"/>
            <a:chExt cx="1296" cy="1152"/>
          </a:xfrm>
        </p:grpSpPr>
        <p:sp>
          <p:nvSpPr>
            <p:cNvPr id="65552" name="Line 37">
              <a:extLst>
                <a:ext uri="{FF2B5EF4-FFF2-40B4-BE49-F238E27FC236}">
                  <a16:creationId xmlns:a16="http://schemas.microsoft.com/office/drawing/2014/main" id="{3E40AEDD-27BB-4948-A3BD-7326B8B7E2E8}"/>
                </a:ext>
              </a:extLst>
            </p:cNvPr>
            <p:cNvSpPr>
              <a:spLocks noChangeShapeType="1"/>
            </p:cNvSpPr>
            <p:nvPr/>
          </p:nvSpPr>
          <p:spPr bwMode="auto">
            <a:xfrm flipV="1">
              <a:off x="1968" y="1488"/>
              <a:ext cx="1296" cy="288"/>
            </a:xfrm>
            <a:prstGeom prst="line">
              <a:avLst/>
            </a:prstGeom>
            <a:noFill/>
            <a:ln w="12700">
              <a:solidFill>
                <a:srgbClr val="33CC33"/>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53" name="Line 38">
              <a:extLst>
                <a:ext uri="{FF2B5EF4-FFF2-40B4-BE49-F238E27FC236}">
                  <a16:creationId xmlns:a16="http://schemas.microsoft.com/office/drawing/2014/main" id="{3DCD319D-C6A3-493B-89C9-B59BB5F6BB31}"/>
                </a:ext>
              </a:extLst>
            </p:cNvPr>
            <p:cNvSpPr>
              <a:spLocks noChangeShapeType="1"/>
            </p:cNvSpPr>
            <p:nvPr/>
          </p:nvSpPr>
          <p:spPr bwMode="auto">
            <a:xfrm flipV="1">
              <a:off x="1968" y="624"/>
              <a:ext cx="1296" cy="1152"/>
            </a:xfrm>
            <a:prstGeom prst="line">
              <a:avLst/>
            </a:prstGeom>
            <a:noFill/>
            <a:ln w="12700">
              <a:solidFill>
                <a:srgbClr val="33CC33"/>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54" name="Line 39">
              <a:extLst>
                <a:ext uri="{FF2B5EF4-FFF2-40B4-BE49-F238E27FC236}">
                  <a16:creationId xmlns:a16="http://schemas.microsoft.com/office/drawing/2014/main" id="{5F2CC567-3923-485A-A999-5CA47BBB0429}"/>
                </a:ext>
              </a:extLst>
            </p:cNvPr>
            <p:cNvSpPr>
              <a:spLocks noChangeShapeType="1"/>
            </p:cNvSpPr>
            <p:nvPr/>
          </p:nvSpPr>
          <p:spPr bwMode="auto">
            <a:xfrm>
              <a:off x="3264" y="624"/>
              <a:ext cx="0" cy="864"/>
            </a:xfrm>
            <a:prstGeom prst="line">
              <a:avLst/>
            </a:prstGeom>
            <a:noFill/>
            <a:ln w="38100">
              <a:solidFill>
                <a:srgbClr val="33CC33"/>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nvGrpSpPr>
          <p:cNvPr id="11" name="Group 40">
            <a:extLst>
              <a:ext uri="{FF2B5EF4-FFF2-40B4-BE49-F238E27FC236}">
                <a16:creationId xmlns:a16="http://schemas.microsoft.com/office/drawing/2014/main" id="{2B28ECE0-4CD7-4601-ACE3-71553D1791D4}"/>
              </a:ext>
            </a:extLst>
          </p:cNvPr>
          <p:cNvGrpSpPr>
            <a:grpSpLocks/>
          </p:cNvGrpSpPr>
          <p:nvPr/>
        </p:nvGrpSpPr>
        <p:grpSpPr bwMode="auto">
          <a:xfrm>
            <a:off x="4648200" y="2438400"/>
            <a:ext cx="2057400" cy="2362200"/>
            <a:chOff x="1968" y="1536"/>
            <a:chExt cx="1296" cy="1488"/>
          </a:xfrm>
        </p:grpSpPr>
        <p:grpSp>
          <p:nvGrpSpPr>
            <p:cNvPr id="65547" name="Group 41">
              <a:extLst>
                <a:ext uri="{FF2B5EF4-FFF2-40B4-BE49-F238E27FC236}">
                  <a16:creationId xmlns:a16="http://schemas.microsoft.com/office/drawing/2014/main" id="{F445233C-C342-430D-A98E-85D3751717BB}"/>
                </a:ext>
              </a:extLst>
            </p:cNvPr>
            <p:cNvGrpSpPr>
              <a:grpSpLocks/>
            </p:cNvGrpSpPr>
            <p:nvPr/>
          </p:nvGrpSpPr>
          <p:grpSpPr bwMode="auto">
            <a:xfrm>
              <a:off x="1968" y="1536"/>
              <a:ext cx="1296" cy="1488"/>
              <a:chOff x="1968" y="1536"/>
              <a:chExt cx="1296" cy="1488"/>
            </a:xfrm>
          </p:grpSpPr>
          <p:sp>
            <p:nvSpPr>
              <p:cNvPr id="65549" name="Line 42">
                <a:extLst>
                  <a:ext uri="{FF2B5EF4-FFF2-40B4-BE49-F238E27FC236}">
                    <a16:creationId xmlns:a16="http://schemas.microsoft.com/office/drawing/2014/main" id="{A47E0F2E-AFC8-4896-A202-4F96F31B5465}"/>
                  </a:ext>
                </a:extLst>
              </p:cNvPr>
              <p:cNvSpPr>
                <a:spLocks noChangeShapeType="1"/>
              </p:cNvSpPr>
              <p:nvPr/>
            </p:nvSpPr>
            <p:spPr bwMode="auto">
              <a:xfrm flipV="1">
                <a:off x="1968" y="1536"/>
                <a:ext cx="1296" cy="240"/>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50" name="Line 43">
                <a:extLst>
                  <a:ext uri="{FF2B5EF4-FFF2-40B4-BE49-F238E27FC236}">
                    <a16:creationId xmlns:a16="http://schemas.microsoft.com/office/drawing/2014/main" id="{93742FFB-28AD-4F5F-BB6A-4C65CE335B89}"/>
                  </a:ext>
                </a:extLst>
              </p:cNvPr>
              <p:cNvSpPr>
                <a:spLocks noChangeShapeType="1"/>
              </p:cNvSpPr>
              <p:nvPr/>
            </p:nvSpPr>
            <p:spPr bwMode="auto">
              <a:xfrm>
                <a:off x="1968" y="1776"/>
                <a:ext cx="1296" cy="1248"/>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5551" name="Line 44">
                <a:extLst>
                  <a:ext uri="{FF2B5EF4-FFF2-40B4-BE49-F238E27FC236}">
                    <a16:creationId xmlns:a16="http://schemas.microsoft.com/office/drawing/2014/main" id="{EEC59267-1181-4F2D-B8B7-38A68117AE92}"/>
                  </a:ext>
                </a:extLst>
              </p:cNvPr>
              <p:cNvSpPr>
                <a:spLocks noChangeShapeType="1"/>
              </p:cNvSpPr>
              <p:nvPr/>
            </p:nvSpPr>
            <p:spPr bwMode="auto">
              <a:xfrm>
                <a:off x="3264" y="1536"/>
                <a:ext cx="0" cy="14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65548" name="Line 45">
              <a:extLst>
                <a:ext uri="{FF2B5EF4-FFF2-40B4-BE49-F238E27FC236}">
                  <a16:creationId xmlns:a16="http://schemas.microsoft.com/office/drawing/2014/main" id="{01E04EDC-0DCE-4C6A-8B2C-50FD6EE5F463}"/>
                </a:ext>
              </a:extLst>
            </p:cNvPr>
            <p:cNvSpPr>
              <a:spLocks noChangeShapeType="1"/>
            </p:cNvSpPr>
            <p:nvPr/>
          </p:nvSpPr>
          <p:spPr bwMode="auto">
            <a:xfrm>
              <a:off x="2640" y="1968"/>
              <a:ext cx="480" cy="144"/>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DDDDDD"/>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rgbClr val="DDDDDD"/>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1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5800C1D8-3E46-4BB5-9AA2-5A63F77733CE}"/>
              </a:ext>
            </a:extLst>
          </p:cNvPr>
          <p:cNvSpPr>
            <a:spLocks noGrp="1" noChangeArrowheads="1"/>
          </p:cNvSpPr>
          <p:nvPr>
            <p:ph type="title"/>
          </p:nvPr>
        </p:nvSpPr>
        <p:spPr/>
        <p:txBody>
          <a:bodyPr/>
          <a:lstStyle/>
          <a:p>
            <a:r>
              <a:rPr lang="en-US" altLang="en-US"/>
              <a:t>Image reprojection</a:t>
            </a:r>
          </a:p>
        </p:txBody>
      </p:sp>
      <p:sp>
        <p:nvSpPr>
          <p:cNvPr id="66563" name="Rectangle 3">
            <a:extLst>
              <a:ext uri="{FF2B5EF4-FFF2-40B4-BE49-F238E27FC236}">
                <a16:creationId xmlns:a16="http://schemas.microsoft.com/office/drawing/2014/main" id="{A9787825-410C-4934-91A7-7574973B82F7}"/>
              </a:ext>
            </a:extLst>
          </p:cNvPr>
          <p:cNvSpPr>
            <a:spLocks noGrp="1" noChangeArrowheads="1"/>
          </p:cNvSpPr>
          <p:nvPr>
            <p:ph type="body" idx="1"/>
          </p:nvPr>
        </p:nvSpPr>
        <p:spPr/>
        <p:txBody>
          <a:bodyPr/>
          <a:lstStyle/>
          <a:p>
            <a:r>
              <a:rPr lang="en-US" altLang="en-US" dirty="0"/>
              <a:t>Basic question</a:t>
            </a:r>
          </a:p>
          <a:p>
            <a:pPr lvl="1"/>
            <a:r>
              <a:rPr lang="en-US" altLang="en-US" sz="1800" dirty="0"/>
              <a:t>How to relate two images from the same camera center?</a:t>
            </a:r>
          </a:p>
          <a:p>
            <a:pPr lvl="2"/>
            <a:r>
              <a:rPr lang="en-US" altLang="en-US" sz="1600" dirty="0"/>
              <a:t>How to map a pixel from PP1 to PP2?</a:t>
            </a:r>
          </a:p>
        </p:txBody>
      </p:sp>
      <p:sp>
        <p:nvSpPr>
          <p:cNvPr id="66564" name="Freeform 4">
            <a:extLst>
              <a:ext uri="{FF2B5EF4-FFF2-40B4-BE49-F238E27FC236}">
                <a16:creationId xmlns:a16="http://schemas.microsoft.com/office/drawing/2014/main" id="{55E8031A-49EB-4C6B-830D-DB384E582636}"/>
              </a:ext>
            </a:extLst>
          </p:cNvPr>
          <p:cNvSpPr>
            <a:spLocks/>
          </p:cNvSpPr>
          <p:nvPr/>
        </p:nvSpPr>
        <p:spPr bwMode="auto">
          <a:xfrm>
            <a:off x="9142414" y="1143000"/>
            <a:ext cx="1220787" cy="839788"/>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65" name="Freeform 5">
            <a:extLst>
              <a:ext uri="{FF2B5EF4-FFF2-40B4-BE49-F238E27FC236}">
                <a16:creationId xmlns:a16="http://schemas.microsoft.com/office/drawing/2014/main" id="{48834CA4-072C-4310-B1C8-016E3B9DCC30}"/>
              </a:ext>
            </a:extLst>
          </p:cNvPr>
          <p:cNvSpPr>
            <a:spLocks/>
          </p:cNvSpPr>
          <p:nvPr/>
        </p:nvSpPr>
        <p:spPr bwMode="auto">
          <a:xfrm>
            <a:off x="8108950" y="2057400"/>
            <a:ext cx="1492250" cy="1525588"/>
          </a:xfrm>
          <a:custGeom>
            <a:avLst/>
            <a:gdLst>
              <a:gd name="T0" fmla="*/ 2147483647 w 1057"/>
              <a:gd name="T1" fmla="*/ 2147483647 h 961"/>
              <a:gd name="T2" fmla="*/ 0 w 1057"/>
              <a:gd name="T3" fmla="*/ 0 h 961"/>
              <a:gd name="T4" fmla="*/ 0 w 1057"/>
              <a:gd name="T5" fmla="*/ 2147483647 h 961"/>
              <a:gd name="T6" fmla="*/ 2147483647 w 1057"/>
              <a:gd name="T7" fmla="*/ 2147483647 h 961"/>
              <a:gd name="T8" fmla="*/ 2147483647 w 1057"/>
              <a:gd name="T9" fmla="*/ 2147483647 h 961"/>
              <a:gd name="T10" fmla="*/ 0 60000 65536"/>
              <a:gd name="T11" fmla="*/ 0 60000 65536"/>
              <a:gd name="T12" fmla="*/ 0 60000 65536"/>
              <a:gd name="T13" fmla="*/ 0 60000 65536"/>
              <a:gd name="T14" fmla="*/ 0 60000 65536"/>
              <a:gd name="T15" fmla="*/ 0 w 1057"/>
              <a:gd name="T16" fmla="*/ 0 h 961"/>
              <a:gd name="T17" fmla="*/ 1057 w 1057"/>
              <a:gd name="T18" fmla="*/ 961 h 961"/>
            </a:gdLst>
            <a:ahLst/>
            <a:cxnLst>
              <a:cxn ang="T10">
                <a:pos x="T0" y="T1"/>
              </a:cxn>
              <a:cxn ang="T11">
                <a:pos x="T2" y="T3"/>
              </a:cxn>
              <a:cxn ang="T12">
                <a:pos x="T4" y="T5"/>
              </a:cxn>
              <a:cxn ang="T13">
                <a:pos x="T6" y="T7"/>
              </a:cxn>
              <a:cxn ang="T14">
                <a:pos x="T8" y="T9"/>
              </a:cxn>
            </a:cxnLst>
            <a:rect l="T15" t="T16" r="T17" b="T18"/>
            <a:pathLst>
              <a:path w="1057" h="961">
                <a:moveTo>
                  <a:pt x="1056" y="240"/>
                </a:moveTo>
                <a:lnTo>
                  <a:pt x="0" y="0"/>
                </a:lnTo>
                <a:lnTo>
                  <a:pt x="0" y="720"/>
                </a:lnTo>
                <a:lnTo>
                  <a:pt x="1056" y="960"/>
                </a:lnTo>
                <a:lnTo>
                  <a:pt x="1056" y="240"/>
                </a:lnTo>
              </a:path>
            </a:pathLst>
          </a:custGeom>
          <a:solidFill>
            <a:schemeClr val="bg1"/>
          </a:solidFill>
          <a:ln w="19050" cap="rnd" cmpd="sng">
            <a:solidFill>
              <a:schemeClr val="bg2"/>
            </a:solidFill>
            <a:prstDash val="solid"/>
            <a:round/>
            <a:headEnd/>
            <a:tailEnd/>
          </a:ln>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66" name="Freeform 6">
            <a:extLst>
              <a:ext uri="{FF2B5EF4-FFF2-40B4-BE49-F238E27FC236}">
                <a16:creationId xmlns:a16="http://schemas.microsoft.com/office/drawing/2014/main" id="{1C36E60C-472A-4157-AC30-7AFD7BD041CD}"/>
              </a:ext>
            </a:extLst>
          </p:cNvPr>
          <p:cNvSpPr>
            <a:spLocks/>
          </p:cNvSpPr>
          <p:nvPr/>
        </p:nvSpPr>
        <p:spPr bwMode="auto">
          <a:xfrm>
            <a:off x="7905750" y="3552825"/>
            <a:ext cx="1220788" cy="2001838"/>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chemeClr val="bg1"/>
          </a:solidFill>
          <a:ln w="19050" cap="rnd" cmpd="sng">
            <a:solidFill>
              <a:schemeClr val="bg2"/>
            </a:solidFill>
            <a:prstDash val="solid"/>
            <a:round/>
            <a:headEnd/>
            <a:tailEnd/>
          </a:ln>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67" name="Freeform 7">
            <a:extLst>
              <a:ext uri="{FF2B5EF4-FFF2-40B4-BE49-F238E27FC236}">
                <a16:creationId xmlns:a16="http://schemas.microsoft.com/office/drawing/2014/main" id="{B4BFAE28-6FB3-4D12-8B2D-D3BEA6C0B46B}"/>
              </a:ext>
            </a:extLst>
          </p:cNvPr>
          <p:cNvSpPr>
            <a:spLocks/>
          </p:cNvSpPr>
          <p:nvPr/>
        </p:nvSpPr>
        <p:spPr bwMode="auto">
          <a:xfrm>
            <a:off x="7848600" y="5351464"/>
            <a:ext cx="285750" cy="485775"/>
          </a:xfrm>
          <a:custGeom>
            <a:avLst/>
            <a:gdLst>
              <a:gd name="T0" fmla="*/ 2147483647 w 202"/>
              <a:gd name="T1" fmla="*/ 2147483647 h 306"/>
              <a:gd name="T2" fmla="*/ 0 w 202"/>
              <a:gd name="T3" fmla="*/ 2147483647 h 306"/>
              <a:gd name="T4" fmla="*/ 2147483647 w 202"/>
              <a:gd name="T5" fmla="*/ 2147483647 h 306"/>
              <a:gd name="T6" fmla="*/ 2147483647 w 202"/>
              <a:gd name="T7" fmla="*/ 2147483647 h 306"/>
              <a:gd name="T8" fmla="*/ 2147483647 w 202"/>
              <a:gd name="T9" fmla="*/ 2147483647 h 306"/>
              <a:gd name="T10" fmla="*/ 2147483647 w 202"/>
              <a:gd name="T11" fmla="*/ 2147483647 h 306"/>
              <a:gd name="T12" fmla="*/ 2147483647 w 202"/>
              <a:gd name="T13" fmla="*/ 2147483647 h 306"/>
              <a:gd name="T14" fmla="*/ 2147483647 w 202"/>
              <a:gd name="T15" fmla="*/ 2147483647 h 306"/>
              <a:gd name="T16" fmla="*/ 2147483647 w 202"/>
              <a:gd name="T17" fmla="*/ 2147483647 h 306"/>
              <a:gd name="T18" fmla="*/ 2147483647 w 202"/>
              <a:gd name="T19" fmla="*/ 2147483647 h 306"/>
              <a:gd name="T20" fmla="*/ 2147483647 w 202"/>
              <a:gd name="T21" fmla="*/ 2147483647 h 306"/>
              <a:gd name="T22" fmla="*/ 2147483647 w 202"/>
              <a:gd name="T23" fmla="*/ 2147483647 h 306"/>
              <a:gd name="T24" fmla="*/ 2147483647 w 202"/>
              <a:gd name="T25" fmla="*/ 2147483647 h 306"/>
              <a:gd name="T26" fmla="*/ 2147483647 w 202"/>
              <a:gd name="T27" fmla="*/ 2147483647 h 306"/>
              <a:gd name="T28" fmla="*/ 2147483647 w 202"/>
              <a:gd name="T29" fmla="*/ 0 h 306"/>
              <a:gd name="T30" fmla="*/ 2147483647 w 202"/>
              <a:gd name="T31" fmla="*/ 0 h 306"/>
              <a:gd name="T32" fmla="*/ 2147483647 w 202"/>
              <a:gd name="T33" fmla="*/ 2147483647 h 306"/>
              <a:gd name="T34" fmla="*/ 2147483647 w 202"/>
              <a:gd name="T35" fmla="*/ 2147483647 h 306"/>
              <a:gd name="T36" fmla="*/ 2147483647 w 202"/>
              <a:gd name="T37" fmla="*/ 2147483647 h 306"/>
              <a:gd name="T38" fmla="*/ 2147483647 w 202"/>
              <a:gd name="T39" fmla="*/ 2147483647 h 306"/>
              <a:gd name="T40" fmla="*/ 2147483647 w 202"/>
              <a:gd name="T41" fmla="*/ 2147483647 h 306"/>
              <a:gd name="T42" fmla="*/ 2147483647 w 202"/>
              <a:gd name="T43" fmla="*/ 2147483647 h 306"/>
              <a:gd name="T44" fmla="*/ 2147483647 w 202"/>
              <a:gd name="T45" fmla="*/ 2147483647 h 306"/>
              <a:gd name="T46" fmla="*/ 2147483647 w 202"/>
              <a:gd name="T47" fmla="*/ 2147483647 h 306"/>
              <a:gd name="T48" fmla="*/ 2147483647 w 202"/>
              <a:gd name="T49" fmla="*/ 2147483647 h 306"/>
              <a:gd name="T50" fmla="*/ 2147483647 w 202"/>
              <a:gd name="T51" fmla="*/ 2147483647 h 306"/>
              <a:gd name="T52" fmla="*/ 2147483647 w 202"/>
              <a:gd name="T53" fmla="*/ 2147483647 h 306"/>
              <a:gd name="T54" fmla="*/ 2147483647 w 202"/>
              <a:gd name="T55" fmla="*/ 2147483647 h 306"/>
              <a:gd name="T56" fmla="*/ 2147483647 w 202"/>
              <a:gd name="T57" fmla="*/ 2147483647 h 306"/>
              <a:gd name="T58" fmla="*/ 2147483647 w 202"/>
              <a:gd name="T59" fmla="*/ 2147483647 h 306"/>
              <a:gd name="T60" fmla="*/ 2147483647 w 202"/>
              <a:gd name="T61" fmla="*/ 2147483647 h 306"/>
              <a:gd name="T62" fmla="*/ 2147483647 w 202"/>
              <a:gd name="T63" fmla="*/ 2147483647 h 306"/>
              <a:gd name="T64" fmla="*/ 2147483647 w 202"/>
              <a:gd name="T65" fmla="*/ 2147483647 h 306"/>
              <a:gd name="T66" fmla="*/ 2147483647 w 202"/>
              <a:gd name="T67" fmla="*/ 2147483647 h 306"/>
              <a:gd name="T68" fmla="*/ 2147483647 w 202"/>
              <a:gd name="T69" fmla="*/ 2147483647 h 306"/>
              <a:gd name="T70" fmla="*/ 2147483647 w 202"/>
              <a:gd name="T71" fmla="*/ 2147483647 h 306"/>
              <a:gd name="T72" fmla="*/ 2147483647 w 202"/>
              <a:gd name="T73" fmla="*/ 2147483647 h 306"/>
              <a:gd name="T74" fmla="*/ 2147483647 w 202"/>
              <a:gd name="T75" fmla="*/ 2147483647 h 306"/>
              <a:gd name="T76" fmla="*/ 2147483647 w 202"/>
              <a:gd name="T77" fmla="*/ 2147483647 h 306"/>
              <a:gd name="T78" fmla="*/ 2147483647 w 202"/>
              <a:gd name="T79" fmla="*/ 2147483647 h 306"/>
              <a:gd name="T80" fmla="*/ 2147483647 w 202"/>
              <a:gd name="T81" fmla="*/ 2147483647 h 306"/>
              <a:gd name="T82" fmla="*/ 2147483647 w 202"/>
              <a:gd name="T83" fmla="*/ 2147483647 h 306"/>
              <a:gd name="T84" fmla="*/ 2147483647 w 202"/>
              <a:gd name="T85" fmla="*/ 2147483647 h 306"/>
              <a:gd name="T86" fmla="*/ 2147483647 w 202"/>
              <a:gd name="T87" fmla="*/ 2147483647 h 306"/>
              <a:gd name="T88" fmla="*/ 2147483647 w 202"/>
              <a:gd name="T89" fmla="*/ 2147483647 h 306"/>
              <a:gd name="T90" fmla="*/ 2147483647 w 202"/>
              <a:gd name="T91" fmla="*/ 2147483647 h 306"/>
              <a:gd name="T92" fmla="*/ 2147483647 w 202"/>
              <a:gd name="T93" fmla="*/ 2147483647 h 306"/>
              <a:gd name="T94" fmla="*/ 2147483647 w 202"/>
              <a:gd name="T95" fmla="*/ 2147483647 h 306"/>
              <a:gd name="T96" fmla="*/ 2147483647 w 202"/>
              <a:gd name="T97" fmla="*/ 2147483647 h 306"/>
              <a:gd name="T98" fmla="*/ 2147483647 w 202"/>
              <a:gd name="T99" fmla="*/ 2147483647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68" name="Arc 8">
            <a:extLst>
              <a:ext uri="{FF2B5EF4-FFF2-40B4-BE49-F238E27FC236}">
                <a16:creationId xmlns:a16="http://schemas.microsoft.com/office/drawing/2014/main" id="{9E376A55-05B5-4EF3-BE50-8E914798B999}"/>
              </a:ext>
            </a:extLst>
          </p:cNvPr>
          <p:cNvSpPr>
            <a:spLocks/>
          </p:cNvSpPr>
          <p:nvPr/>
        </p:nvSpPr>
        <p:spPr bwMode="auto">
          <a:xfrm rot="-1380000">
            <a:off x="7891463" y="5314950"/>
            <a:ext cx="209550" cy="236538"/>
          </a:xfrm>
          <a:custGeom>
            <a:avLst/>
            <a:gdLst>
              <a:gd name="T0" fmla="*/ 0 w 21745"/>
              <a:gd name="T1" fmla="*/ 0 h 21600"/>
              <a:gd name="T2" fmla="*/ 2147483647 w 21745"/>
              <a:gd name="T3" fmla="*/ 2147483647 h 21600"/>
              <a:gd name="T4" fmla="*/ 116097153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69" name="Line 9">
            <a:extLst>
              <a:ext uri="{FF2B5EF4-FFF2-40B4-BE49-F238E27FC236}">
                <a16:creationId xmlns:a16="http://schemas.microsoft.com/office/drawing/2014/main" id="{80E0F680-1364-4F97-8A55-2F25C4278C0C}"/>
              </a:ext>
            </a:extLst>
          </p:cNvPr>
          <p:cNvSpPr>
            <a:spLocks noChangeShapeType="1"/>
          </p:cNvSpPr>
          <p:nvPr/>
        </p:nvSpPr>
        <p:spPr bwMode="auto">
          <a:xfrm>
            <a:off x="7840663" y="5189538"/>
            <a:ext cx="31750" cy="64611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70" name="Oval 10">
            <a:extLst>
              <a:ext uri="{FF2B5EF4-FFF2-40B4-BE49-F238E27FC236}">
                <a16:creationId xmlns:a16="http://schemas.microsoft.com/office/drawing/2014/main" id="{AAF08B16-EF83-40A8-8B5C-0414F657437E}"/>
              </a:ext>
            </a:extLst>
          </p:cNvPr>
          <p:cNvSpPr>
            <a:spLocks noChangeArrowheads="1"/>
          </p:cNvSpPr>
          <p:nvPr/>
        </p:nvSpPr>
        <p:spPr bwMode="auto">
          <a:xfrm rot="-3960000">
            <a:off x="7948613" y="5319713"/>
            <a:ext cx="112712" cy="176212"/>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6571" name="Line 11">
            <a:extLst>
              <a:ext uri="{FF2B5EF4-FFF2-40B4-BE49-F238E27FC236}">
                <a16:creationId xmlns:a16="http://schemas.microsoft.com/office/drawing/2014/main" id="{5179D848-F5AF-4264-810A-12EDA084826D}"/>
              </a:ext>
            </a:extLst>
          </p:cNvPr>
          <p:cNvSpPr>
            <a:spLocks noChangeShapeType="1"/>
          </p:cNvSpPr>
          <p:nvPr/>
        </p:nvSpPr>
        <p:spPr bwMode="auto">
          <a:xfrm flipV="1">
            <a:off x="7872413" y="5359400"/>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72" name="Text Box 12">
            <a:extLst>
              <a:ext uri="{FF2B5EF4-FFF2-40B4-BE49-F238E27FC236}">
                <a16:creationId xmlns:a16="http://schemas.microsoft.com/office/drawing/2014/main" id="{1207E13D-2078-4ABA-8852-B484AE4DD406}"/>
              </a:ext>
            </a:extLst>
          </p:cNvPr>
          <p:cNvSpPr txBox="1">
            <a:spLocks noChangeArrowheads="1"/>
          </p:cNvSpPr>
          <p:nvPr/>
        </p:nvSpPr>
        <p:spPr bwMode="auto">
          <a:xfrm>
            <a:off x="9601201" y="2449514"/>
            <a:ext cx="665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PP2</a:t>
            </a:r>
          </a:p>
        </p:txBody>
      </p:sp>
      <p:sp>
        <p:nvSpPr>
          <p:cNvPr id="66573" name="Text Box 13">
            <a:extLst>
              <a:ext uri="{FF2B5EF4-FFF2-40B4-BE49-F238E27FC236}">
                <a16:creationId xmlns:a16="http://schemas.microsoft.com/office/drawing/2014/main" id="{EAD0C1CB-0160-47D3-8935-5001E2AB442D}"/>
              </a:ext>
            </a:extLst>
          </p:cNvPr>
          <p:cNvSpPr txBox="1">
            <a:spLocks noChangeArrowheads="1"/>
          </p:cNvSpPr>
          <p:nvPr/>
        </p:nvSpPr>
        <p:spPr bwMode="auto">
          <a:xfrm>
            <a:off x="9144001" y="4175126"/>
            <a:ext cx="665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PP1</a:t>
            </a:r>
          </a:p>
        </p:txBody>
      </p:sp>
      <p:sp>
        <p:nvSpPr>
          <p:cNvPr id="647182" name="Rectangle 14">
            <a:extLst>
              <a:ext uri="{FF2B5EF4-FFF2-40B4-BE49-F238E27FC236}">
                <a16:creationId xmlns:a16="http://schemas.microsoft.com/office/drawing/2014/main" id="{3D81A2E8-804D-4705-B0B7-E9A710B326E5}"/>
              </a:ext>
            </a:extLst>
          </p:cNvPr>
          <p:cNvSpPr>
            <a:spLocks noChangeArrowheads="1"/>
          </p:cNvSpPr>
          <p:nvPr/>
        </p:nvSpPr>
        <p:spPr bwMode="auto">
          <a:xfrm>
            <a:off x="908843" y="1984102"/>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dirty="0">
                <a:solidFill>
                  <a:srgbClr val="000000"/>
                </a:solidFill>
                <a:latin typeface="Arial" panose="020B0604020202020204" pitchFamily="34" charset="0"/>
              </a:rPr>
              <a:t>Answer</a:t>
            </a:r>
          </a:p>
          <a:p>
            <a:pPr lvl="1" eaLnBrk="0" fontAlgn="base" hangingPunct="0">
              <a:spcBef>
                <a:spcPct val="20000"/>
              </a:spcBef>
              <a:spcAft>
                <a:spcPct val="0"/>
              </a:spcAft>
              <a:buFontTx/>
              <a:buChar char="•"/>
            </a:pPr>
            <a:r>
              <a:rPr lang="en-US" altLang="en-US" sz="1800" dirty="0">
                <a:solidFill>
                  <a:srgbClr val="000000"/>
                </a:solidFill>
                <a:latin typeface="Arial" panose="020B0604020202020204" pitchFamily="34" charset="0"/>
              </a:rPr>
              <a:t>Cast a ray through each pixel in PP1</a:t>
            </a:r>
          </a:p>
          <a:p>
            <a:pPr lvl="1" eaLnBrk="0" fontAlgn="base" hangingPunct="0">
              <a:spcBef>
                <a:spcPct val="20000"/>
              </a:spcBef>
              <a:spcAft>
                <a:spcPct val="0"/>
              </a:spcAft>
              <a:buFontTx/>
              <a:buChar char="•"/>
            </a:pPr>
            <a:r>
              <a:rPr lang="en-US" altLang="en-US" sz="1800" dirty="0">
                <a:solidFill>
                  <a:srgbClr val="000000"/>
                </a:solidFill>
                <a:latin typeface="Arial" panose="020B0604020202020204" pitchFamily="34" charset="0"/>
              </a:rPr>
              <a:t>Draw the pixel where that ray intersects PP2</a:t>
            </a:r>
          </a:p>
        </p:txBody>
      </p:sp>
      <p:grpSp>
        <p:nvGrpSpPr>
          <p:cNvPr id="2" name="Group 15">
            <a:extLst>
              <a:ext uri="{FF2B5EF4-FFF2-40B4-BE49-F238E27FC236}">
                <a16:creationId xmlns:a16="http://schemas.microsoft.com/office/drawing/2014/main" id="{D8C580B1-83D7-4F75-B935-330F6BBDF0B7}"/>
              </a:ext>
            </a:extLst>
          </p:cNvPr>
          <p:cNvGrpSpPr>
            <a:grpSpLocks/>
          </p:cNvGrpSpPr>
          <p:nvPr/>
        </p:nvGrpSpPr>
        <p:grpSpPr bwMode="auto">
          <a:xfrm>
            <a:off x="8042275" y="1447800"/>
            <a:ext cx="1625600" cy="3886200"/>
            <a:chOff x="4106" y="912"/>
            <a:chExt cx="1024" cy="2448"/>
          </a:xfrm>
        </p:grpSpPr>
        <p:sp>
          <p:nvSpPr>
            <p:cNvPr id="66578" name="Line 16">
              <a:extLst>
                <a:ext uri="{FF2B5EF4-FFF2-40B4-BE49-F238E27FC236}">
                  <a16:creationId xmlns:a16="http://schemas.microsoft.com/office/drawing/2014/main" id="{DAFF2BFF-47FE-4508-95C7-F8EB4F93997D}"/>
                </a:ext>
              </a:extLst>
            </p:cNvPr>
            <p:cNvSpPr>
              <a:spLocks noChangeShapeType="1"/>
            </p:cNvSpPr>
            <p:nvPr/>
          </p:nvSpPr>
          <p:spPr bwMode="auto">
            <a:xfrm flipV="1">
              <a:off x="4891" y="912"/>
              <a:ext cx="239" cy="564"/>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79" name="Line 17">
              <a:extLst>
                <a:ext uri="{FF2B5EF4-FFF2-40B4-BE49-F238E27FC236}">
                  <a16:creationId xmlns:a16="http://schemas.microsoft.com/office/drawing/2014/main" id="{94FFE697-6D7D-45E9-B24F-1D98991EEC3A}"/>
                </a:ext>
              </a:extLst>
            </p:cNvPr>
            <p:cNvSpPr>
              <a:spLocks noChangeShapeType="1"/>
            </p:cNvSpPr>
            <p:nvPr/>
          </p:nvSpPr>
          <p:spPr bwMode="auto">
            <a:xfrm flipV="1">
              <a:off x="4468" y="1764"/>
              <a:ext cx="299" cy="716"/>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80" name="Line 18">
              <a:extLst>
                <a:ext uri="{FF2B5EF4-FFF2-40B4-BE49-F238E27FC236}">
                  <a16:creationId xmlns:a16="http://schemas.microsoft.com/office/drawing/2014/main" id="{C2149C63-6736-4AC6-B7D2-087BBEFA1FE4}"/>
                </a:ext>
              </a:extLst>
            </p:cNvPr>
            <p:cNvSpPr>
              <a:spLocks noChangeShapeType="1"/>
            </p:cNvSpPr>
            <p:nvPr/>
          </p:nvSpPr>
          <p:spPr bwMode="auto">
            <a:xfrm flipV="1">
              <a:off x="4106" y="2868"/>
              <a:ext cx="202" cy="492"/>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6581" name="Oval 19">
              <a:extLst>
                <a:ext uri="{FF2B5EF4-FFF2-40B4-BE49-F238E27FC236}">
                  <a16:creationId xmlns:a16="http://schemas.microsoft.com/office/drawing/2014/main" id="{2167F378-9EA5-405B-8B88-F9D0A42949B0}"/>
                </a:ext>
              </a:extLst>
            </p:cNvPr>
            <p:cNvSpPr>
              <a:spLocks noChangeArrowheads="1"/>
            </p:cNvSpPr>
            <p:nvPr/>
          </p:nvSpPr>
          <p:spPr bwMode="auto">
            <a:xfrm>
              <a:off x="4743" y="1735"/>
              <a:ext cx="48" cy="48"/>
            </a:xfrm>
            <a:prstGeom prst="ellipse">
              <a:avLst/>
            </a:prstGeom>
            <a:solidFill>
              <a:srgbClr val="008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6582" name="Oval 20">
              <a:extLst>
                <a:ext uri="{FF2B5EF4-FFF2-40B4-BE49-F238E27FC236}">
                  <a16:creationId xmlns:a16="http://schemas.microsoft.com/office/drawing/2014/main" id="{D6500D66-4647-4CF6-89AC-06F321660E9D}"/>
                </a:ext>
              </a:extLst>
            </p:cNvPr>
            <p:cNvSpPr>
              <a:spLocks noChangeArrowheads="1"/>
            </p:cNvSpPr>
            <p:nvPr/>
          </p:nvSpPr>
          <p:spPr bwMode="auto">
            <a:xfrm>
              <a:off x="4287" y="2839"/>
              <a:ext cx="48" cy="48"/>
            </a:xfrm>
            <a:prstGeom prst="ellipse">
              <a:avLst/>
            </a:prstGeom>
            <a:solidFill>
              <a:srgbClr val="008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grpSp>
      <p:sp>
        <p:nvSpPr>
          <p:cNvPr id="647189" name="Text Box 21">
            <a:extLst>
              <a:ext uri="{FF2B5EF4-FFF2-40B4-BE49-F238E27FC236}">
                <a16:creationId xmlns:a16="http://schemas.microsoft.com/office/drawing/2014/main" id="{8BA34C8E-5A17-4E7E-81C5-919887EEF032}"/>
              </a:ext>
            </a:extLst>
          </p:cNvPr>
          <p:cNvSpPr txBox="1">
            <a:spLocks noChangeArrowheads="1"/>
          </p:cNvSpPr>
          <p:nvPr/>
        </p:nvSpPr>
        <p:spPr bwMode="auto">
          <a:xfrm>
            <a:off x="908843" y="3857487"/>
            <a:ext cx="58483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But don’t we need to know the geometry</a:t>
            </a:r>
          </a:p>
          <a:p>
            <a:pPr eaLnBrk="0" fontAlgn="base" hangingPunct="0">
              <a:spcBef>
                <a:spcPct val="0"/>
              </a:spcBef>
              <a:spcAft>
                <a:spcPct val="0"/>
              </a:spcAft>
            </a:pPr>
            <a:r>
              <a:rPr lang="en-US" altLang="en-US" dirty="0">
                <a:solidFill>
                  <a:srgbClr val="000000"/>
                </a:solidFill>
                <a:latin typeface="Arial" panose="020B0604020202020204" pitchFamily="34" charset="0"/>
              </a:rPr>
              <a:t>of the two planes with respect to the eye?</a:t>
            </a:r>
          </a:p>
        </p:txBody>
      </p:sp>
      <p:sp>
        <p:nvSpPr>
          <p:cNvPr id="647190" name="Text Box 22">
            <a:extLst>
              <a:ext uri="{FF2B5EF4-FFF2-40B4-BE49-F238E27FC236}">
                <a16:creationId xmlns:a16="http://schemas.microsoft.com/office/drawing/2014/main" id="{5C7E5D99-DF8B-4150-BF83-486B6C96C59B}"/>
              </a:ext>
            </a:extLst>
          </p:cNvPr>
          <p:cNvSpPr txBox="1">
            <a:spLocks noChangeArrowheads="1"/>
          </p:cNvSpPr>
          <p:nvPr/>
        </p:nvSpPr>
        <p:spPr bwMode="auto">
          <a:xfrm>
            <a:off x="908843" y="5551604"/>
            <a:ext cx="80361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Observation:</a:t>
            </a:r>
          </a:p>
          <a:p>
            <a:pPr eaLnBrk="0" fontAlgn="base" hangingPunct="0">
              <a:spcBef>
                <a:spcPct val="0"/>
              </a:spcBef>
              <a:spcAft>
                <a:spcPct val="0"/>
              </a:spcAft>
            </a:pPr>
            <a:r>
              <a:rPr lang="en-US" altLang="en-US" dirty="0">
                <a:solidFill>
                  <a:srgbClr val="000000"/>
                </a:solidFill>
                <a:latin typeface="Arial" panose="020B0604020202020204" pitchFamily="34" charset="0"/>
              </a:rPr>
              <a:t>Rather than thinking of this as a 3D reprojection, </a:t>
            </a:r>
          </a:p>
          <a:p>
            <a:pPr eaLnBrk="0" fontAlgn="base" hangingPunct="0">
              <a:spcBef>
                <a:spcPct val="0"/>
              </a:spcBef>
              <a:spcAft>
                <a:spcPct val="0"/>
              </a:spcAft>
            </a:pPr>
            <a:r>
              <a:rPr lang="en-US" altLang="en-US" dirty="0">
                <a:solidFill>
                  <a:srgbClr val="000000"/>
                </a:solidFill>
                <a:latin typeface="Arial" panose="020B0604020202020204" pitchFamily="34" charset="0"/>
              </a:rPr>
              <a:t>think of it as a 2D </a:t>
            </a:r>
            <a:r>
              <a:rPr lang="en-US" altLang="en-US" b="1" dirty="0">
                <a:solidFill>
                  <a:srgbClr val="000000"/>
                </a:solidFill>
                <a:latin typeface="Arial" panose="020B0604020202020204" pitchFamily="34" charset="0"/>
              </a:rPr>
              <a:t>image warp</a:t>
            </a:r>
            <a:r>
              <a:rPr lang="en-US" altLang="en-US" dirty="0">
                <a:solidFill>
                  <a:srgbClr val="000000"/>
                </a:solidFill>
                <a:latin typeface="Arial" panose="020B0604020202020204" pitchFamily="34" charset="0"/>
              </a:rPr>
              <a:t> from one image to another</a:t>
            </a:r>
          </a:p>
        </p:txBody>
      </p:sp>
      <p:sp>
        <p:nvSpPr>
          <p:cNvPr id="3" name="TextBox 2">
            <a:extLst>
              <a:ext uri="{FF2B5EF4-FFF2-40B4-BE49-F238E27FC236}">
                <a16:creationId xmlns:a16="http://schemas.microsoft.com/office/drawing/2014/main" id="{399921C4-2A5E-4A39-BBD3-DC7608711972}"/>
              </a:ext>
            </a:extLst>
          </p:cNvPr>
          <p:cNvSpPr txBox="1"/>
          <p:nvPr/>
        </p:nvSpPr>
        <p:spPr>
          <a:xfrm>
            <a:off x="10460421" y="1056290"/>
            <a:ext cx="1521372" cy="646331"/>
          </a:xfrm>
          <a:prstGeom prst="rect">
            <a:avLst/>
          </a:prstGeom>
          <a:noFill/>
        </p:spPr>
        <p:txBody>
          <a:bodyPr wrap="square" rtlCol="0">
            <a:spAutoFit/>
          </a:bodyPr>
          <a:lstStyle/>
          <a:p>
            <a:r>
              <a:rPr lang="en-US" dirty="0"/>
              <a:t>Real-world scene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718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4718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4718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718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7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82" grpId="0" build="p" autoUpdateAnimBg="0"/>
      <p:bldP spid="647189" grpId="0"/>
      <p:bldP spid="64719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a:extLst>
              <a:ext uri="{FF2B5EF4-FFF2-40B4-BE49-F238E27FC236}">
                <a16:creationId xmlns:a16="http://schemas.microsoft.com/office/drawing/2014/main" id="{E6C00212-4582-47BB-9AF9-7A7E3442C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536700"/>
            <a:ext cx="39624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Rectangle 3">
            <a:extLst>
              <a:ext uri="{FF2B5EF4-FFF2-40B4-BE49-F238E27FC236}">
                <a16:creationId xmlns:a16="http://schemas.microsoft.com/office/drawing/2014/main" id="{1C4EF34B-27CF-49B3-9664-45DA6FE60FC8}"/>
              </a:ext>
            </a:extLst>
          </p:cNvPr>
          <p:cNvSpPr>
            <a:spLocks noGrp="1" noChangeArrowheads="1"/>
          </p:cNvSpPr>
          <p:nvPr>
            <p:ph type="title"/>
          </p:nvPr>
        </p:nvSpPr>
        <p:spPr/>
        <p:txBody>
          <a:bodyPr/>
          <a:lstStyle/>
          <a:p>
            <a:r>
              <a:rPr lang="en-US" altLang="en-US"/>
              <a:t>Back to Image Warping</a:t>
            </a:r>
          </a:p>
        </p:txBody>
      </p:sp>
      <p:grpSp>
        <p:nvGrpSpPr>
          <p:cNvPr id="2" name="Group 4">
            <a:extLst>
              <a:ext uri="{FF2B5EF4-FFF2-40B4-BE49-F238E27FC236}">
                <a16:creationId xmlns:a16="http://schemas.microsoft.com/office/drawing/2014/main" id="{846EC18B-961D-41C1-A329-FC4E2F4A9C78}"/>
              </a:ext>
            </a:extLst>
          </p:cNvPr>
          <p:cNvGrpSpPr>
            <a:grpSpLocks/>
          </p:cNvGrpSpPr>
          <p:nvPr/>
        </p:nvGrpSpPr>
        <p:grpSpPr bwMode="auto">
          <a:xfrm>
            <a:off x="2471738" y="3084513"/>
            <a:ext cx="1504950" cy="3048000"/>
            <a:chOff x="672" y="1847"/>
            <a:chExt cx="1066" cy="1920"/>
          </a:xfrm>
        </p:grpSpPr>
        <p:grpSp>
          <p:nvGrpSpPr>
            <p:cNvPr id="67610" name="Group 5">
              <a:extLst>
                <a:ext uri="{FF2B5EF4-FFF2-40B4-BE49-F238E27FC236}">
                  <a16:creationId xmlns:a16="http://schemas.microsoft.com/office/drawing/2014/main" id="{F7CEAF3C-AA37-49AD-9E7A-A973C3188B91}"/>
                </a:ext>
              </a:extLst>
            </p:cNvPr>
            <p:cNvGrpSpPr>
              <a:grpSpLocks/>
            </p:cNvGrpSpPr>
            <p:nvPr/>
          </p:nvGrpSpPr>
          <p:grpSpPr bwMode="auto">
            <a:xfrm>
              <a:off x="672" y="2361"/>
              <a:ext cx="960" cy="1056"/>
              <a:chOff x="2160" y="2880"/>
              <a:chExt cx="960" cy="1056"/>
            </a:xfrm>
          </p:grpSpPr>
          <p:pic>
            <p:nvPicPr>
              <p:cNvPr id="67613" name="Picture 6" descr="TRANSLATION">
                <a:extLst>
                  <a:ext uri="{FF2B5EF4-FFF2-40B4-BE49-F238E27FC236}">
                    <a16:creationId xmlns:a16="http://schemas.microsoft.com/office/drawing/2014/main" id="{53E7E37F-80FE-4162-9F1B-372FBCC32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 y="2880"/>
                <a:ext cx="960"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4" name="Rectangle 7">
                <a:extLst>
                  <a:ext uri="{FF2B5EF4-FFF2-40B4-BE49-F238E27FC236}">
                    <a16:creationId xmlns:a16="http://schemas.microsoft.com/office/drawing/2014/main" id="{C5B506EF-3BD0-4934-AFA6-74F3FED9FD19}"/>
                  </a:ext>
                </a:extLst>
              </p:cNvPr>
              <p:cNvSpPr>
                <a:spLocks noChangeArrowheads="1"/>
              </p:cNvSpPr>
              <p:nvPr/>
            </p:nvSpPr>
            <p:spPr bwMode="auto">
              <a:xfrm>
                <a:off x="2160" y="2880"/>
                <a:ext cx="672" cy="880"/>
              </a:xfrm>
              <a:prstGeom prst="rect">
                <a:avLst/>
              </a:prstGeom>
              <a:noFill/>
              <a:ln w="28575">
                <a:solidFill>
                  <a:srgbClr val="D3030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7615" name="Rectangle 8">
                <a:extLst>
                  <a:ext uri="{FF2B5EF4-FFF2-40B4-BE49-F238E27FC236}">
                    <a16:creationId xmlns:a16="http://schemas.microsoft.com/office/drawing/2014/main" id="{65976F1E-23DD-4741-A111-A9416D799914}"/>
                  </a:ext>
                </a:extLst>
              </p:cNvPr>
              <p:cNvSpPr>
                <a:spLocks noChangeArrowheads="1"/>
              </p:cNvSpPr>
              <p:nvPr/>
            </p:nvSpPr>
            <p:spPr bwMode="auto">
              <a:xfrm>
                <a:off x="2413" y="3056"/>
                <a:ext cx="707" cy="880"/>
              </a:xfrm>
              <a:prstGeom prst="rect">
                <a:avLst/>
              </a:prstGeom>
              <a:noFill/>
              <a:ln w="28575">
                <a:solidFill>
                  <a:srgbClr val="60C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grpSp>
        <p:sp>
          <p:nvSpPr>
            <p:cNvPr id="67611" name="Text Box 9">
              <a:extLst>
                <a:ext uri="{FF2B5EF4-FFF2-40B4-BE49-F238E27FC236}">
                  <a16:creationId xmlns:a16="http://schemas.microsoft.com/office/drawing/2014/main" id="{2BADDFF0-7D63-4BDE-BFEF-F3D4A785EFE1}"/>
                </a:ext>
              </a:extLst>
            </p:cNvPr>
            <p:cNvSpPr txBox="1">
              <a:spLocks noChangeArrowheads="1"/>
            </p:cNvSpPr>
            <p:nvPr/>
          </p:nvSpPr>
          <p:spPr bwMode="auto">
            <a:xfrm>
              <a:off x="720" y="1847"/>
              <a:ext cx="100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b="1">
                  <a:solidFill>
                    <a:srgbClr val="00FF00"/>
                  </a:solidFill>
                  <a:latin typeface="Arial" panose="020B0604020202020204" pitchFamily="34" charset="0"/>
                </a:rPr>
                <a:t>Translation</a:t>
              </a:r>
            </a:p>
          </p:txBody>
        </p:sp>
        <p:sp>
          <p:nvSpPr>
            <p:cNvPr id="67612" name="Text Box 10">
              <a:extLst>
                <a:ext uri="{FF2B5EF4-FFF2-40B4-BE49-F238E27FC236}">
                  <a16:creationId xmlns:a16="http://schemas.microsoft.com/office/drawing/2014/main" id="{1E74580D-4917-422C-8C8A-849102D82A85}"/>
                </a:ext>
              </a:extLst>
            </p:cNvPr>
            <p:cNvSpPr txBox="1">
              <a:spLocks noChangeArrowheads="1"/>
            </p:cNvSpPr>
            <p:nvPr/>
          </p:nvSpPr>
          <p:spPr bwMode="auto">
            <a:xfrm>
              <a:off x="672" y="3536"/>
              <a:ext cx="106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b="1">
                  <a:solidFill>
                    <a:srgbClr val="00FF00"/>
                  </a:solidFill>
                  <a:latin typeface="Arial" panose="020B0604020202020204" pitchFamily="34" charset="0"/>
                </a:rPr>
                <a:t>2 unknowns</a:t>
              </a:r>
            </a:p>
          </p:txBody>
        </p:sp>
      </p:grpSp>
      <p:grpSp>
        <p:nvGrpSpPr>
          <p:cNvPr id="4" name="Group 11">
            <a:extLst>
              <a:ext uri="{FF2B5EF4-FFF2-40B4-BE49-F238E27FC236}">
                <a16:creationId xmlns:a16="http://schemas.microsoft.com/office/drawing/2014/main" id="{5ABDA435-9392-4005-B2C7-5CE052403999}"/>
              </a:ext>
            </a:extLst>
          </p:cNvPr>
          <p:cNvGrpSpPr>
            <a:grpSpLocks/>
          </p:cNvGrpSpPr>
          <p:nvPr/>
        </p:nvGrpSpPr>
        <p:grpSpPr bwMode="auto">
          <a:xfrm>
            <a:off x="5335588" y="3048000"/>
            <a:ext cx="1522412" cy="3119438"/>
            <a:chOff x="2064" y="1824"/>
            <a:chExt cx="1079" cy="1965"/>
          </a:xfrm>
        </p:grpSpPr>
        <p:grpSp>
          <p:nvGrpSpPr>
            <p:cNvPr id="67601" name="Group 12">
              <a:extLst>
                <a:ext uri="{FF2B5EF4-FFF2-40B4-BE49-F238E27FC236}">
                  <a16:creationId xmlns:a16="http://schemas.microsoft.com/office/drawing/2014/main" id="{61BC0795-9D49-4500-85B4-864BEB61C3D0}"/>
                </a:ext>
              </a:extLst>
            </p:cNvPr>
            <p:cNvGrpSpPr>
              <a:grpSpLocks/>
            </p:cNvGrpSpPr>
            <p:nvPr/>
          </p:nvGrpSpPr>
          <p:grpSpPr bwMode="auto">
            <a:xfrm>
              <a:off x="2064" y="2361"/>
              <a:ext cx="1008" cy="1056"/>
              <a:chOff x="816" y="2928"/>
              <a:chExt cx="864" cy="912"/>
            </a:xfrm>
          </p:grpSpPr>
          <p:pic>
            <p:nvPicPr>
              <p:cNvPr id="67604" name="Picture 13" descr="AFFINE">
                <a:extLst>
                  <a:ext uri="{FF2B5EF4-FFF2-40B4-BE49-F238E27FC236}">
                    <a16:creationId xmlns:a16="http://schemas.microsoft.com/office/drawing/2014/main" id="{5CD4F376-CC43-4557-B2E6-261077B7F2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 y="2928"/>
                <a:ext cx="864"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5" name="Rectangle 14">
                <a:extLst>
                  <a:ext uri="{FF2B5EF4-FFF2-40B4-BE49-F238E27FC236}">
                    <a16:creationId xmlns:a16="http://schemas.microsoft.com/office/drawing/2014/main" id="{B6C63477-DB7A-496D-A746-614C6EC27110}"/>
                  </a:ext>
                </a:extLst>
              </p:cNvPr>
              <p:cNvSpPr>
                <a:spLocks noChangeArrowheads="1"/>
              </p:cNvSpPr>
              <p:nvPr/>
            </p:nvSpPr>
            <p:spPr bwMode="auto">
              <a:xfrm>
                <a:off x="816" y="2928"/>
                <a:ext cx="576" cy="720"/>
              </a:xfrm>
              <a:prstGeom prst="rect">
                <a:avLst/>
              </a:prstGeom>
              <a:noFill/>
              <a:ln w="28575">
                <a:solidFill>
                  <a:srgbClr val="D3030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7606" name="Line 15">
                <a:extLst>
                  <a:ext uri="{FF2B5EF4-FFF2-40B4-BE49-F238E27FC236}">
                    <a16:creationId xmlns:a16="http://schemas.microsoft.com/office/drawing/2014/main" id="{0D255C7C-B1F1-44D7-8AF0-F2BA00EF2BCE}"/>
                  </a:ext>
                </a:extLst>
              </p:cNvPr>
              <p:cNvSpPr>
                <a:spLocks noChangeShapeType="1"/>
              </p:cNvSpPr>
              <p:nvPr/>
            </p:nvSpPr>
            <p:spPr bwMode="auto">
              <a:xfrm>
                <a:off x="1056" y="2928"/>
                <a:ext cx="0" cy="81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7607" name="Line 16">
                <a:extLst>
                  <a:ext uri="{FF2B5EF4-FFF2-40B4-BE49-F238E27FC236}">
                    <a16:creationId xmlns:a16="http://schemas.microsoft.com/office/drawing/2014/main" id="{9449CA49-D605-4ABB-9048-0424CAF592F7}"/>
                  </a:ext>
                </a:extLst>
              </p:cNvPr>
              <p:cNvSpPr>
                <a:spLocks noChangeShapeType="1"/>
              </p:cNvSpPr>
              <p:nvPr/>
            </p:nvSpPr>
            <p:spPr bwMode="auto">
              <a:xfrm>
                <a:off x="1632" y="3024"/>
                <a:ext cx="0" cy="81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7608" name="Line 17">
                <a:extLst>
                  <a:ext uri="{FF2B5EF4-FFF2-40B4-BE49-F238E27FC236}">
                    <a16:creationId xmlns:a16="http://schemas.microsoft.com/office/drawing/2014/main" id="{5E25FE48-DF79-42EA-B598-371522229C9C}"/>
                  </a:ext>
                </a:extLst>
              </p:cNvPr>
              <p:cNvSpPr>
                <a:spLocks noChangeShapeType="1"/>
              </p:cNvSpPr>
              <p:nvPr/>
            </p:nvSpPr>
            <p:spPr bwMode="auto">
              <a:xfrm>
                <a:off x="1056" y="2928"/>
                <a:ext cx="576" cy="9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7609" name="Line 18">
                <a:extLst>
                  <a:ext uri="{FF2B5EF4-FFF2-40B4-BE49-F238E27FC236}">
                    <a16:creationId xmlns:a16="http://schemas.microsoft.com/office/drawing/2014/main" id="{41747CC7-7993-4D39-9A12-9298E3362A23}"/>
                  </a:ext>
                </a:extLst>
              </p:cNvPr>
              <p:cNvSpPr>
                <a:spLocks noChangeShapeType="1"/>
              </p:cNvSpPr>
              <p:nvPr/>
            </p:nvSpPr>
            <p:spPr bwMode="auto">
              <a:xfrm>
                <a:off x="1056" y="3744"/>
                <a:ext cx="576" cy="9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67602" name="Text Box 19">
              <a:extLst>
                <a:ext uri="{FF2B5EF4-FFF2-40B4-BE49-F238E27FC236}">
                  <a16:creationId xmlns:a16="http://schemas.microsoft.com/office/drawing/2014/main" id="{1E6CB04A-BBC5-4859-AD4B-A8C09AB156C7}"/>
                </a:ext>
              </a:extLst>
            </p:cNvPr>
            <p:cNvSpPr txBox="1">
              <a:spLocks noChangeArrowheads="1"/>
            </p:cNvSpPr>
            <p:nvPr/>
          </p:nvSpPr>
          <p:spPr bwMode="auto">
            <a:xfrm>
              <a:off x="2308" y="1824"/>
              <a:ext cx="5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b="1">
                  <a:solidFill>
                    <a:srgbClr val="00FF00"/>
                  </a:solidFill>
                  <a:latin typeface="Arial" panose="020B0604020202020204" pitchFamily="34" charset="0"/>
                </a:rPr>
                <a:t>Affine</a:t>
              </a:r>
            </a:p>
          </p:txBody>
        </p:sp>
        <p:sp>
          <p:nvSpPr>
            <p:cNvPr id="67603" name="Text Box 20">
              <a:extLst>
                <a:ext uri="{FF2B5EF4-FFF2-40B4-BE49-F238E27FC236}">
                  <a16:creationId xmlns:a16="http://schemas.microsoft.com/office/drawing/2014/main" id="{23EF1A3B-2194-4698-A791-6F4BD100943C}"/>
                </a:ext>
              </a:extLst>
            </p:cNvPr>
            <p:cNvSpPr txBox="1">
              <a:spLocks noChangeArrowheads="1"/>
            </p:cNvSpPr>
            <p:nvPr/>
          </p:nvSpPr>
          <p:spPr bwMode="auto">
            <a:xfrm>
              <a:off x="2076" y="3558"/>
              <a:ext cx="106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b="1">
                  <a:solidFill>
                    <a:srgbClr val="00FF00"/>
                  </a:solidFill>
                  <a:latin typeface="Arial" panose="020B0604020202020204" pitchFamily="34" charset="0"/>
                </a:rPr>
                <a:t>6 unknowns</a:t>
              </a:r>
            </a:p>
          </p:txBody>
        </p:sp>
      </p:grpSp>
      <p:grpSp>
        <p:nvGrpSpPr>
          <p:cNvPr id="6" name="Group 31">
            <a:extLst>
              <a:ext uri="{FF2B5EF4-FFF2-40B4-BE49-F238E27FC236}">
                <a16:creationId xmlns:a16="http://schemas.microsoft.com/office/drawing/2014/main" id="{B625AF7B-1AC8-4738-B09D-5CB187DB42EF}"/>
              </a:ext>
            </a:extLst>
          </p:cNvPr>
          <p:cNvGrpSpPr>
            <a:grpSpLocks/>
          </p:cNvGrpSpPr>
          <p:nvPr/>
        </p:nvGrpSpPr>
        <p:grpSpPr bwMode="auto">
          <a:xfrm>
            <a:off x="8501063" y="3048000"/>
            <a:ext cx="1535112" cy="3124200"/>
            <a:chOff x="4944" y="1824"/>
            <a:chExt cx="1079" cy="1968"/>
          </a:xfrm>
        </p:grpSpPr>
        <p:grpSp>
          <p:nvGrpSpPr>
            <p:cNvPr id="67592" name="Group 32">
              <a:extLst>
                <a:ext uri="{FF2B5EF4-FFF2-40B4-BE49-F238E27FC236}">
                  <a16:creationId xmlns:a16="http://schemas.microsoft.com/office/drawing/2014/main" id="{E4013000-658E-4C47-AF2F-024F42F6CDA1}"/>
                </a:ext>
              </a:extLst>
            </p:cNvPr>
            <p:cNvGrpSpPr>
              <a:grpSpLocks/>
            </p:cNvGrpSpPr>
            <p:nvPr/>
          </p:nvGrpSpPr>
          <p:grpSpPr bwMode="auto">
            <a:xfrm>
              <a:off x="4944" y="2361"/>
              <a:ext cx="960" cy="1056"/>
              <a:chOff x="4944" y="2976"/>
              <a:chExt cx="912" cy="816"/>
            </a:xfrm>
          </p:grpSpPr>
          <p:pic>
            <p:nvPicPr>
              <p:cNvPr id="67595" name="Picture 33" descr="rot">
                <a:extLst>
                  <a:ext uri="{FF2B5EF4-FFF2-40B4-BE49-F238E27FC236}">
                    <a16:creationId xmlns:a16="http://schemas.microsoft.com/office/drawing/2014/main" id="{86F4A6FF-BFB5-451B-AB75-985233FB87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4" y="2976"/>
                <a:ext cx="912"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6" name="Rectangle 34">
                <a:extLst>
                  <a:ext uri="{FF2B5EF4-FFF2-40B4-BE49-F238E27FC236}">
                    <a16:creationId xmlns:a16="http://schemas.microsoft.com/office/drawing/2014/main" id="{60047373-53E7-444F-9C33-F375E6232E1A}"/>
                  </a:ext>
                </a:extLst>
              </p:cNvPr>
              <p:cNvSpPr>
                <a:spLocks noChangeArrowheads="1"/>
              </p:cNvSpPr>
              <p:nvPr/>
            </p:nvSpPr>
            <p:spPr bwMode="auto">
              <a:xfrm>
                <a:off x="4944" y="3024"/>
                <a:ext cx="576" cy="720"/>
              </a:xfrm>
              <a:prstGeom prst="rect">
                <a:avLst/>
              </a:prstGeom>
              <a:noFill/>
              <a:ln w="28575">
                <a:solidFill>
                  <a:srgbClr val="D3030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67597" name="Line 35">
                <a:extLst>
                  <a:ext uri="{FF2B5EF4-FFF2-40B4-BE49-F238E27FC236}">
                    <a16:creationId xmlns:a16="http://schemas.microsoft.com/office/drawing/2014/main" id="{C638D13D-B577-4E78-B7E1-65839B5B4677}"/>
                  </a:ext>
                </a:extLst>
              </p:cNvPr>
              <p:cNvSpPr>
                <a:spLocks noChangeShapeType="1"/>
              </p:cNvSpPr>
              <p:nvPr/>
            </p:nvSpPr>
            <p:spPr bwMode="auto">
              <a:xfrm>
                <a:off x="5184" y="3072"/>
                <a:ext cx="48" cy="672"/>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7598" name="Line 36">
                <a:extLst>
                  <a:ext uri="{FF2B5EF4-FFF2-40B4-BE49-F238E27FC236}">
                    <a16:creationId xmlns:a16="http://schemas.microsoft.com/office/drawing/2014/main" id="{C3FD8519-2F94-4111-BBF3-96379C5CA437}"/>
                  </a:ext>
                </a:extLst>
              </p:cNvPr>
              <p:cNvSpPr>
                <a:spLocks noChangeShapeType="1"/>
              </p:cNvSpPr>
              <p:nvPr/>
            </p:nvSpPr>
            <p:spPr bwMode="auto">
              <a:xfrm>
                <a:off x="5808" y="2976"/>
                <a:ext cx="48" cy="81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7599" name="Line 37">
                <a:extLst>
                  <a:ext uri="{FF2B5EF4-FFF2-40B4-BE49-F238E27FC236}">
                    <a16:creationId xmlns:a16="http://schemas.microsoft.com/office/drawing/2014/main" id="{AA0A1B92-13B7-401C-800A-D2A0713B652E}"/>
                  </a:ext>
                </a:extLst>
              </p:cNvPr>
              <p:cNvSpPr>
                <a:spLocks noChangeShapeType="1"/>
              </p:cNvSpPr>
              <p:nvPr/>
            </p:nvSpPr>
            <p:spPr bwMode="auto">
              <a:xfrm flipV="1">
                <a:off x="5184" y="2976"/>
                <a:ext cx="624" cy="9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67600" name="Line 38">
                <a:extLst>
                  <a:ext uri="{FF2B5EF4-FFF2-40B4-BE49-F238E27FC236}">
                    <a16:creationId xmlns:a16="http://schemas.microsoft.com/office/drawing/2014/main" id="{28D012CB-DE4B-4353-8A7D-1AD6D69EBCA3}"/>
                  </a:ext>
                </a:extLst>
              </p:cNvPr>
              <p:cNvSpPr>
                <a:spLocks noChangeShapeType="1"/>
              </p:cNvSpPr>
              <p:nvPr/>
            </p:nvSpPr>
            <p:spPr bwMode="auto">
              <a:xfrm>
                <a:off x="5232" y="3744"/>
                <a:ext cx="624" cy="48"/>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67593" name="Text Box 39">
              <a:extLst>
                <a:ext uri="{FF2B5EF4-FFF2-40B4-BE49-F238E27FC236}">
                  <a16:creationId xmlns:a16="http://schemas.microsoft.com/office/drawing/2014/main" id="{9628DA38-7E75-4BF4-A16E-D1AD2A07D8D8}"/>
                </a:ext>
              </a:extLst>
            </p:cNvPr>
            <p:cNvSpPr txBox="1">
              <a:spLocks noChangeArrowheads="1"/>
            </p:cNvSpPr>
            <p:nvPr/>
          </p:nvSpPr>
          <p:spPr bwMode="auto">
            <a:xfrm>
              <a:off x="4992" y="1824"/>
              <a:ext cx="103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b="1">
                  <a:solidFill>
                    <a:srgbClr val="00FF00"/>
                  </a:solidFill>
                  <a:latin typeface="Arial" panose="020B0604020202020204" pitchFamily="34" charset="0"/>
                </a:rPr>
                <a:t>Perspective</a:t>
              </a:r>
            </a:p>
          </p:txBody>
        </p:sp>
        <p:sp>
          <p:nvSpPr>
            <p:cNvPr id="67594" name="Text Box 40">
              <a:extLst>
                <a:ext uri="{FF2B5EF4-FFF2-40B4-BE49-F238E27FC236}">
                  <a16:creationId xmlns:a16="http://schemas.microsoft.com/office/drawing/2014/main" id="{98583B8C-A8A8-4D79-8FC9-0C3A8462E535}"/>
                </a:ext>
              </a:extLst>
            </p:cNvPr>
            <p:cNvSpPr txBox="1">
              <a:spLocks noChangeArrowheads="1"/>
            </p:cNvSpPr>
            <p:nvPr/>
          </p:nvSpPr>
          <p:spPr bwMode="auto">
            <a:xfrm>
              <a:off x="4956" y="3561"/>
              <a:ext cx="105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b="1">
                  <a:solidFill>
                    <a:srgbClr val="00FF00"/>
                  </a:solidFill>
                  <a:latin typeface="Arial" panose="020B0604020202020204" pitchFamily="34" charset="0"/>
                </a:rPr>
                <a:t>8 unknowns</a:t>
              </a:r>
            </a:p>
          </p:txBody>
        </p:sp>
      </p:grpSp>
      <p:sp>
        <p:nvSpPr>
          <p:cNvPr id="67591" name="Rectangle 41">
            <a:extLst>
              <a:ext uri="{FF2B5EF4-FFF2-40B4-BE49-F238E27FC236}">
                <a16:creationId xmlns:a16="http://schemas.microsoft.com/office/drawing/2014/main" id="{8339CBD0-129C-41CB-9F50-A57C9CFEE390}"/>
              </a:ext>
            </a:extLst>
          </p:cNvPr>
          <p:cNvSpPr>
            <a:spLocks noChangeArrowheads="1"/>
          </p:cNvSpPr>
          <p:nvPr/>
        </p:nvSpPr>
        <p:spPr bwMode="auto">
          <a:xfrm>
            <a:off x="2133600" y="914401"/>
            <a:ext cx="800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a:solidFill>
                  <a:srgbClr val="000000"/>
                </a:solidFill>
                <a:latin typeface="Arial" panose="020B0604020202020204" pitchFamily="34" charset="0"/>
              </a:rPr>
              <a:t>Which t-form is the right one for warping PP1 into PP2?</a:t>
            </a:r>
          </a:p>
          <a:p>
            <a:pPr lvl="2" eaLnBrk="0" fontAlgn="base" hangingPunct="0">
              <a:spcBef>
                <a:spcPct val="0"/>
              </a:spcBef>
              <a:spcAft>
                <a:spcPct val="0"/>
              </a:spcAft>
            </a:pPr>
            <a:r>
              <a:rPr lang="en-US" altLang="en-US">
                <a:solidFill>
                  <a:srgbClr val="000000"/>
                </a:solidFill>
                <a:latin typeface="Arial" panose="020B0604020202020204" pitchFamily="34" charset="0"/>
              </a:rPr>
              <a:t>    </a:t>
            </a:r>
            <a:r>
              <a:rPr lang="en-US" altLang="en-US" sz="2000">
                <a:solidFill>
                  <a:srgbClr val="000000"/>
                </a:solidFill>
                <a:latin typeface="Arial" panose="020B0604020202020204" pitchFamily="34" charset="0"/>
              </a:rPr>
              <a:t>e.g. translation, Euclidean, affine, projective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a:extLst>
              <a:ext uri="{FF2B5EF4-FFF2-40B4-BE49-F238E27FC236}">
                <a16:creationId xmlns:a16="http://schemas.microsoft.com/office/drawing/2014/main" id="{C581ECD4-907E-4FD5-9412-41548C6FAEF1}"/>
              </a:ext>
            </a:extLst>
          </p:cNvPr>
          <p:cNvSpPr>
            <a:spLocks noGrp="1" noChangeArrowheads="1"/>
          </p:cNvSpPr>
          <p:nvPr>
            <p:ph type="title"/>
          </p:nvPr>
        </p:nvSpPr>
        <p:spPr/>
        <p:txBody>
          <a:bodyPr/>
          <a:lstStyle/>
          <a:p>
            <a:r>
              <a:rPr lang="en-US" altLang="en-US"/>
              <a:t>Homography</a:t>
            </a:r>
          </a:p>
        </p:txBody>
      </p:sp>
      <p:sp>
        <p:nvSpPr>
          <p:cNvPr id="672771" name="Rectangle 3">
            <a:extLst>
              <a:ext uri="{FF2B5EF4-FFF2-40B4-BE49-F238E27FC236}">
                <a16:creationId xmlns:a16="http://schemas.microsoft.com/office/drawing/2014/main" id="{5B1DA5A8-E3BC-473C-9794-811B22C01AE4}"/>
              </a:ext>
            </a:extLst>
          </p:cNvPr>
          <p:cNvSpPr>
            <a:spLocks noGrp="1" noChangeArrowheads="1"/>
          </p:cNvSpPr>
          <p:nvPr>
            <p:ph type="body" idx="1"/>
          </p:nvPr>
        </p:nvSpPr>
        <p:spPr>
          <a:xfrm>
            <a:off x="2209800" y="914400"/>
            <a:ext cx="8305800" cy="3200400"/>
          </a:xfrm>
        </p:spPr>
        <p:txBody>
          <a:bodyPr/>
          <a:lstStyle/>
          <a:p>
            <a:r>
              <a:rPr lang="en-US" altLang="en-US" dirty="0"/>
              <a:t>A: Projective – mapping between any two PPs with the same center of projection</a:t>
            </a:r>
          </a:p>
          <a:p>
            <a:pPr lvl="1"/>
            <a:r>
              <a:rPr lang="en-US" altLang="en-US" dirty="0"/>
              <a:t>rectangle should map to arbitrary quadrilateral </a:t>
            </a:r>
          </a:p>
          <a:p>
            <a:pPr lvl="1"/>
            <a:r>
              <a:rPr lang="en-US" altLang="en-US" dirty="0"/>
              <a:t>parallel lines aren’t maintained</a:t>
            </a:r>
          </a:p>
          <a:p>
            <a:pPr lvl="1"/>
            <a:r>
              <a:rPr lang="en-US" altLang="en-US" dirty="0"/>
              <a:t>but must preserve straight lines</a:t>
            </a:r>
          </a:p>
          <a:p>
            <a:pPr lvl="1"/>
            <a:r>
              <a:rPr lang="en-US" altLang="en-US" dirty="0"/>
              <a:t>Equal to: project, rotate, </a:t>
            </a:r>
            <a:r>
              <a:rPr lang="en-US" altLang="en-US" dirty="0" err="1"/>
              <a:t>reproject</a:t>
            </a:r>
            <a:r>
              <a:rPr lang="en-US" altLang="en-US" dirty="0"/>
              <a:t> </a:t>
            </a:r>
          </a:p>
          <a:p>
            <a:r>
              <a:rPr lang="en-US" altLang="en-US" dirty="0"/>
              <a:t>called </a:t>
            </a:r>
            <a:r>
              <a:rPr lang="en-US" altLang="en-US" dirty="0" err="1"/>
              <a:t>Homography</a:t>
            </a:r>
            <a:endParaRPr lang="en-US" altLang="en-US" dirty="0"/>
          </a:p>
          <a:p>
            <a:pPr lvl="1"/>
            <a:endParaRPr lang="en-US" altLang="en-US" dirty="0"/>
          </a:p>
        </p:txBody>
      </p:sp>
      <p:sp>
        <p:nvSpPr>
          <p:cNvPr id="1029" name="Freeform 4">
            <a:extLst>
              <a:ext uri="{FF2B5EF4-FFF2-40B4-BE49-F238E27FC236}">
                <a16:creationId xmlns:a16="http://schemas.microsoft.com/office/drawing/2014/main" id="{9B73DC00-B17B-4FA2-A374-2A7377E5FEC7}"/>
              </a:ext>
            </a:extLst>
          </p:cNvPr>
          <p:cNvSpPr>
            <a:spLocks/>
          </p:cNvSpPr>
          <p:nvPr/>
        </p:nvSpPr>
        <p:spPr bwMode="auto">
          <a:xfrm>
            <a:off x="8586788" y="2773364"/>
            <a:ext cx="1492250" cy="1525587"/>
          </a:xfrm>
          <a:custGeom>
            <a:avLst/>
            <a:gdLst>
              <a:gd name="T0" fmla="*/ 2147483647 w 1057"/>
              <a:gd name="T1" fmla="*/ 2147483647 h 961"/>
              <a:gd name="T2" fmla="*/ 0 w 1057"/>
              <a:gd name="T3" fmla="*/ 0 h 961"/>
              <a:gd name="T4" fmla="*/ 0 w 1057"/>
              <a:gd name="T5" fmla="*/ 2147483647 h 961"/>
              <a:gd name="T6" fmla="*/ 2147483647 w 1057"/>
              <a:gd name="T7" fmla="*/ 2147483647 h 961"/>
              <a:gd name="T8" fmla="*/ 2147483647 w 1057"/>
              <a:gd name="T9" fmla="*/ 2147483647 h 961"/>
              <a:gd name="T10" fmla="*/ 0 60000 65536"/>
              <a:gd name="T11" fmla="*/ 0 60000 65536"/>
              <a:gd name="T12" fmla="*/ 0 60000 65536"/>
              <a:gd name="T13" fmla="*/ 0 60000 65536"/>
              <a:gd name="T14" fmla="*/ 0 60000 65536"/>
              <a:gd name="T15" fmla="*/ 0 w 1057"/>
              <a:gd name="T16" fmla="*/ 0 h 961"/>
              <a:gd name="T17" fmla="*/ 1057 w 1057"/>
              <a:gd name="T18" fmla="*/ 961 h 961"/>
            </a:gdLst>
            <a:ahLst/>
            <a:cxnLst>
              <a:cxn ang="T10">
                <a:pos x="T0" y="T1"/>
              </a:cxn>
              <a:cxn ang="T11">
                <a:pos x="T2" y="T3"/>
              </a:cxn>
              <a:cxn ang="T12">
                <a:pos x="T4" y="T5"/>
              </a:cxn>
              <a:cxn ang="T13">
                <a:pos x="T6" y="T7"/>
              </a:cxn>
              <a:cxn ang="T14">
                <a:pos x="T8" y="T9"/>
              </a:cxn>
            </a:cxnLst>
            <a:rect l="T15" t="T16" r="T17" b="T18"/>
            <a:pathLst>
              <a:path w="1057" h="961">
                <a:moveTo>
                  <a:pt x="1056" y="240"/>
                </a:moveTo>
                <a:lnTo>
                  <a:pt x="0" y="0"/>
                </a:lnTo>
                <a:lnTo>
                  <a:pt x="0" y="720"/>
                </a:lnTo>
                <a:lnTo>
                  <a:pt x="1056" y="960"/>
                </a:lnTo>
                <a:lnTo>
                  <a:pt x="1056" y="240"/>
                </a:lnTo>
              </a:path>
            </a:pathLst>
          </a:custGeom>
          <a:solidFill>
            <a:schemeClr val="bg1"/>
          </a:solidFill>
          <a:ln w="19050" cap="rnd" cmpd="sng">
            <a:solidFill>
              <a:schemeClr val="bg2"/>
            </a:solidFill>
            <a:prstDash val="solid"/>
            <a:round/>
            <a:headEnd/>
            <a:tailEnd/>
          </a:ln>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30" name="Freeform 5">
            <a:extLst>
              <a:ext uri="{FF2B5EF4-FFF2-40B4-BE49-F238E27FC236}">
                <a16:creationId xmlns:a16="http://schemas.microsoft.com/office/drawing/2014/main" id="{DEC70BF2-01A0-43D9-A1AE-E1682B9E06D6}"/>
              </a:ext>
            </a:extLst>
          </p:cNvPr>
          <p:cNvSpPr>
            <a:spLocks/>
          </p:cNvSpPr>
          <p:nvPr/>
        </p:nvSpPr>
        <p:spPr bwMode="auto">
          <a:xfrm>
            <a:off x="8383589" y="4268789"/>
            <a:ext cx="1220787"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chemeClr val="bg1"/>
          </a:solidFill>
          <a:ln w="19050" cap="rnd" cmpd="sng">
            <a:solidFill>
              <a:schemeClr val="bg2"/>
            </a:solidFill>
            <a:prstDash val="solid"/>
            <a:round/>
            <a:headEnd/>
            <a:tailEnd/>
          </a:ln>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31" name="Freeform 6">
            <a:extLst>
              <a:ext uri="{FF2B5EF4-FFF2-40B4-BE49-F238E27FC236}">
                <a16:creationId xmlns:a16="http://schemas.microsoft.com/office/drawing/2014/main" id="{7FFD0064-1C86-4742-83D6-19E32476E038}"/>
              </a:ext>
            </a:extLst>
          </p:cNvPr>
          <p:cNvSpPr>
            <a:spLocks/>
          </p:cNvSpPr>
          <p:nvPr/>
        </p:nvSpPr>
        <p:spPr bwMode="auto">
          <a:xfrm>
            <a:off x="8326438" y="6067426"/>
            <a:ext cx="285750" cy="485775"/>
          </a:xfrm>
          <a:custGeom>
            <a:avLst/>
            <a:gdLst>
              <a:gd name="T0" fmla="*/ 2147483647 w 202"/>
              <a:gd name="T1" fmla="*/ 2147483647 h 306"/>
              <a:gd name="T2" fmla="*/ 0 w 202"/>
              <a:gd name="T3" fmla="*/ 2147483647 h 306"/>
              <a:gd name="T4" fmla="*/ 2147483647 w 202"/>
              <a:gd name="T5" fmla="*/ 2147483647 h 306"/>
              <a:gd name="T6" fmla="*/ 2147483647 w 202"/>
              <a:gd name="T7" fmla="*/ 2147483647 h 306"/>
              <a:gd name="T8" fmla="*/ 2147483647 w 202"/>
              <a:gd name="T9" fmla="*/ 2147483647 h 306"/>
              <a:gd name="T10" fmla="*/ 2147483647 w 202"/>
              <a:gd name="T11" fmla="*/ 2147483647 h 306"/>
              <a:gd name="T12" fmla="*/ 2147483647 w 202"/>
              <a:gd name="T13" fmla="*/ 2147483647 h 306"/>
              <a:gd name="T14" fmla="*/ 2147483647 w 202"/>
              <a:gd name="T15" fmla="*/ 2147483647 h 306"/>
              <a:gd name="T16" fmla="*/ 2147483647 w 202"/>
              <a:gd name="T17" fmla="*/ 2147483647 h 306"/>
              <a:gd name="T18" fmla="*/ 2147483647 w 202"/>
              <a:gd name="T19" fmla="*/ 2147483647 h 306"/>
              <a:gd name="T20" fmla="*/ 2147483647 w 202"/>
              <a:gd name="T21" fmla="*/ 2147483647 h 306"/>
              <a:gd name="T22" fmla="*/ 2147483647 w 202"/>
              <a:gd name="T23" fmla="*/ 2147483647 h 306"/>
              <a:gd name="T24" fmla="*/ 2147483647 w 202"/>
              <a:gd name="T25" fmla="*/ 2147483647 h 306"/>
              <a:gd name="T26" fmla="*/ 2147483647 w 202"/>
              <a:gd name="T27" fmla="*/ 2147483647 h 306"/>
              <a:gd name="T28" fmla="*/ 2147483647 w 202"/>
              <a:gd name="T29" fmla="*/ 0 h 306"/>
              <a:gd name="T30" fmla="*/ 2147483647 w 202"/>
              <a:gd name="T31" fmla="*/ 0 h 306"/>
              <a:gd name="T32" fmla="*/ 2147483647 w 202"/>
              <a:gd name="T33" fmla="*/ 2147483647 h 306"/>
              <a:gd name="T34" fmla="*/ 2147483647 w 202"/>
              <a:gd name="T35" fmla="*/ 2147483647 h 306"/>
              <a:gd name="T36" fmla="*/ 2147483647 w 202"/>
              <a:gd name="T37" fmla="*/ 2147483647 h 306"/>
              <a:gd name="T38" fmla="*/ 2147483647 w 202"/>
              <a:gd name="T39" fmla="*/ 2147483647 h 306"/>
              <a:gd name="T40" fmla="*/ 2147483647 w 202"/>
              <a:gd name="T41" fmla="*/ 2147483647 h 306"/>
              <a:gd name="T42" fmla="*/ 2147483647 w 202"/>
              <a:gd name="T43" fmla="*/ 2147483647 h 306"/>
              <a:gd name="T44" fmla="*/ 2147483647 w 202"/>
              <a:gd name="T45" fmla="*/ 2147483647 h 306"/>
              <a:gd name="T46" fmla="*/ 2147483647 w 202"/>
              <a:gd name="T47" fmla="*/ 2147483647 h 306"/>
              <a:gd name="T48" fmla="*/ 2147483647 w 202"/>
              <a:gd name="T49" fmla="*/ 2147483647 h 306"/>
              <a:gd name="T50" fmla="*/ 2147483647 w 202"/>
              <a:gd name="T51" fmla="*/ 2147483647 h 306"/>
              <a:gd name="T52" fmla="*/ 2147483647 w 202"/>
              <a:gd name="T53" fmla="*/ 2147483647 h 306"/>
              <a:gd name="T54" fmla="*/ 2147483647 w 202"/>
              <a:gd name="T55" fmla="*/ 2147483647 h 306"/>
              <a:gd name="T56" fmla="*/ 2147483647 w 202"/>
              <a:gd name="T57" fmla="*/ 2147483647 h 306"/>
              <a:gd name="T58" fmla="*/ 2147483647 w 202"/>
              <a:gd name="T59" fmla="*/ 2147483647 h 306"/>
              <a:gd name="T60" fmla="*/ 2147483647 w 202"/>
              <a:gd name="T61" fmla="*/ 2147483647 h 306"/>
              <a:gd name="T62" fmla="*/ 2147483647 w 202"/>
              <a:gd name="T63" fmla="*/ 2147483647 h 306"/>
              <a:gd name="T64" fmla="*/ 2147483647 w 202"/>
              <a:gd name="T65" fmla="*/ 2147483647 h 306"/>
              <a:gd name="T66" fmla="*/ 2147483647 w 202"/>
              <a:gd name="T67" fmla="*/ 2147483647 h 306"/>
              <a:gd name="T68" fmla="*/ 2147483647 w 202"/>
              <a:gd name="T69" fmla="*/ 2147483647 h 306"/>
              <a:gd name="T70" fmla="*/ 2147483647 w 202"/>
              <a:gd name="T71" fmla="*/ 2147483647 h 306"/>
              <a:gd name="T72" fmla="*/ 2147483647 w 202"/>
              <a:gd name="T73" fmla="*/ 2147483647 h 306"/>
              <a:gd name="T74" fmla="*/ 2147483647 w 202"/>
              <a:gd name="T75" fmla="*/ 2147483647 h 306"/>
              <a:gd name="T76" fmla="*/ 2147483647 w 202"/>
              <a:gd name="T77" fmla="*/ 2147483647 h 306"/>
              <a:gd name="T78" fmla="*/ 2147483647 w 202"/>
              <a:gd name="T79" fmla="*/ 2147483647 h 306"/>
              <a:gd name="T80" fmla="*/ 2147483647 w 202"/>
              <a:gd name="T81" fmla="*/ 2147483647 h 306"/>
              <a:gd name="T82" fmla="*/ 2147483647 w 202"/>
              <a:gd name="T83" fmla="*/ 2147483647 h 306"/>
              <a:gd name="T84" fmla="*/ 2147483647 w 202"/>
              <a:gd name="T85" fmla="*/ 2147483647 h 306"/>
              <a:gd name="T86" fmla="*/ 2147483647 w 202"/>
              <a:gd name="T87" fmla="*/ 2147483647 h 306"/>
              <a:gd name="T88" fmla="*/ 2147483647 w 202"/>
              <a:gd name="T89" fmla="*/ 2147483647 h 306"/>
              <a:gd name="T90" fmla="*/ 2147483647 w 202"/>
              <a:gd name="T91" fmla="*/ 2147483647 h 306"/>
              <a:gd name="T92" fmla="*/ 2147483647 w 202"/>
              <a:gd name="T93" fmla="*/ 2147483647 h 306"/>
              <a:gd name="T94" fmla="*/ 2147483647 w 202"/>
              <a:gd name="T95" fmla="*/ 2147483647 h 306"/>
              <a:gd name="T96" fmla="*/ 2147483647 w 202"/>
              <a:gd name="T97" fmla="*/ 2147483647 h 306"/>
              <a:gd name="T98" fmla="*/ 2147483647 w 202"/>
              <a:gd name="T99" fmla="*/ 2147483647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32" name="Arc 7">
            <a:extLst>
              <a:ext uri="{FF2B5EF4-FFF2-40B4-BE49-F238E27FC236}">
                <a16:creationId xmlns:a16="http://schemas.microsoft.com/office/drawing/2014/main" id="{9791F9BD-8E60-4ADA-874C-BD8FBFBD73EB}"/>
              </a:ext>
            </a:extLst>
          </p:cNvPr>
          <p:cNvSpPr>
            <a:spLocks/>
          </p:cNvSpPr>
          <p:nvPr/>
        </p:nvSpPr>
        <p:spPr bwMode="auto">
          <a:xfrm rot="20220000">
            <a:off x="8369300" y="6030914"/>
            <a:ext cx="209550" cy="236537"/>
          </a:xfrm>
          <a:custGeom>
            <a:avLst/>
            <a:gdLst>
              <a:gd name="T0" fmla="*/ 0 w 21745"/>
              <a:gd name="T1" fmla="*/ 0 h 21600"/>
              <a:gd name="T2" fmla="*/ 2147483647 w 21745"/>
              <a:gd name="T3" fmla="*/ 2147483647 h 21600"/>
              <a:gd name="T4" fmla="*/ 116097153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33" name="Line 8">
            <a:extLst>
              <a:ext uri="{FF2B5EF4-FFF2-40B4-BE49-F238E27FC236}">
                <a16:creationId xmlns:a16="http://schemas.microsoft.com/office/drawing/2014/main" id="{DF1A08C3-3139-4A59-82C0-9D92BFF1506C}"/>
              </a:ext>
            </a:extLst>
          </p:cNvPr>
          <p:cNvSpPr>
            <a:spLocks noChangeShapeType="1"/>
          </p:cNvSpPr>
          <p:nvPr/>
        </p:nvSpPr>
        <p:spPr bwMode="auto">
          <a:xfrm>
            <a:off x="8318500" y="5905501"/>
            <a:ext cx="31750" cy="646113"/>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34" name="Oval 9">
            <a:extLst>
              <a:ext uri="{FF2B5EF4-FFF2-40B4-BE49-F238E27FC236}">
                <a16:creationId xmlns:a16="http://schemas.microsoft.com/office/drawing/2014/main" id="{CD356ED9-A5F0-4BE6-B413-E4FB3AA53629}"/>
              </a:ext>
            </a:extLst>
          </p:cNvPr>
          <p:cNvSpPr>
            <a:spLocks noChangeArrowheads="1"/>
          </p:cNvSpPr>
          <p:nvPr/>
        </p:nvSpPr>
        <p:spPr bwMode="auto">
          <a:xfrm rot="17640000">
            <a:off x="8426451" y="6035676"/>
            <a:ext cx="112713" cy="176213"/>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1035" name="Line 10">
            <a:extLst>
              <a:ext uri="{FF2B5EF4-FFF2-40B4-BE49-F238E27FC236}">
                <a16:creationId xmlns:a16="http://schemas.microsoft.com/office/drawing/2014/main" id="{AA2DDC4C-7A7C-4E75-94DE-0F75D11C6084}"/>
              </a:ext>
            </a:extLst>
          </p:cNvPr>
          <p:cNvSpPr>
            <a:spLocks noChangeShapeType="1"/>
          </p:cNvSpPr>
          <p:nvPr/>
        </p:nvSpPr>
        <p:spPr bwMode="auto">
          <a:xfrm flipV="1">
            <a:off x="8350250" y="6075363"/>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36" name="Text Box 11">
            <a:extLst>
              <a:ext uri="{FF2B5EF4-FFF2-40B4-BE49-F238E27FC236}">
                <a16:creationId xmlns:a16="http://schemas.microsoft.com/office/drawing/2014/main" id="{46E330CA-6DC0-4651-B067-6AD1327252D6}"/>
              </a:ext>
            </a:extLst>
          </p:cNvPr>
          <p:cNvSpPr txBox="1">
            <a:spLocks noChangeArrowheads="1"/>
          </p:cNvSpPr>
          <p:nvPr/>
        </p:nvSpPr>
        <p:spPr bwMode="auto">
          <a:xfrm>
            <a:off x="10079038" y="3165476"/>
            <a:ext cx="665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PP2</a:t>
            </a:r>
          </a:p>
        </p:txBody>
      </p:sp>
      <p:sp>
        <p:nvSpPr>
          <p:cNvPr id="1037" name="Text Box 12">
            <a:extLst>
              <a:ext uri="{FF2B5EF4-FFF2-40B4-BE49-F238E27FC236}">
                <a16:creationId xmlns:a16="http://schemas.microsoft.com/office/drawing/2014/main" id="{86BD6EF8-1E7B-4A26-8F60-B490E0ACCD3D}"/>
              </a:ext>
            </a:extLst>
          </p:cNvPr>
          <p:cNvSpPr txBox="1">
            <a:spLocks noChangeArrowheads="1"/>
          </p:cNvSpPr>
          <p:nvPr/>
        </p:nvSpPr>
        <p:spPr bwMode="auto">
          <a:xfrm>
            <a:off x="9621838" y="4891089"/>
            <a:ext cx="665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PP1</a:t>
            </a:r>
          </a:p>
        </p:txBody>
      </p:sp>
      <p:grpSp>
        <p:nvGrpSpPr>
          <p:cNvPr id="1038" name="Group 13">
            <a:extLst>
              <a:ext uri="{FF2B5EF4-FFF2-40B4-BE49-F238E27FC236}">
                <a16:creationId xmlns:a16="http://schemas.microsoft.com/office/drawing/2014/main" id="{674649D5-DC02-42CD-987B-96C7CD793DDD}"/>
              </a:ext>
            </a:extLst>
          </p:cNvPr>
          <p:cNvGrpSpPr>
            <a:grpSpLocks/>
          </p:cNvGrpSpPr>
          <p:nvPr/>
        </p:nvGrpSpPr>
        <p:grpSpPr bwMode="auto">
          <a:xfrm>
            <a:off x="8478838" y="2209800"/>
            <a:ext cx="1625600" cy="3886200"/>
            <a:chOff x="4106" y="912"/>
            <a:chExt cx="1024" cy="2448"/>
          </a:xfrm>
        </p:grpSpPr>
        <p:sp>
          <p:nvSpPr>
            <p:cNvPr id="1044" name="Line 14">
              <a:extLst>
                <a:ext uri="{FF2B5EF4-FFF2-40B4-BE49-F238E27FC236}">
                  <a16:creationId xmlns:a16="http://schemas.microsoft.com/office/drawing/2014/main" id="{E17791AD-261D-404F-A39E-BDB3F3CEB3FA}"/>
                </a:ext>
              </a:extLst>
            </p:cNvPr>
            <p:cNvSpPr>
              <a:spLocks noChangeShapeType="1"/>
            </p:cNvSpPr>
            <p:nvPr/>
          </p:nvSpPr>
          <p:spPr bwMode="auto">
            <a:xfrm flipV="1">
              <a:off x="4891" y="912"/>
              <a:ext cx="239" cy="564"/>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45" name="Line 15">
              <a:extLst>
                <a:ext uri="{FF2B5EF4-FFF2-40B4-BE49-F238E27FC236}">
                  <a16:creationId xmlns:a16="http://schemas.microsoft.com/office/drawing/2014/main" id="{F8CEB37D-9949-42C5-892C-190FE3EDF436}"/>
                </a:ext>
              </a:extLst>
            </p:cNvPr>
            <p:cNvSpPr>
              <a:spLocks noChangeShapeType="1"/>
            </p:cNvSpPr>
            <p:nvPr/>
          </p:nvSpPr>
          <p:spPr bwMode="auto">
            <a:xfrm flipV="1">
              <a:off x="4468" y="1764"/>
              <a:ext cx="299" cy="716"/>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46" name="Line 16">
              <a:extLst>
                <a:ext uri="{FF2B5EF4-FFF2-40B4-BE49-F238E27FC236}">
                  <a16:creationId xmlns:a16="http://schemas.microsoft.com/office/drawing/2014/main" id="{D20E9ED7-206A-483E-875A-3F6006F1451C}"/>
                </a:ext>
              </a:extLst>
            </p:cNvPr>
            <p:cNvSpPr>
              <a:spLocks noChangeShapeType="1"/>
            </p:cNvSpPr>
            <p:nvPr/>
          </p:nvSpPr>
          <p:spPr bwMode="auto">
            <a:xfrm flipV="1">
              <a:off x="4106" y="2868"/>
              <a:ext cx="202" cy="492"/>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47" name="Oval 17">
              <a:extLst>
                <a:ext uri="{FF2B5EF4-FFF2-40B4-BE49-F238E27FC236}">
                  <a16:creationId xmlns:a16="http://schemas.microsoft.com/office/drawing/2014/main" id="{21525EAF-A9DF-4A05-AECC-3033340B7BBC}"/>
                </a:ext>
              </a:extLst>
            </p:cNvPr>
            <p:cNvSpPr>
              <a:spLocks noChangeArrowheads="1"/>
            </p:cNvSpPr>
            <p:nvPr/>
          </p:nvSpPr>
          <p:spPr bwMode="auto">
            <a:xfrm>
              <a:off x="4743" y="1735"/>
              <a:ext cx="48" cy="48"/>
            </a:xfrm>
            <a:prstGeom prst="ellipse">
              <a:avLst/>
            </a:prstGeom>
            <a:solidFill>
              <a:srgbClr val="008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1048" name="Oval 18">
              <a:extLst>
                <a:ext uri="{FF2B5EF4-FFF2-40B4-BE49-F238E27FC236}">
                  <a16:creationId xmlns:a16="http://schemas.microsoft.com/office/drawing/2014/main" id="{EFBD829E-1E9B-47C7-94C8-64FEB1AFA831}"/>
                </a:ext>
              </a:extLst>
            </p:cNvPr>
            <p:cNvSpPr>
              <a:spLocks noChangeArrowheads="1"/>
            </p:cNvSpPr>
            <p:nvPr/>
          </p:nvSpPr>
          <p:spPr bwMode="auto">
            <a:xfrm>
              <a:off x="4287" y="2839"/>
              <a:ext cx="48" cy="48"/>
            </a:xfrm>
            <a:prstGeom prst="ellipse">
              <a:avLst/>
            </a:prstGeom>
            <a:solidFill>
              <a:srgbClr val="008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grpSp>
      <p:grpSp>
        <p:nvGrpSpPr>
          <p:cNvPr id="3" name="Group 25">
            <a:extLst>
              <a:ext uri="{FF2B5EF4-FFF2-40B4-BE49-F238E27FC236}">
                <a16:creationId xmlns:a16="http://schemas.microsoft.com/office/drawing/2014/main" id="{F381EF59-E742-41B1-89A1-14050E63D890}"/>
              </a:ext>
            </a:extLst>
          </p:cNvPr>
          <p:cNvGrpSpPr>
            <a:grpSpLocks/>
          </p:cNvGrpSpPr>
          <p:nvPr/>
        </p:nvGrpSpPr>
        <p:grpSpPr bwMode="auto">
          <a:xfrm>
            <a:off x="2895601" y="4038600"/>
            <a:ext cx="2416175" cy="1219200"/>
            <a:chOff x="864" y="2544"/>
            <a:chExt cx="1522" cy="768"/>
          </a:xfrm>
        </p:grpSpPr>
        <p:graphicFrame>
          <p:nvGraphicFramePr>
            <p:cNvPr id="1026" name="Object 19">
              <a:extLst>
                <a:ext uri="{FF2B5EF4-FFF2-40B4-BE49-F238E27FC236}">
                  <a16:creationId xmlns:a16="http://schemas.microsoft.com/office/drawing/2014/main" id="{15AE4A8C-5EC2-4159-8C2E-89214A13657F}"/>
                </a:ext>
              </a:extLst>
            </p:cNvPr>
            <p:cNvGraphicFramePr>
              <a:graphicFrameLocks noChangeAspect="1"/>
            </p:cNvGraphicFramePr>
            <p:nvPr/>
          </p:nvGraphicFramePr>
          <p:xfrm>
            <a:off x="864" y="2544"/>
            <a:ext cx="1509" cy="593"/>
          </p:xfrm>
          <a:graphic>
            <a:graphicData uri="http://schemas.openxmlformats.org/presentationml/2006/ole">
              <mc:AlternateContent xmlns:mc="http://schemas.openxmlformats.org/markup-compatibility/2006">
                <mc:Choice xmlns:v="urn:schemas-microsoft-com:vml" Requires="v">
                  <p:oleObj spid="_x0000_s37904" name="Equation" r:id="rId3" imgW="1485720" imgH="583920" progId="Equation.3">
                    <p:embed/>
                  </p:oleObj>
                </mc:Choice>
                <mc:Fallback>
                  <p:oleObj name="Equation" r:id="rId3" imgW="1485720" imgH="583920" progId="Equation.3">
                    <p:embed/>
                    <p:pic>
                      <p:nvPicPr>
                        <p:cNvPr id="1026" name="Object 19">
                          <a:extLst>
                            <a:ext uri="{FF2B5EF4-FFF2-40B4-BE49-F238E27FC236}">
                              <a16:creationId xmlns:a16="http://schemas.microsoft.com/office/drawing/2014/main" id="{15AE4A8C-5EC2-4159-8C2E-89214A1365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 y="2544"/>
                          <a:ext cx="1509" cy="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41" name="Text Box 20">
              <a:extLst>
                <a:ext uri="{FF2B5EF4-FFF2-40B4-BE49-F238E27FC236}">
                  <a16:creationId xmlns:a16="http://schemas.microsoft.com/office/drawing/2014/main" id="{4A63B95F-DB47-4AAE-9796-B22BF085E7CA}"/>
                </a:ext>
              </a:extLst>
            </p:cNvPr>
            <p:cNvSpPr txBox="1">
              <a:spLocks noChangeArrowheads="1"/>
            </p:cNvSpPr>
            <p:nvPr/>
          </p:nvSpPr>
          <p:spPr bwMode="auto">
            <a:xfrm>
              <a:off x="1618" y="3024"/>
              <a:ext cx="2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b="1">
                  <a:solidFill>
                    <a:srgbClr val="000000"/>
                  </a:solidFill>
                </a:rPr>
                <a:t>H</a:t>
              </a:r>
            </a:p>
          </p:txBody>
        </p:sp>
        <p:sp>
          <p:nvSpPr>
            <p:cNvPr id="1042" name="Text Box 21">
              <a:extLst>
                <a:ext uri="{FF2B5EF4-FFF2-40B4-BE49-F238E27FC236}">
                  <a16:creationId xmlns:a16="http://schemas.microsoft.com/office/drawing/2014/main" id="{97F0BF0C-74C6-4CC0-9702-06A7E884F30C}"/>
                </a:ext>
              </a:extLst>
            </p:cNvPr>
            <p:cNvSpPr txBox="1">
              <a:spLocks noChangeArrowheads="1"/>
            </p:cNvSpPr>
            <p:nvPr/>
          </p:nvSpPr>
          <p:spPr bwMode="auto">
            <a:xfrm>
              <a:off x="2112" y="3024"/>
              <a:ext cx="2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b="1">
                  <a:solidFill>
                    <a:srgbClr val="000000"/>
                  </a:solidFill>
                </a:rPr>
                <a:t>p</a:t>
              </a:r>
            </a:p>
          </p:txBody>
        </p:sp>
        <p:sp>
          <p:nvSpPr>
            <p:cNvPr id="1043" name="Text Box 22">
              <a:extLst>
                <a:ext uri="{FF2B5EF4-FFF2-40B4-BE49-F238E27FC236}">
                  <a16:creationId xmlns:a16="http://schemas.microsoft.com/office/drawing/2014/main" id="{D1A3ED3A-0369-4B6E-BD13-9CBAF6195295}"/>
                </a:ext>
              </a:extLst>
            </p:cNvPr>
            <p:cNvSpPr txBox="1">
              <a:spLocks noChangeArrowheads="1"/>
            </p:cNvSpPr>
            <p:nvPr/>
          </p:nvSpPr>
          <p:spPr bwMode="auto">
            <a:xfrm>
              <a:off x="898" y="3024"/>
              <a:ext cx="3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b="1">
                  <a:solidFill>
                    <a:srgbClr val="000000"/>
                  </a:solidFill>
                </a:rPr>
                <a:t>p’</a:t>
              </a:r>
              <a:r>
                <a:rPr lang="en-US" altLang="en-US">
                  <a:solidFill>
                    <a:srgbClr val="000000"/>
                  </a:solidFill>
                </a:rPr>
                <a:t>  </a:t>
              </a:r>
            </a:p>
          </p:txBody>
        </p:sp>
      </p:grpSp>
      <p:sp>
        <p:nvSpPr>
          <p:cNvPr id="672791" name="Rectangle 23">
            <a:extLst>
              <a:ext uri="{FF2B5EF4-FFF2-40B4-BE49-F238E27FC236}">
                <a16:creationId xmlns:a16="http://schemas.microsoft.com/office/drawing/2014/main" id="{2A93B385-6EB3-4095-9EE2-91B81F0F3D4B}"/>
              </a:ext>
            </a:extLst>
          </p:cNvPr>
          <p:cNvSpPr>
            <a:spLocks noChangeArrowheads="1"/>
          </p:cNvSpPr>
          <p:nvPr/>
        </p:nvSpPr>
        <p:spPr bwMode="auto">
          <a:xfrm>
            <a:off x="2133600" y="5257800"/>
            <a:ext cx="6019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dirty="0">
                <a:solidFill>
                  <a:srgbClr val="000000"/>
                </a:solidFill>
                <a:latin typeface="Arial" panose="020B0604020202020204" pitchFamily="34" charset="0"/>
              </a:rPr>
              <a:t>To apply a </a:t>
            </a:r>
            <a:r>
              <a:rPr lang="en-US" altLang="en-US" dirty="0" err="1">
                <a:solidFill>
                  <a:srgbClr val="000000"/>
                </a:solidFill>
                <a:latin typeface="Arial" panose="020B0604020202020204" pitchFamily="34" charset="0"/>
              </a:rPr>
              <a:t>homography</a:t>
            </a:r>
            <a:r>
              <a:rPr lang="en-US" altLang="en-US" dirty="0">
                <a:solidFill>
                  <a:srgbClr val="000000"/>
                </a:solidFill>
                <a:latin typeface="Arial" panose="020B0604020202020204" pitchFamily="34" charset="0"/>
              </a:rPr>
              <a:t> </a:t>
            </a:r>
            <a:r>
              <a:rPr lang="en-US" altLang="en-US" b="1" dirty="0">
                <a:solidFill>
                  <a:srgbClr val="000000"/>
                </a:solidFill>
                <a:latin typeface="Arial" panose="020B0604020202020204" pitchFamily="34" charset="0"/>
              </a:rPr>
              <a:t>H</a:t>
            </a:r>
          </a:p>
          <a:p>
            <a:pPr lvl="1" eaLnBrk="0" fontAlgn="base" hangingPunct="0">
              <a:spcBef>
                <a:spcPct val="20000"/>
              </a:spcBef>
              <a:spcAft>
                <a:spcPct val="0"/>
              </a:spcAft>
              <a:buFontTx/>
              <a:buChar char="•"/>
            </a:pPr>
            <a:r>
              <a:rPr lang="en-US" altLang="en-US" sz="2000" dirty="0">
                <a:solidFill>
                  <a:srgbClr val="000000"/>
                </a:solidFill>
                <a:latin typeface="Arial" panose="020B0604020202020204" pitchFamily="34" charset="0"/>
              </a:rPr>
              <a:t>Compute     </a:t>
            </a:r>
            <a:r>
              <a:rPr lang="en-US" altLang="en-US" sz="2000" b="1" dirty="0">
                <a:solidFill>
                  <a:srgbClr val="000000"/>
                </a:solidFill>
                <a:latin typeface="Arial" panose="020B0604020202020204" pitchFamily="34" charset="0"/>
              </a:rPr>
              <a:t>p’</a:t>
            </a:r>
            <a:r>
              <a:rPr lang="en-US" altLang="en-US" sz="2000" dirty="0">
                <a:solidFill>
                  <a:srgbClr val="000000"/>
                </a:solidFill>
                <a:latin typeface="Arial" panose="020B0604020202020204" pitchFamily="34" charset="0"/>
              </a:rPr>
              <a:t> = </a:t>
            </a:r>
            <a:r>
              <a:rPr lang="en-US" altLang="en-US" sz="2000" b="1" dirty="0">
                <a:solidFill>
                  <a:srgbClr val="000000"/>
                </a:solidFill>
                <a:latin typeface="Arial" panose="020B0604020202020204" pitchFamily="34" charset="0"/>
              </a:rPr>
              <a:t>Hp   </a:t>
            </a:r>
            <a:r>
              <a:rPr lang="en-US" altLang="en-US" sz="2000" dirty="0">
                <a:solidFill>
                  <a:srgbClr val="000000"/>
                </a:solidFill>
                <a:latin typeface="Arial" panose="020B0604020202020204" pitchFamily="34" charset="0"/>
              </a:rPr>
              <a:t>(regular matrix multiply)</a:t>
            </a:r>
          </a:p>
          <a:p>
            <a:pPr lvl="1" eaLnBrk="0" fontAlgn="base" hangingPunct="0">
              <a:spcBef>
                <a:spcPct val="20000"/>
              </a:spcBef>
              <a:spcAft>
                <a:spcPct val="0"/>
              </a:spcAft>
              <a:buFontTx/>
              <a:buChar char="•"/>
            </a:pPr>
            <a:r>
              <a:rPr lang="en-US" altLang="en-US" sz="2000" dirty="0">
                <a:solidFill>
                  <a:srgbClr val="000000"/>
                </a:solidFill>
                <a:latin typeface="Arial" panose="020B0604020202020204" pitchFamily="34" charset="0"/>
              </a:rPr>
              <a:t>Convert </a:t>
            </a:r>
            <a:r>
              <a:rPr lang="en-US" altLang="en-US" sz="2000" b="1" dirty="0">
                <a:solidFill>
                  <a:srgbClr val="000000"/>
                </a:solidFill>
                <a:latin typeface="Arial" panose="020B0604020202020204" pitchFamily="34" charset="0"/>
              </a:rPr>
              <a:t>p’</a:t>
            </a:r>
            <a:r>
              <a:rPr lang="en-US" altLang="en-US" sz="2000" dirty="0">
                <a:solidFill>
                  <a:srgbClr val="000000"/>
                </a:solidFill>
                <a:latin typeface="Arial" panose="020B0604020202020204" pitchFamily="34" charset="0"/>
              </a:rPr>
              <a:t> from homogeneous to </a:t>
            </a:r>
            <a:br>
              <a:rPr lang="en-US" altLang="en-US" sz="2000" dirty="0">
                <a:solidFill>
                  <a:srgbClr val="000000"/>
                </a:solidFill>
                <a:latin typeface="Arial" panose="020B0604020202020204" pitchFamily="34" charset="0"/>
              </a:rPr>
            </a:br>
            <a:r>
              <a:rPr lang="en-US" altLang="en-US" sz="2000" dirty="0">
                <a:solidFill>
                  <a:srgbClr val="000000"/>
                </a:solidFill>
                <a:latin typeface="Arial" panose="020B0604020202020204" pitchFamily="34" charset="0"/>
              </a:rPr>
              <a:t>image coordinates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727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27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27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27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27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277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727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771" grpId="0" build="p"/>
      <p:bldP spid="67279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3" name="Group 53">
            <a:extLst>
              <a:ext uri="{FF2B5EF4-FFF2-40B4-BE49-F238E27FC236}">
                <a16:creationId xmlns:a16="http://schemas.microsoft.com/office/drawing/2014/main" id="{0B1CE4F7-CFB1-480F-8926-CC894A963B08}"/>
              </a:ext>
            </a:extLst>
          </p:cNvPr>
          <p:cNvGrpSpPr>
            <a:grpSpLocks/>
          </p:cNvGrpSpPr>
          <p:nvPr/>
        </p:nvGrpSpPr>
        <p:grpSpPr bwMode="auto">
          <a:xfrm rot="9753105">
            <a:off x="7467601" y="4495800"/>
            <a:ext cx="455613" cy="592138"/>
            <a:chOff x="3979" y="3269"/>
            <a:chExt cx="260" cy="408"/>
          </a:xfrm>
        </p:grpSpPr>
        <p:sp>
          <p:nvSpPr>
            <p:cNvPr id="2084" name="Freeform 54">
              <a:extLst>
                <a:ext uri="{FF2B5EF4-FFF2-40B4-BE49-F238E27FC236}">
                  <a16:creationId xmlns:a16="http://schemas.microsoft.com/office/drawing/2014/main" id="{F7466265-9669-45C8-B795-88F74A54DE6E}"/>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85" name="Arc 55">
              <a:extLst>
                <a:ext uri="{FF2B5EF4-FFF2-40B4-BE49-F238E27FC236}">
                  <a16:creationId xmlns:a16="http://schemas.microsoft.com/office/drawing/2014/main" id="{7F5999CA-0CDF-42E7-B0D9-6C1299BFB645}"/>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86" name="Line 56">
              <a:extLst>
                <a:ext uri="{FF2B5EF4-FFF2-40B4-BE49-F238E27FC236}">
                  <a16:creationId xmlns:a16="http://schemas.microsoft.com/office/drawing/2014/main" id="{2CA43FCB-CA45-4ECD-861F-48AE4C1F1121}"/>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87" name="Oval 57">
              <a:extLst>
                <a:ext uri="{FF2B5EF4-FFF2-40B4-BE49-F238E27FC236}">
                  <a16:creationId xmlns:a16="http://schemas.microsoft.com/office/drawing/2014/main" id="{90221CF2-C934-45D5-B2BE-EE80B87E6653}"/>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2088" name="Line 58">
              <a:extLst>
                <a:ext uri="{FF2B5EF4-FFF2-40B4-BE49-F238E27FC236}">
                  <a16:creationId xmlns:a16="http://schemas.microsoft.com/office/drawing/2014/main" id="{4021647F-B14A-43B6-8E74-8EEB85A29B7D}"/>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2054" name="Line 62">
            <a:extLst>
              <a:ext uri="{FF2B5EF4-FFF2-40B4-BE49-F238E27FC236}">
                <a16:creationId xmlns:a16="http://schemas.microsoft.com/office/drawing/2014/main" id="{D74A0BBD-1DE8-4121-BA0A-5FCFE0BBD698}"/>
              </a:ext>
            </a:extLst>
          </p:cNvPr>
          <p:cNvSpPr>
            <a:spLocks noChangeShapeType="1"/>
          </p:cNvSpPr>
          <p:nvPr/>
        </p:nvSpPr>
        <p:spPr bwMode="auto">
          <a:xfrm flipV="1">
            <a:off x="97536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55" name="Line 63">
            <a:extLst>
              <a:ext uri="{FF2B5EF4-FFF2-40B4-BE49-F238E27FC236}">
                <a16:creationId xmlns:a16="http://schemas.microsoft.com/office/drawing/2014/main" id="{A3217BBD-EFEC-4C15-9B25-06C442F8D0B6}"/>
              </a:ext>
            </a:extLst>
          </p:cNvPr>
          <p:cNvSpPr>
            <a:spLocks noChangeShapeType="1"/>
          </p:cNvSpPr>
          <p:nvPr/>
        </p:nvSpPr>
        <p:spPr bwMode="auto">
          <a:xfrm>
            <a:off x="89916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56" name="Rectangle 2">
            <a:extLst>
              <a:ext uri="{FF2B5EF4-FFF2-40B4-BE49-F238E27FC236}">
                <a16:creationId xmlns:a16="http://schemas.microsoft.com/office/drawing/2014/main" id="{924B9309-5757-4697-B034-DBBF3532AAE4}"/>
              </a:ext>
            </a:extLst>
          </p:cNvPr>
          <p:cNvSpPr>
            <a:spLocks noGrp="1" noChangeArrowheads="1"/>
          </p:cNvSpPr>
          <p:nvPr>
            <p:ph type="title"/>
          </p:nvPr>
        </p:nvSpPr>
        <p:spPr/>
        <p:txBody>
          <a:bodyPr/>
          <a:lstStyle/>
          <a:p>
            <a:r>
              <a:rPr lang="en-US" altLang="en-US"/>
              <a:t>Image warping with homographies</a:t>
            </a:r>
          </a:p>
        </p:txBody>
      </p:sp>
      <p:sp>
        <p:nvSpPr>
          <p:cNvPr id="2057" name="Rectangle 3">
            <a:extLst>
              <a:ext uri="{FF2B5EF4-FFF2-40B4-BE49-F238E27FC236}">
                <a16:creationId xmlns:a16="http://schemas.microsoft.com/office/drawing/2014/main" id="{94BBA8DF-8D82-4AEA-ACE4-30747B8CD8AA}"/>
              </a:ext>
            </a:extLst>
          </p:cNvPr>
          <p:cNvSpPr>
            <a:spLocks noGrp="1" noChangeArrowheads="1"/>
          </p:cNvSpPr>
          <p:nvPr>
            <p:ph type="body" idx="1"/>
          </p:nvPr>
        </p:nvSpPr>
        <p:spPr>
          <a:xfrm>
            <a:off x="2514600" y="914400"/>
            <a:ext cx="7772400" cy="5257800"/>
          </a:xfrm>
        </p:spPr>
        <p:txBody>
          <a:bodyPr/>
          <a:lstStyle/>
          <a:p>
            <a:endParaRPr lang="en-US" altLang="en-US"/>
          </a:p>
          <a:p>
            <a:endParaRPr lang="en-US" altLang="en-US"/>
          </a:p>
        </p:txBody>
      </p:sp>
      <p:graphicFrame>
        <p:nvGraphicFramePr>
          <p:cNvPr id="2050" name="Object 4">
            <a:extLst>
              <a:ext uri="{FF2B5EF4-FFF2-40B4-BE49-F238E27FC236}">
                <a16:creationId xmlns:a16="http://schemas.microsoft.com/office/drawing/2014/main" id="{C6239092-A1B1-4CD2-A17F-61B296ECBEC4}"/>
              </a:ext>
            </a:extLst>
          </p:cNvPr>
          <p:cNvGraphicFramePr>
            <a:graphicFrameLocks noChangeAspect="1"/>
          </p:cNvGraphicFramePr>
          <p:nvPr/>
        </p:nvGraphicFramePr>
        <p:xfrm>
          <a:off x="2438401" y="914400"/>
          <a:ext cx="3082925" cy="3124200"/>
        </p:xfrm>
        <a:graphic>
          <a:graphicData uri="http://schemas.openxmlformats.org/presentationml/2006/ole">
            <mc:AlternateContent xmlns:mc="http://schemas.openxmlformats.org/markup-compatibility/2006">
              <mc:Choice xmlns:v="urn:schemas-microsoft-com:vml" Requires="v">
                <p:oleObj spid="_x0000_s38953" name="Photo Editor Photo" r:id="rId3" imgW="5106113" imgH="5172797" progId="MSPhotoEd.3">
                  <p:embed/>
                </p:oleObj>
              </mc:Choice>
              <mc:Fallback>
                <p:oleObj name="Photo Editor Photo" r:id="rId3" imgW="5106113" imgH="5172797" progId="MSPhotoEd.3">
                  <p:embed/>
                  <p:pic>
                    <p:nvPicPr>
                      <p:cNvPr id="2050" name="Object 4">
                        <a:extLst>
                          <a:ext uri="{FF2B5EF4-FFF2-40B4-BE49-F238E27FC236}">
                            <a16:creationId xmlns:a16="http://schemas.microsoft.com/office/drawing/2014/main" id="{C6239092-A1B1-4CD2-A17F-61B296ECB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1"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5">
            <a:extLst>
              <a:ext uri="{FF2B5EF4-FFF2-40B4-BE49-F238E27FC236}">
                <a16:creationId xmlns:a16="http://schemas.microsoft.com/office/drawing/2014/main" id="{E3F9C6A3-F3E8-4199-B4D1-6E41D7E72EFF}"/>
              </a:ext>
            </a:extLst>
          </p:cNvPr>
          <p:cNvGraphicFramePr>
            <a:graphicFrameLocks noChangeAspect="1"/>
          </p:cNvGraphicFramePr>
          <p:nvPr/>
        </p:nvGraphicFramePr>
        <p:xfrm>
          <a:off x="6705601" y="914400"/>
          <a:ext cx="3082925" cy="3124200"/>
        </p:xfrm>
        <a:graphic>
          <a:graphicData uri="http://schemas.openxmlformats.org/presentationml/2006/ole">
            <mc:AlternateContent xmlns:mc="http://schemas.openxmlformats.org/markup-compatibility/2006">
              <mc:Choice xmlns:v="urn:schemas-microsoft-com:vml" Requires="v">
                <p:oleObj spid="_x0000_s38954" name="Photo Editor Photo" r:id="rId5" imgW="5106113" imgH="5172797" progId="MSPhotoEd.3">
                  <p:embed/>
                </p:oleObj>
              </mc:Choice>
              <mc:Fallback>
                <p:oleObj name="Photo Editor Photo" r:id="rId5" imgW="5106113" imgH="5172797" progId="MSPhotoEd.3">
                  <p:embed/>
                  <p:pic>
                    <p:nvPicPr>
                      <p:cNvPr id="2051" name="Object 5">
                        <a:extLst>
                          <a:ext uri="{FF2B5EF4-FFF2-40B4-BE49-F238E27FC236}">
                            <a16:creationId xmlns:a16="http://schemas.microsoft.com/office/drawing/2014/main" id="{E3F9C6A3-F3E8-4199-B4D1-6E41D7E72E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1"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058" name="Group 20">
            <a:extLst>
              <a:ext uri="{FF2B5EF4-FFF2-40B4-BE49-F238E27FC236}">
                <a16:creationId xmlns:a16="http://schemas.microsoft.com/office/drawing/2014/main" id="{432CB302-208E-4412-B0E2-C1792F35F6C6}"/>
              </a:ext>
            </a:extLst>
          </p:cNvPr>
          <p:cNvGrpSpPr>
            <a:grpSpLocks/>
          </p:cNvGrpSpPr>
          <p:nvPr/>
        </p:nvGrpSpPr>
        <p:grpSpPr bwMode="auto">
          <a:xfrm rot="4164331">
            <a:off x="3241675" y="4270375"/>
            <a:ext cx="412750" cy="647700"/>
            <a:chOff x="3979" y="3269"/>
            <a:chExt cx="260" cy="408"/>
          </a:xfrm>
        </p:grpSpPr>
        <p:sp>
          <p:nvSpPr>
            <p:cNvPr id="2079" name="Freeform 15">
              <a:extLst>
                <a:ext uri="{FF2B5EF4-FFF2-40B4-BE49-F238E27FC236}">
                  <a16:creationId xmlns:a16="http://schemas.microsoft.com/office/drawing/2014/main" id="{A2046E64-3E1C-4E93-8EED-E5A9E36774A2}"/>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80" name="Arc 16">
              <a:extLst>
                <a:ext uri="{FF2B5EF4-FFF2-40B4-BE49-F238E27FC236}">
                  <a16:creationId xmlns:a16="http://schemas.microsoft.com/office/drawing/2014/main" id="{4DE1D843-7A3F-42FC-A2FF-F195EC12433C}"/>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81" name="Line 17">
              <a:extLst>
                <a:ext uri="{FF2B5EF4-FFF2-40B4-BE49-F238E27FC236}">
                  <a16:creationId xmlns:a16="http://schemas.microsoft.com/office/drawing/2014/main" id="{02419745-4B30-4BBC-BF34-4F6CFE17D64A}"/>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82" name="Oval 18">
              <a:extLst>
                <a:ext uri="{FF2B5EF4-FFF2-40B4-BE49-F238E27FC236}">
                  <a16:creationId xmlns:a16="http://schemas.microsoft.com/office/drawing/2014/main" id="{1CA65E36-C61C-4610-BB22-F22CFD2CDB65}"/>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2083" name="Line 19">
              <a:extLst>
                <a:ext uri="{FF2B5EF4-FFF2-40B4-BE49-F238E27FC236}">
                  <a16:creationId xmlns:a16="http://schemas.microsoft.com/office/drawing/2014/main" id="{45BC5BEF-05C7-443B-B2F2-62456435CB72}"/>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2059" name="Line 24">
            <a:extLst>
              <a:ext uri="{FF2B5EF4-FFF2-40B4-BE49-F238E27FC236}">
                <a16:creationId xmlns:a16="http://schemas.microsoft.com/office/drawing/2014/main" id="{A8953BBE-9F2B-40FA-B5B3-8ABE27A6FA00}"/>
              </a:ext>
            </a:extLst>
          </p:cNvPr>
          <p:cNvSpPr>
            <a:spLocks noChangeShapeType="1"/>
          </p:cNvSpPr>
          <p:nvPr/>
        </p:nvSpPr>
        <p:spPr bwMode="auto">
          <a:xfrm>
            <a:off x="4343400" y="4114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60" name="Line 25">
            <a:extLst>
              <a:ext uri="{FF2B5EF4-FFF2-40B4-BE49-F238E27FC236}">
                <a16:creationId xmlns:a16="http://schemas.microsoft.com/office/drawing/2014/main" id="{A78760A3-E83F-4772-9494-A47478E7DF67}"/>
              </a:ext>
            </a:extLst>
          </p:cNvPr>
          <p:cNvSpPr>
            <a:spLocks noChangeShapeType="1"/>
          </p:cNvSpPr>
          <p:nvPr/>
        </p:nvSpPr>
        <p:spPr bwMode="auto">
          <a:xfrm>
            <a:off x="4343400" y="4114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61" name="Line 26">
            <a:extLst>
              <a:ext uri="{FF2B5EF4-FFF2-40B4-BE49-F238E27FC236}">
                <a16:creationId xmlns:a16="http://schemas.microsoft.com/office/drawing/2014/main" id="{9F3AE64B-3B85-4312-BFA7-63A8B5B51197}"/>
              </a:ext>
            </a:extLst>
          </p:cNvPr>
          <p:cNvSpPr>
            <a:spLocks noChangeShapeType="1"/>
          </p:cNvSpPr>
          <p:nvPr/>
        </p:nvSpPr>
        <p:spPr bwMode="auto">
          <a:xfrm>
            <a:off x="4343400" y="4876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62" name="Line 27">
            <a:extLst>
              <a:ext uri="{FF2B5EF4-FFF2-40B4-BE49-F238E27FC236}">
                <a16:creationId xmlns:a16="http://schemas.microsoft.com/office/drawing/2014/main" id="{360043E5-35BB-4185-9567-722A719B7AF4}"/>
              </a:ext>
            </a:extLst>
          </p:cNvPr>
          <p:cNvSpPr>
            <a:spLocks noChangeShapeType="1"/>
          </p:cNvSpPr>
          <p:nvPr/>
        </p:nvSpPr>
        <p:spPr bwMode="auto">
          <a:xfrm>
            <a:off x="4800600" y="4495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2063" name="Group 38">
            <a:extLst>
              <a:ext uri="{FF2B5EF4-FFF2-40B4-BE49-F238E27FC236}">
                <a16:creationId xmlns:a16="http://schemas.microsoft.com/office/drawing/2014/main" id="{80556C82-16FF-4ADA-AF30-6B7CEF028C13}"/>
              </a:ext>
            </a:extLst>
          </p:cNvPr>
          <p:cNvGrpSpPr>
            <a:grpSpLocks/>
          </p:cNvGrpSpPr>
          <p:nvPr/>
        </p:nvGrpSpPr>
        <p:grpSpPr bwMode="auto">
          <a:xfrm rot="16200000">
            <a:off x="8191500" y="4533900"/>
            <a:ext cx="457200" cy="1143000"/>
            <a:chOff x="4416" y="2592"/>
            <a:chExt cx="288" cy="720"/>
          </a:xfrm>
        </p:grpSpPr>
        <p:sp>
          <p:nvSpPr>
            <p:cNvPr id="2075" name="Line 34">
              <a:extLst>
                <a:ext uri="{FF2B5EF4-FFF2-40B4-BE49-F238E27FC236}">
                  <a16:creationId xmlns:a16="http://schemas.microsoft.com/office/drawing/2014/main" id="{3E39D244-8CF0-40BD-A737-E12D7CF0069C}"/>
                </a:ext>
              </a:extLst>
            </p:cNvPr>
            <p:cNvSpPr>
              <a:spLocks noChangeShapeType="1"/>
            </p:cNvSpPr>
            <p:nvPr/>
          </p:nvSpPr>
          <p:spPr bwMode="auto">
            <a:xfrm>
              <a:off x="4416" y="259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76" name="Line 35">
              <a:extLst>
                <a:ext uri="{FF2B5EF4-FFF2-40B4-BE49-F238E27FC236}">
                  <a16:creationId xmlns:a16="http://schemas.microsoft.com/office/drawing/2014/main" id="{06167C9A-8A2F-4BCB-AF6D-E1EA170DF24B}"/>
                </a:ext>
              </a:extLst>
            </p:cNvPr>
            <p:cNvSpPr>
              <a:spLocks noChangeShapeType="1"/>
            </p:cNvSpPr>
            <p:nvPr/>
          </p:nvSpPr>
          <p:spPr bwMode="auto">
            <a:xfrm>
              <a:off x="4416" y="259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77" name="Line 36">
              <a:extLst>
                <a:ext uri="{FF2B5EF4-FFF2-40B4-BE49-F238E27FC236}">
                  <a16:creationId xmlns:a16="http://schemas.microsoft.com/office/drawing/2014/main" id="{007D4AFE-5D83-4AD4-98FC-221DF98F73E9}"/>
                </a:ext>
              </a:extLst>
            </p:cNvPr>
            <p:cNvSpPr>
              <a:spLocks noChangeShapeType="1"/>
            </p:cNvSpPr>
            <p:nvPr/>
          </p:nvSpPr>
          <p:spPr bwMode="auto">
            <a:xfrm>
              <a:off x="4416" y="307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78" name="Line 37">
              <a:extLst>
                <a:ext uri="{FF2B5EF4-FFF2-40B4-BE49-F238E27FC236}">
                  <a16:creationId xmlns:a16="http://schemas.microsoft.com/office/drawing/2014/main" id="{BEA08FB8-52B9-4CDD-8134-170C7F78CBDF}"/>
                </a:ext>
              </a:extLst>
            </p:cNvPr>
            <p:cNvSpPr>
              <a:spLocks noChangeShapeType="1"/>
            </p:cNvSpPr>
            <p:nvPr/>
          </p:nvSpPr>
          <p:spPr bwMode="auto">
            <a:xfrm>
              <a:off x="4704" y="283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2064" name="Text Box 39">
            <a:extLst>
              <a:ext uri="{FF2B5EF4-FFF2-40B4-BE49-F238E27FC236}">
                <a16:creationId xmlns:a16="http://schemas.microsoft.com/office/drawing/2014/main" id="{0F91AD4C-648C-4C84-ACC3-0477256F80A0}"/>
              </a:ext>
            </a:extLst>
          </p:cNvPr>
          <p:cNvSpPr txBox="1">
            <a:spLocks noChangeArrowheads="1"/>
          </p:cNvSpPr>
          <p:nvPr/>
        </p:nvSpPr>
        <p:spPr bwMode="auto">
          <a:xfrm>
            <a:off x="2819400" y="5334001"/>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image plane in front</a:t>
            </a:r>
          </a:p>
        </p:txBody>
      </p:sp>
      <p:sp>
        <p:nvSpPr>
          <p:cNvPr id="2065" name="Text Box 40">
            <a:extLst>
              <a:ext uri="{FF2B5EF4-FFF2-40B4-BE49-F238E27FC236}">
                <a16:creationId xmlns:a16="http://schemas.microsoft.com/office/drawing/2014/main" id="{E0B23BC4-2026-42A1-91F8-F8FB0A0E3924}"/>
              </a:ext>
            </a:extLst>
          </p:cNvPr>
          <p:cNvSpPr txBox="1">
            <a:spLocks noChangeArrowheads="1"/>
          </p:cNvSpPr>
          <p:nvPr/>
        </p:nvSpPr>
        <p:spPr bwMode="auto">
          <a:xfrm>
            <a:off x="7162801" y="5334001"/>
            <a:ext cx="2303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image plane below</a:t>
            </a:r>
          </a:p>
        </p:txBody>
      </p:sp>
      <p:sp>
        <p:nvSpPr>
          <p:cNvPr id="2066" name="Line 41">
            <a:extLst>
              <a:ext uri="{FF2B5EF4-FFF2-40B4-BE49-F238E27FC236}">
                <a16:creationId xmlns:a16="http://schemas.microsoft.com/office/drawing/2014/main" id="{03FF17ED-907F-430F-8285-8E6E121ED755}"/>
              </a:ext>
            </a:extLst>
          </p:cNvPr>
          <p:cNvSpPr>
            <a:spLocks noChangeShapeType="1"/>
          </p:cNvSpPr>
          <p:nvPr/>
        </p:nvSpPr>
        <p:spPr bwMode="auto">
          <a:xfrm>
            <a:off x="5791200" y="2438400"/>
            <a:ext cx="685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5" name="Group 45">
            <a:extLst>
              <a:ext uri="{FF2B5EF4-FFF2-40B4-BE49-F238E27FC236}">
                <a16:creationId xmlns:a16="http://schemas.microsoft.com/office/drawing/2014/main" id="{7D6DA5ED-A255-4E8C-AA09-FA80483205D0}"/>
              </a:ext>
            </a:extLst>
          </p:cNvPr>
          <p:cNvGrpSpPr>
            <a:grpSpLocks/>
          </p:cNvGrpSpPr>
          <p:nvPr/>
        </p:nvGrpSpPr>
        <p:grpSpPr bwMode="auto">
          <a:xfrm>
            <a:off x="5416550" y="4038601"/>
            <a:ext cx="1517650" cy="2474913"/>
            <a:chOff x="2452" y="2544"/>
            <a:chExt cx="956" cy="1559"/>
          </a:xfrm>
        </p:grpSpPr>
        <p:sp>
          <p:nvSpPr>
            <p:cNvPr id="2073" name="Text Box 43">
              <a:extLst>
                <a:ext uri="{FF2B5EF4-FFF2-40B4-BE49-F238E27FC236}">
                  <a16:creationId xmlns:a16="http://schemas.microsoft.com/office/drawing/2014/main" id="{F0088073-197B-44B1-9114-500D3AC4A48A}"/>
                </a:ext>
              </a:extLst>
            </p:cNvPr>
            <p:cNvSpPr txBox="1">
              <a:spLocks noChangeArrowheads="1"/>
            </p:cNvSpPr>
            <p:nvPr/>
          </p:nvSpPr>
          <p:spPr bwMode="auto">
            <a:xfrm>
              <a:off x="2452" y="3583"/>
              <a:ext cx="94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600">
                  <a:solidFill>
                    <a:srgbClr val="000000"/>
                  </a:solidFill>
                  <a:latin typeface="Arial" panose="020B0604020202020204" pitchFamily="34" charset="0"/>
                </a:rPr>
                <a:t>black area</a:t>
              </a:r>
            </a:p>
            <a:p>
              <a:pPr eaLnBrk="0" fontAlgn="base" hangingPunct="0">
                <a:spcBef>
                  <a:spcPct val="0"/>
                </a:spcBef>
                <a:spcAft>
                  <a:spcPct val="0"/>
                </a:spcAft>
              </a:pPr>
              <a:r>
                <a:rPr lang="en-US" altLang="en-US" sz="1600">
                  <a:solidFill>
                    <a:srgbClr val="000000"/>
                  </a:solidFill>
                  <a:latin typeface="Arial" panose="020B0604020202020204" pitchFamily="34" charset="0"/>
                </a:rPr>
                <a:t>where no pixel</a:t>
              </a:r>
            </a:p>
            <a:p>
              <a:pPr eaLnBrk="0" fontAlgn="base" hangingPunct="0">
                <a:spcBef>
                  <a:spcPct val="0"/>
                </a:spcBef>
                <a:spcAft>
                  <a:spcPct val="0"/>
                </a:spcAft>
              </a:pPr>
              <a:r>
                <a:rPr lang="en-US" altLang="en-US" sz="1600">
                  <a:solidFill>
                    <a:srgbClr val="000000"/>
                  </a:solidFill>
                  <a:latin typeface="Arial" panose="020B0604020202020204" pitchFamily="34" charset="0"/>
                </a:rPr>
                <a:t>maps to</a:t>
              </a:r>
            </a:p>
          </p:txBody>
        </p:sp>
        <p:sp>
          <p:nvSpPr>
            <p:cNvPr id="2074" name="Line 44">
              <a:extLst>
                <a:ext uri="{FF2B5EF4-FFF2-40B4-BE49-F238E27FC236}">
                  <a16:creationId xmlns:a16="http://schemas.microsoft.com/office/drawing/2014/main" id="{1880A6FD-9C20-4201-A7A6-E78D3547CA8E}"/>
                </a:ext>
              </a:extLst>
            </p:cNvPr>
            <p:cNvSpPr>
              <a:spLocks noChangeShapeType="1"/>
            </p:cNvSpPr>
            <p:nvPr/>
          </p:nvSpPr>
          <p:spPr bwMode="auto">
            <a:xfrm flipV="1">
              <a:off x="3120" y="2544"/>
              <a:ext cx="288" cy="10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2068" name="Line 60">
            <a:extLst>
              <a:ext uri="{FF2B5EF4-FFF2-40B4-BE49-F238E27FC236}">
                <a16:creationId xmlns:a16="http://schemas.microsoft.com/office/drawing/2014/main" id="{5143E82E-B9B9-4C48-8A9F-93F75279AE5A}"/>
              </a:ext>
            </a:extLst>
          </p:cNvPr>
          <p:cNvSpPr>
            <a:spLocks noChangeShapeType="1"/>
          </p:cNvSpPr>
          <p:nvPr/>
        </p:nvSpPr>
        <p:spPr bwMode="auto">
          <a:xfrm flipV="1">
            <a:off x="58674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69" name="Line 61">
            <a:extLst>
              <a:ext uri="{FF2B5EF4-FFF2-40B4-BE49-F238E27FC236}">
                <a16:creationId xmlns:a16="http://schemas.microsoft.com/office/drawing/2014/main" id="{ADECBED2-2F50-4005-B030-8D9167B956A9}"/>
              </a:ext>
            </a:extLst>
          </p:cNvPr>
          <p:cNvSpPr>
            <a:spLocks noChangeShapeType="1"/>
          </p:cNvSpPr>
          <p:nvPr/>
        </p:nvSpPr>
        <p:spPr bwMode="auto">
          <a:xfrm>
            <a:off x="51054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6" name="Group 52">
            <a:extLst>
              <a:ext uri="{FF2B5EF4-FFF2-40B4-BE49-F238E27FC236}">
                <a16:creationId xmlns:a16="http://schemas.microsoft.com/office/drawing/2014/main" id="{1318AF4A-E76E-46C5-A299-123D730AC6EE}"/>
              </a:ext>
            </a:extLst>
          </p:cNvPr>
          <p:cNvGrpSpPr>
            <a:grpSpLocks/>
          </p:cNvGrpSpPr>
          <p:nvPr/>
        </p:nvGrpSpPr>
        <p:grpSpPr bwMode="auto">
          <a:xfrm>
            <a:off x="5638800" y="3810000"/>
            <a:ext cx="4267200" cy="2895600"/>
            <a:chOff x="2640" y="2304"/>
            <a:chExt cx="2688" cy="1824"/>
          </a:xfrm>
        </p:grpSpPr>
        <p:graphicFrame>
          <p:nvGraphicFramePr>
            <p:cNvPr id="2052" name="Object 47">
              <a:extLst>
                <a:ext uri="{FF2B5EF4-FFF2-40B4-BE49-F238E27FC236}">
                  <a16:creationId xmlns:a16="http://schemas.microsoft.com/office/drawing/2014/main" id="{77271B4B-729B-4D1E-AB6D-A2BE62C0A755}"/>
                </a:ext>
              </a:extLst>
            </p:cNvPr>
            <p:cNvGraphicFramePr>
              <a:graphicFrameLocks noChangeAspect="1"/>
            </p:cNvGraphicFramePr>
            <p:nvPr/>
          </p:nvGraphicFramePr>
          <p:xfrm>
            <a:off x="3576" y="2304"/>
            <a:ext cx="1752" cy="1824"/>
          </p:xfrm>
          <a:graphic>
            <a:graphicData uri="http://schemas.openxmlformats.org/presentationml/2006/ole">
              <mc:AlternateContent xmlns:mc="http://schemas.openxmlformats.org/markup-compatibility/2006">
                <mc:Choice xmlns:v="urn:schemas-microsoft-com:vml" Requires="v">
                  <p:oleObj spid="_x0000_s38955" name="Photo Editor Photo" r:id="rId7" imgW="5125165" imgH="5191850" progId="MSPhotoEd.3">
                    <p:embed/>
                  </p:oleObj>
                </mc:Choice>
                <mc:Fallback>
                  <p:oleObj name="Photo Editor Photo" r:id="rId7" imgW="5125165" imgH="5191850" progId="MSPhotoEd.3">
                    <p:embed/>
                    <p:pic>
                      <p:nvPicPr>
                        <p:cNvPr id="2052" name="Object 47">
                          <a:extLst>
                            <a:ext uri="{FF2B5EF4-FFF2-40B4-BE49-F238E27FC236}">
                              <a16:creationId xmlns:a16="http://schemas.microsoft.com/office/drawing/2014/main" id="{77271B4B-729B-4D1E-AB6D-A2BE62C0A7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5194" t="2563"/>
                        <a:stretch>
                          <a:fillRect/>
                        </a:stretch>
                      </p:blipFill>
                      <p:spPr bwMode="auto">
                        <a:xfrm>
                          <a:off x="3576" y="2304"/>
                          <a:ext cx="1752" cy="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1" name="Line 50">
              <a:extLst>
                <a:ext uri="{FF2B5EF4-FFF2-40B4-BE49-F238E27FC236}">
                  <a16:creationId xmlns:a16="http://schemas.microsoft.com/office/drawing/2014/main" id="{65506C42-9FD2-4EB2-97F2-FA81D32ADFF3}"/>
                </a:ext>
              </a:extLst>
            </p:cNvPr>
            <p:cNvSpPr>
              <a:spLocks noChangeShapeType="1"/>
            </p:cNvSpPr>
            <p:nvPr/>
          </p:nvSpPr>
          <p:spPr bwMode="auto">
            <a:xfrm>
              <a:off x="2640" y="2304"/>
              <a:ext cx="480" cy="48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72" name="Line 51">
              <a:extLst>
                <a:ext uri="{FF2B5EF4-FFF2-40B4-BE49-F238E27FC236}">
                  <a16:creationId xmlns:a16="http://schemas.microsoft.com/office/drawing/2014/main" id="{DCCC9A16-8FD3-490F-B258-943F3AA1B1B3}"/>
                </a:ext>
              </a:extLst>
            </p:cNvPr>
            <p:cNvSpPr>
              <a:spLocks noChangeShapeType="1"/>
            </p:cNvSpPr>
            <p:nvPr/>
          </p:nvSpPr>
          <p:spPr bwMode="auto">
            <a:xfrm>
              <a:off x="3264" y="3648"/>
              <a:ext cx="1824" cy="3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a:extLst>
              <a:ext uri="{FF2B5EF4-FFF2-40B4-BE49-F238E27FC236}">
                <a16:creationId xmlns:a16="http://schemas.microsoft.com/office/drawing/2014/main" id="{C269166F-91AE-4D23-B334-B11C595D0496}"/>
              </a:ext>
            </a:extLst>
          </p:cNvPr>
          <p:cNvSpPr>
            <a:spLocks noGrp="1" noChangeArrowheads="1"/>
          </p:cNvSpPr>
          <p:nvPr>
            <p:ph type="title"/>
          </p:nvPr>
        </p:nvSpPr>
        <p:spPr/>
        <p:txBody>
          <a:bodyPr/>
          <a:lstStyle/>
          <a:p>
            <a:r>
              <a:rPr lang="en-US" altLang="en-US"/>
              <a:t>Image rectification</a:t>
            </a:r>
          </a:p>
        </p:txBody>
      </p:sp>
      <p:sp>
        <p:nvSpPr>
          <p:cNvPr id="3077" name="Rectangle 3">
            <a:extLst>
              <a:ext uri="{FF2B5EF4-FFF2-40B4-BE49-F238E27FC236}">
                <a16:creationId xmlns:a16="http://schemas.microsoft.com/office/drawing/2014/main" id="{B1EFC5BA-0687-41F7-9EFE-CF8DA0A9D213}"/>
              </a:ext>
            </a:extLst>
          </p:cNvPr>
          <p:cNvSpPr>
            <a:spLocks noGrp="1" noChangeArrowheads="1"/>
          </p:cNvSpPr>
          <p:nvPr>
            <p:ph type="body" idx="1"/>
          </p:nvPr>
        </p:nvSpPr>
        <p:spPr/>
        <p:txBody>
          <a:bodyPr/>
          <a:lstStyle/>
          <a:p>
            <a:endParaRPr lang="en-US" altLang="en-US"/>
          </a:p>
          <a:p>
            <a:endParaRPr lang="en-US" altLang="en-US"/>
          </a:p>
        </p:txBody>
      </p:sp>
      <p:graphicFrame>
        <p:nvGraphicFramePr>
          <p:cNvPr id="3074" name="Object 4">
            <a:extLst>
              <a:ext uri="{FF2B5EF4-FFF2-40B4-BE49-F238E27FC236}">
                <a16:creationId xmlns:a16="http://schemas.microsoft.com/office/drawing/2014/main" id="{B49E196C-9F69-494C-A155-70B3368215AC}"/>
              </a:ext>
            </a:extLst>
          </p:cNvPr>
          <p:cNvGraphicFramePr>
            <a:graphicFrameLocks noChangeAspect="1"/>
          </p:cNvGraphicFramePr>
          <p:nvPr/>
        </p:nvGraphicFramePr>
        <p:xfrm>
          <a:off x="2133601" y="914400"/>
          <a:ext cx="3082925" cy="3124200"/>
        </p:xfrm>
        <a:graphic>
          <a:graphicData uri="http://schemas.openxmlformats.org/presentationml/2006/ole">
            <mc:AlternateContent xmlns:mc="http://schemas.openxmlformats.org/markup-compatibility/2006">
              <mc:Choice xmlns:v="urn:schemas-microsoft-com:vml" Requires="v">
                <p:oleObj spid="_x0000_s39964" name="Photo Editor Photo" r:id="rId3" imgW="5106113" imgH="5172797" progId="MSPhotoEd.3">
                  <p:embed/>
                </p:oleObj>
              </mc:Choice>
              <mc:Fallback>
                <p:oleObj name="Photo Editor Photo" r:id="rId3" imgW="5106113" imgH="5172797" progId="MSPhotoEd.3">
                  <p:embed/>
                  <p:pic>
                    <p:nvPicPr>
                      <p:cNvPr id="3074" name="Object 4">
                        <a:extLst>
                          <a:ext uri="{FF2B5EF4-FFF2-40B4-BE49-F238E27FC236}">
                            <a16:creationId xmlns:a16="http://schemas.microsoft.com/office/drawing/2014/main" id="{B49E196C-9F69-494C-A155-70B3368215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1"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5">
            <a:extLst>
              <a:ext uri="{FF2B5EF4-FFF2-40B4-BE49-F238E27FC236}">
                <a16:creationId xmlns:a16="http://schemas.microsoft.com/office/drawing/2014/main" id="{592E2B90-C54C-4477-8513-63234D649DAC}"/>
              </a:ext>
            </a:extLst>
          </p:cNvPr>
          <p:cNvGraphicFramePr>
            <a:graphicFrameLocks noChangeAspect="1"/>
          </p:cNvGraphicFramePr>
          <p:nvPr/>
        </p:nvGraphicFramePr>
        <p:xfrm>
          <a:off x="5334001" y="914400"/>
          <a:ext cx="3082925" cy="3124200"/>
        </p:xfrm>
        <a:graphic>
          <a:graphicData uri="http://schemas.openxmlformats.org/presentationml/2006/ole">
            <mc:AlternateContent xmlns:mc="http://schemas.openxmlformats.org/markup-compatibility/2006">
              <mc:Choice xmlns:v="urn:schemas-microsoft-com:vml" Requires="v">
                <p:oleObj spid="_x0000_s39965" name="Photo Editor Photo" r:id="rId5" imgW="5106113" imgH="5172797" progId="MSPhotoEd.3">
                  <p:embed/>
                </p:oleObj>
              </mc:Choice>
              <mc:Fallback>
                <p:oleObj name="Photo Editor Photo" r:id="rId5" imgW="5106113" imgH="5172797" progId="MSPhotoEd.3">
                  <p:embed/>
                  <p:pic>
                    <p:nvPicPr>
                      <p:cNvPr id="3075" name="Object 5">
                        <a:extLst>
                          <a:ext uri="{FF2B5EF4-FFF2-40B4-BE49-F238E27FC236}">
                            <a16:creationId xmlns:a16="http://schemas.microsoft.com/office/drawing/2014/main" id="{592E2B90-C54C-4477-8513-63234D649D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1"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8" name="Oval 6">
            <a:extLst>
              <a:ext uri="{FF2B5EF4-FFF2-40B4-BE49-F238E27FC236}">
                <a16:creationId xmlns:a16="http://schemas.microsoft.com/office/drawing/2014/main" id="{323B1961-E7A5-47D3-9977-9B0E95EF98DB}"/>
              </a:ext>
            </a:extLst>
          </p:cNvPr>
          <p:cNvSpPr>
            <a:spLocks noChangeArrowheads="1"/>
          </p:cNvSpPr>
          <p:nvPr/>
        </p:nvSpPr>
        <p:spPr bwMode="auto">
          <a:xfrm>
            <a:off x="2690813" y="3895725"/>
            <a:ext cx="76200" cy="76200"/>
          </a:xfrm>
          <a:prstGeom prst="ellipse">
            <a:avLst/>
          </a:prstGeom>
          <a:solidFill>
            <a:srgbClr val="33CC3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79" name="Oval 7">
            <a:extLst>
              <a:ext uri="{FF2B5EF4-FFF2-40B4-BE49-F238E27FC236}">
                <a16:creationId xmlns:a16="http://schemas.microsoft.com/office/drawing/2014/main" id="{0FA4D145-48AE-4B5D-A983-5ECB6520EACB}"/>
              </a:ext>
            </a:extLst>
          </p:cNvPr>
          <p:cNvSpPr>
            <a:spLocks noChangeArrowheads="1"/>
          </p:cNvSpPr>
          <p:nvPr/>
        </p:nvSpPr>
        <p:spPr bwMode="auto">
          <a:xfrm>
            <a:off x="3592513" y="3527425"/>
            <a:ext cx="76200" cy="76200"/>
          </a:xfrm>
          <a:prstGeom prst="ellipse">
            <a:avLst/>
          </a:prstGeom>
          <a:solidFill>
            <a:srgbClr val="0066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80" name="Oval 8">
            <a:extLst>
              <a:ext uri="{FF2B5EF4-FFF2-40B4-BE49-F238E27FC236}">
                <a16:creationId xmlns:a16="http://schemas.microsoft.com/office/drawing/2014/main" id="{E8ED2BCD-E484-45DE-860F-790D927611DB}"/>
              </a:ext>
            </a:extLst>
          </p:cNvPr>
          <p:cNvSpPr>
            <a:spLocks noChangeArrowheads="1"/>
          </p:cNvSpPr>
          <p:nvPr/>
        </p:nvSpPr>
        <p:spPr bwMode="auto">
          <a:xfrm>
            <a:off x="2751138" y="3570288"/>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81" name="Oval 9">
            <a:extLst>
              <a:ext uri="{FF2B5EF4-FFF2-40B4-BE49-F238E27FC236}">
                <a16:creationId xmlns:a16="http://schemas.microsoft.com/office/drawing/2014/main" id="{44BEDD8C-17EC-4AC1-85F1-68E4FF92CF5A}"/>
              </a:ext>
            </a:extLst>
          </p:cNvPr>
          <p:cNvSpPr>
            <a:spLocks noChangeArrowheads="1"/>
          </p:cNvSpPr>
          <p:nvPr/>
        </p:nvSpPr>
        <p:spPr bwMode="auto">
          <a:xfrm>
            <a:off x="3733800" y="3819525"/>
            <a:ext cx="76200" cy="76200"/>
          </a:xfrm>
          <a:prstGeom prst="ellipse">
            <a:avLst/>
          </a:prstGeom>
          <a:solidFill>
            <a:srgbClr val="FFFF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82" name="Oval 10">
            <a:extLst>
              <a:ext uri="{FF2B5EF4-FFF2-40B4-BE49-F238E27FC236}">
                <a16:creationId xmlns:a16="http://schemas.microsoft.com/office/drawing/2014/main" id="{7FAB9B68-A0AE-4847-A4CD-D91EC54C17DB}"/>
              </a:ext>
            </a:extLst>
          </p:cNvPr>
          <p:cNvSpPr>
            <a:spLocks noChangeArrowheads="1"/>
          </p:cNvSpPr>
          <p:nvPr/>
        </p:nvSpPr>
        <p:spPr bwMode="auto">
          <a:xfrm>
            <a:off x="6343650" y="3917950"/>
            <a:ext cx="76200" cy="76200"/>
          </a:xfrm>
          <a:prstGeom prst="ellipse">
            <a:avLst/>
          </a:prstGeom>
          <a:solidFill>
            <a:srgbClr val="33CC3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83" name="Oval 11">
            <a:extLst>
              <a:ext uri="{FF2B5EF4-FFF2-40B4-BE49-F238E27FC236}">
                <a16:creationId xmlns:a16="http://schemas.microsoft.com/office/drawing/2014/main" id="{EC14942F-828C-41CA-821A-9ECC71F8D6FF}"/>
              </a:ext>
            </a:extLst>
          </p:cNvPr>
          <p:cNvSpPr>
            <a:spLocks noChangeArrowheads="1"/>
          </p:cNvSpPr>
          <p:nvPr/>
        </p:nvSpPr>
        <p:spPr bwMode="auto">
          <a:xfrm>
            <a:off x="7300913" y="3213100"/>
            <a:ext cx="76200" cy="76200"/>
          </a:xfrm>
          <a:prstGeom prst="ellipse">
            <a:avLst/>
          </a:prstGeom>
          <a:solidFill>
            <a:srgbClr val="0066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84" name="Oval 12">
            <a:extLst>
              <a:ext uri="{FF2B5EF4-FFF2-40B4-BE49-F238E27FC236}">
                <a16:creationId xmlns:a16="http://schemas.microsoft.com/office/drawing/2014/main" id="{9E97428B-67AC-4C00-B311-864A649ED6E3}"/>
              </a:ext>
            </a:extLst>
          </p:cNvPr>
          <p:cNvSpPr>
            <a:spLocks noChangeArrowheads="1"/>
          </p:cNvSpPr>
          <p:nvPr/>
        </p:nvSpPr>
        <p:spPr bwMode="auto">
          <a:xfrm>
            <a:off x="6353175" y="3213100"/>
            <a:ext cx="76200" cy="76200"/>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85" name="Oval 13">
            <a:extLst>
              <a:ext uri="{FF2B5EF4-FFF2-40B4-BE49-F238E27FC236}">
                <a16:creationId xmlns:a16="http://schemas.microsoft.com/office/drawing/2014/main" id="{5FB3168E-6929-4F52-9CB5-31DBEE38F230}"/>
              </a:ext>
            </a:extLst>
          </p:cNvPr>
          <p:cNvSpPr>
            <a:spLocks noChangeArrowheads="1"/>
          </p:cNvSpPr>
          <p:nvPr/>
        </p:nvSpPr>
        <p:spPr bwMode="auto">
          <a:xfrm>
            <a:off x="7305675" y="3917950"/>
            <a:ext cx="76200" cy="76200"/>
          </a:xfrm>
          <a:prstGeom prst="ellipse">
            <a:avLst/>
          </a:prstGeom>
          <a:solidFill>
            <a:srgbClr val="FFFF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3086" name="Rectangle 14">
            <a:extLst>
              <a:ext uri="{FF2B5EF4-FFF2-40B4-BE49-F238E27FC236}">
                <a16:creationId xmlns:a16="http://schemas.microsoft.com/office/drawing/2014/main" id="{56F6ECD6-3BB5-42C9-9C29-02E239B3B79C}"/>
              </a:ext>
            </a:extLst>
          </p:cNvPr>
          <p:cNvSpPr>
            <a:spLocks noChangeArrowheads="1"/>
          </p:cNvSpPr>
          <p:nvPr/>
        </p:nvSpPr>
        <p:spPr bwMode="auto">
          <a:xfrm>
            <a:off x="2209800" y="4114800"/>
            <a:ext cx="77724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dirty="0">
                <a:solidFill>
                  <a:srgbClr val="000000"/>
                </a:solidFill>
                <a:latin typeface="Arial" panose="020B0604020202020204" pitchFamily="34" charset="0"/>
              </a:rPr>
              <a:t>To unwarp (rectify) an image</a:t>
            </a:r>
          </a:p>
          <a:p>
            <a:pPr lvl="1" eaLnBrk="0" fontAlgn="base" hangingPunct="0">
              <a:spcBef>
                <a:spcPct val="20000"/>
              </a:spcBef>
              <a:spcAft>
                <a:spcPct val="0"/>
              </a:spcAft>
              <a:buFontTx/>
              <a:buChar char="•"/>
            </a:pPr>
            <a:r>
              <a:rPr lang="en-US" altLang="en-US" sz="2000" dirty="0">
                <a:solidFill>
                  <a:srgbClr val="000000"/>
                </a:solidFill>
                <a:latin typeface="Arial" panose="020B0604020202020204" pitchFamily="34" charset="0"/>
              </a:rPr>
              <a:t>Find the </a:t>
            </a:r>
            <a:r>
              <a:rPr lang="en-US" altLang="en-US" sz="2000" dirty="0" err="1">
                <a:solidFill>
                  <a:srgbClr val="000000"/>
                </a:solidFill>
                <a:latin typeface="Arial" panose="020B0604020202020204" pitchFamily="34" charset="0"/>
              </a:rPr>
              <a:t>homography</a:t>
            </a:r>
            <a:r>
              <a:rPr lang="en-US" altLang="en-US" sz="2000" dirty="0">
                <a:solidFill>
                  <a:srgbClr val="000000"/>
                </a:solidFill>
                <a:latin typeface="Arial" panose="020B0604020202020204" pitchFamily="34" charset="0"/>
              </a:rPr>
              <a:t> </a:t>
            </a:r>
            <a:r>
              <a:rPr lang="en-US" altLang="en-US" sz="2000" b="1" dirty="0">
                <a:solidFill>
                  <a:srgbClr val="000000"/>
                </a:solidFill>
                <a:latin typeface="Arial" panose="020B0604020202020204" pitchFamily="34" charset="0"/>
              </a:rPr>
              <a:t>H</a:t>
            </a:r>
            <a:r>
              <a:rPr lang="en-US" altLang="en-US" sz="2000" dirty="0">
                <a:solidFill>
                  <a:srgbClr val="000000"/>
                </a:solidFill>
                <a:latin typeface="Arial" panose="020B0604020202020204" pitchFamily="34" charset="0"/>
              </a:rPr>
              <a:t> given a set of </a:t>
            </a:r>
            <a:r>
              <a:rPr lang="en-US" altLang="en-US" sz="2000" b="1" dirty="0">
                <a:solidFill>
                  <a:srgbClr val="000000"/>
                </a:solidFill>
                <a:latin typeface="Arial" panose="020B0604020202020204" pitchFamily="34" charset="0"/>
              </a:rPr>
              <a:t>p</a:t>
            </a:r>
            <a:r>
              <a:rPr lang="en-US" altLang="en-US" sz="2000" dirty="0">
                <a:solidFill>
                  <a:srgbClr val="000000"/>
                </a:solidFill>
                <a:latin typeface="Arial" panose="020B0604020202020204" pitchFamily="34" charset="0"/>
              </a:rPr>
              <a:t> and </a:t>
            </a:r>
            <a:r>
              <a:rPr lang="en-US" altLang="en-US" sz="2000" b="1" dirty="0">
                <a:solidFill>
                  <a:srgbClr val="000000"/>
                </a:solidFill>
                <a:latin typeface="Arial" panose="020B0604020202020204" pitchFamily="34" charset="0"/>
              </a:rPr>
              <a:t>p’ </a:t>
            </a:r>
            <a:r>
              <a:rPr lang="en-US" altLang="en-US" sz="2000" dirty="0">
                <a:solidFill>
                  <a:srgbClr val="000000"/>
                </a:solidFill>
                <a:latin typeface="Arial" panose="020B0604020202020204" pitchFamily="34" charset="0"/>
              </a:rPr>
              <a:t>pairs</a:t>
            </a:r>
          </a:p>
          <a:p>
            <a:pPr lvl="1" eaLnBrk="0" fontAlgn="base" hangingPunct="0">
              <a:spcBef>
                <a:spcPct val="20000"/>
              </a:spcBef>
              <a:spcAft>
                <a:spcPct val="0"/>
              </a:spcAft>
              <a:buFontTx/>
              <a:buChar char="•"/>
            </a:pPr>
            <a:r>
              <a:rPr lang="en-US" altLang="en-US" sz="2000" dirty="0">
                <a:solidFill>
                  <a:srgbClr val="000000"/>
                </a:solidFill>
                <a:latin typeface="Arial" panose="020B0604020202020204" pitchFamily="34" charset="0"/>
              </a:rPr>
              <a:t>How many correspondences are needed?</a:t>
            </a:r>
          </a:p>
          <a:p>
            <a:pPr lvl="1" eaLnBrk="0" fontAlgn="base" hangingPunct="0">
              <a:spcBef>
                <a:spcPct val="20000"/>
              </a:spcBef>
              <a:spcAft>
                <a:spcPct val="0"/>
              </a:spcAft>
              <a:buFontTx/>
              <a:buChar char="•"/>
            </a:pPr>
            <a:r>
              <a:rPr lang="en-US" altLang="en-US" sz="2000" dirty="0">
                <a:solidFill>
                  <a:srgbClr val="000000"/>
                </a:solidFill>
                <a:latin typeface="Arial" panose="020B0604020202020204" pitchFamily="34" charset="0"/>
              </a:rPr>
              <a:t>Tricky to write H analytically, but we can </a:t>
            </a:r>
            <a:r>
              <a:rPr lang="en-US" altLang="en-US" sz="2000" u="sng" dirty="0">
                <a:solidFill>
                  <a:srgbClr val="000000"/>
                </a:solidFill>
                <a:latin typeface="Arial" panose="020B0604020202020204" pitchFamily="34" charset="0"/>
              </a:rPr>
              <a:t>solve</a:t>
            </a:r>
            <a:r>
              <a:rPr lang="en-US" altLang="en-US" sz="2000" dirty="0">
                <a:solidFill>
                  <a:srgbClr val="000000"/>
                </a:solidFill>
                <a:latin typeface="Arial" panose="020B0604020202020204" pitchFamily="34" charset="0"/>
              </a:rPr>
              <a:t> for it!</a:t>
            </a:r>
          </a:p>
          <a:p>
            <a:pPr lvl="2" eaLnBrk="0" fontAlgn="base" hangingPunct="0">
              <a:spcBef>
                <a:spcPct val="20000"/>
              </a:spcBef>
              <a:spcAft>
                <a:spcPct val="0"/>
              </a:spcAft>
              <a:buFontTx/>
              <a:buChar char="•"/>
            </a:pPr>
            <a:r>
              <a:rPr lang="en-US" altLang="en-US" sz="2000" dirty="0">
                <a:solidFill>
                  <a:srgbClr val="000000"/>
                </a:solidFill>
                <a:latin typeface="Arial" panose="020B0604020202020204" pitchFamily="34" charset="0"/>
              </a:rPr>
              <a:t>Find such H that “best” transforms points p into p’ </a:t>
            </a:r>
          </a:p>
          <a:p>
            <a:pPr lvl="2" eaLnBrk="0" fontAlgn="base" hangingPunct="0">
              <a:spcBef>
                <a:spcPct val="20000"/>
              </a:spcBef>
              <a:spcAft>
                <a:spcPct val="0"/>
              </a:spcAft>
              <a:buFontTx/>
              <a:buChar char="•"/>
            </a:pPr>
            <a:r>
              <a:rPr lang="en-US" altLang="en-US" sz="2000" dirty="0">
                <a:solidFill>
                  <a:srgbClr val="000000"/>
                </a:solidFill>
                <a:latin typeface="Arial" panose="020B0604020202020204" pitchFamily="34" charset="0"/>
              </a:rPr>
              <a:t>Use least-squares!</a:t>
            </a:r>
          </a:p>
        </p:txBody>
      </p:sp>
      <p:sp>
        <p:nvSpPr>
          <p:cNvPr id="3087" name="Text Box 15">
            <a:extLst>
              <a:ext uri="{FF2B5EF4-FFF2-40B4-BE49-F238E27FC236}">
                <a16:creationId xmlns:a16="http://schemas.microsoft.com/office/drawing/2014/main" id="{B23F7462-F30D-435F-B90C-45AC5A3AFB82}"/>
              </a:ext>
            </a:extLst>
          </p:cNvPr>
          <p:cNvSpPr txBox="1">
            <a:spLocks noChangeArrowheads="1"/>
          </p:cNvSpPr>
          <p:nvPr/>
        </p:nvSpPr>
        <p:spPr bwMode="auto">
          <a:xfrm>
            <a:off x="2784476" y="3336926"/>
            <a:ext cx="339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b="1">
                <a:solidFill>
                  <a:srgbClr val="FF0000"/>
                </a:solidFill>
                <a:latin typeface="Arial" panose="020B0604020202020204" pitchFamily="34" charset="0"/>
              </a:rPr>
              <a:t>p</a:t>
            </a:r>
          </a:p>
        </p:txBody>
      </p:sp>
      <p:sp>
        <p:nvSpPr>
          <p:cNvPr id="3088" name="Text Box 16">
            <a:extLst>
              <a:ext uri="{FF2B5EF4-FFF2-40B4-BE49-F238E27FC236}">
                <a16:creationId xmlns:a16="http://schemas.microsoft.com/office/drawing/2014/main" id="{FB6DF6AE-1460-421D-81F0-5CA7CE3B7BE7}"/>
              </a:ext>
            </a:extLst>
          </p:cNvPr>
          <p:cNvSpPr txBox="1">
            <a:spLocks noChangeArrowheads="1"/>
          </p:cNvSpPr>
          <p:nvPr/>
        </p:nvSpPr>
        <p:spPr bwMode="auto">
          <a:xfrm>
            <a:off x="6380164" y="3124201"/>
            <a:ext cx="409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b="1">
                <a:solidFill>
                  <a:srgbClr val="FF0000"/>
                </a:solidFill>
                <a:latin typeface="Arial" panose="020B0604020202020204" pitchFamily="34" charset="0"/>
              </a:rPr>
              <a:t>p’</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7A744A91-D2D6-457B-AA0D-85FDFFBB5224}"/>
              </a:ext>
            </a:extLst>
          </p:cNvPr>
          <p:cNvSpPr>
            <a:spLocks noGrp="1"/>
          </p:cNvSpPr>
          <p:nvPr>
            <p:ph type="title"/>
          </p:nvPr>
        </p:nvSpPr>
        <p:spPr>
          <a:xfrm>
            <a:off x="1981200" y="-228600"/>
            <a:ext cx="8229600" cy="1143000"/>
          </a:xfrm>
        </p:spPr>
        <p:txBody>
          <a:bodyPr/>
          <a:lstStyle/>
          <a:p>
            <a:pPr eaLnBrk="1" hangingPunct="1"/>
            <a:r>
              <a:rPr lang="en-US" altLang="en-US"/>
              <a:t>Mosaics: main steps</a:t>
            </a:r>
          </a:p>
        </p:txBody>
      </p:sp>
      <p:sp>
        <p:nvSpPr>
          <p:cNvPr id="3" name="Content Placeholder 2">
            <a:extLst>
              <a:ext uri="{FF2B5EF4-FFF2-40B4-BE49-F238E27FC236}">
                <a16:creationId xmlns:a16="http://schemas.microsoft.com/office/drawing/2014/main" id="{E5889542-D6F9-4B1C-B0FE-69E69CAA96A3}"/>
              </a:ext>
            </a:extLst>
          </p:cNvPr>
          <p:cNvSpPr>
            <a:spLocks noGrp="1"/>
          </p:cNvSpPr>
          <p:nvPr>
            <p:ph idx="1"/>
          </p:nvPr>
        </p:nvSpPr>
        <p:spPr>
          <a:xfrm>
            <a:off x="1981200" y="838201"/>
            <a:ext cx="8229600" cy="4983163"/>
          </a:xfrm>
        </p:spPr>
        <p:txBody>
          <a:bodyPr rtlCol="0">
            <a:noAutofit/>
          </a:bodyPr>
          <a:lstStyle/>
          <a:p>
            <a:pPr eaLnBrk="1" fontAlgn="auto" hangingPunct="1">
              <a:spcAft>
                <a:spcPts val="0"/>
              </a:spcAft>
              <a:defRPr/>
            </a:pPr>
            <a:r>
              <a:rPr lang="en-US" sz="2200" b="1" dirty="0"/>
              <a:t>Collect correspondences (manually)</a:t>
            </a:r>
          </a:p>
          <a:p>
            <a:pPr eaLnBrk="1" fontAlgn="auto" hangingPunct="1">
              <a:spcAft>
                <a:spcPts val="0"/>
              </a:spcAft>
              <a:defRPr/>
            </a:pPr>
            <a:r>
              <a:rPr lang="en-US" sz="2200" b="1" dirty="0"/>
              <a:t>Solve for </a:t>
            </a:r>
            <a:r>
              <a:rPr lang="en-US" sz="2200" b="1" dirty="0" err="1"/>
              <a:t>homography</a:t>
            </a:r>
            <a:r>
              <a:rPr lang="en-US" sz="2200" b="1" dirty="0"/>
              <a:t> matrix H</a:t>
            </a:r>
          </a:p>
          <a:p>
            <a:pPr lvl="1" eaLnBrk="1" fontAlgn="auto" hangingPunct="1">
              <a:spcAft>
                <a:spcPts val="0"/>
              </a:spcAft>
              <a:defRPr/>
            </a:pPr>
            <a:r>
              <a:rPr lang="en-US" sz="2200" dirty="0"/>
              <a:t>Least squares solution</a:t>
            </a:r>
          </a:p>
          <a:p>
            <a:pPr eaLnBrk="1" fontAlgn="auto" hangingPunct="1">
              <a:spcAft>
                <a:spcPts val="0"/>
              </a:spcAft>
              <a:defRPr/>
            </a:pPr>
            <a:r>
              <a:rPr lang="en-US" sz="2200" b="1" dirty="0"/>
              <a:t>Warp content from one image frame to the other to combine: say im1 into im2 reference frame</a:t>
            </a:r>
          </a:p>
          <a:p>
            <a:pPr lvl="1" eaLnBrk="1" fontAlgn="auto" hangingPunct="1">
              <a:spcAft>
                <a:spcPts val="0"/>
              </a:spcAft>
              <a:defRPr/>
            </a:pPr>
            <a:r>
              <a:rPr lang="en-US" sz="2200" dirty="0"/>
              <a:t>Determine bounds of the new combined image</a:t>
            </a:r>
          </a:p>
          <a:p>
            <a:pPr lvl="2" eaLnBrk="1" fontAlgn="auto" hangingPunct="1">
              <a:spcAft>
                <a:spcPts val="0"/>
              </a:spcAft>
              <a:defRPr/>
            </a:pPr>
            <a:r>
              <a:rPr lang="en-US" sz="2200" dirty="0"/>
              <a:t>Where will the corners of im1 fall in im2’s coordinate frame?</a:t>
            </a:r>
          </a:p>
          <a:p>
            <a:pPr lvl="2" eaLnBrk="1" fontAlgn="auto" hangingPunct="1">
              <a:spcAft>
                <a:spcPts val="0"/>
              </a:spcAft>
              <a:defRPr/>
            </a:pPr>
            <a:r>
              <a:rPr lang="en-US" sz="2200" dirty="0"/>
              <a:t>We will attempt to lookup colors for any of these positions we can get from im1.</a:t>
            </a:r>
          </a:p>
          <a:p>
            <a:pPr lvl="1" eaLnBrk="1" fontAlgn="auto" hangingPunct="1">
              <a:spcAft>
                <a:spcPts val="0"/>
              </a:spcAft>
              <a:defRPr/>
            </a:pPr>
            <a:r>
              <a:rPr lang="en-US" sz="2200" dirty="0"/>
              <a:t>Compute coordinates in im1’s reference frame (via </a:t>
            </a:r>
            <a:r>
              <a:rPr lang="en-US" sz="2200" dirty="0" err="1"/>
              <a:t>homography</a:t>
            </a:r>
            <a:r>
              <a:rPr lang="en-US" sz="2200" dirty="0"/>
              <a:t>) for all points in that range</a:t>
            </a:r>
          </a:p>
          <a:p>
            <a:pPr lvl="1" eaLnBrk="1" fontAlgn="auto" hangingPunct="1">
              <a:spcAft>
                <a:spcPts val="0"/>
              </a:spcAft>
              <a:defRPr/>
            </a:pPr>
            <a:r>
              <a:rPr lang="en-US" sz="2200" dirty="0"/>
              <a:t>Lookup all colors for all these positions from im1</a:t>
            </a:r>
          </a:p>
          <a:p>
            <a:pPr lvl="2" eaLnBrk="1" fontAlgn="auto" hangingPunct="1">
              <a:spcAft>
                <a:spcPts val="0"/>
              </a:spcAft>
              <a:defRPr/>
            </a:pPr>
            <a:r>
              <a:rPr lang="en-US" sz="2200" dirty="0"/>
              <a:t>Inverse warp : </a:t>
            </a:r>
            <a:r>
              <a:rPr lang="en-US" sz="2200" dirty="0">
                <a:latin typeface="Courier New" pitchFamily="49" charset="0"/>
                <a:cs typeface="Courier New" pitchFamily="49" charset="0"/>
              </a:rPr>
              <a:t>interp2 </a:t>
            </a:r>
            <a:r>
              <a:rPr lang="en-US" sz="2200" dirty="0">
                <a:latin typeface="+mj-lt"/>
                <a:cs typeface="Courier New" pitchFamily="49" charset="0"/>
              </a:rPr>
              <a:t>(watch for </a:t>
            </a:r>
            <a:r>
              <a:rPr lang="en-US" sz="2200" dirty="0" err="1">
                <a:latin typeface="+mj-lt"/>
                <a:cs typeface="Courier New" pitchFamily="49" charset="0"/>
              </a:rPr>
              <a:t>nans</a:t>
            </a:r>
            <a:r>
              <a:rPr lang="en-US" sz="2200" dirty="0">
                <a:latin typeface="+mj-lt"/>
                <a:cs typeface="Courier New" pitchFamily="49" charset="0"/>
              </a:rPr>
              <a:t>)</a:t>
            </a:r>
          </a:p>
          <a:p>
            <a:pPr eaLnBrk="1" fontAlgn="auto" hangingPunct="1">
              <a:spcAft>
                <a:spcPts val="0"/>
              </a:spcAft>
              <a:defRPr/>
            </a:pPr>
            <a:r>
              <a:rPr lang="en-US" sz="2200" b="1" dirty="0"/>
              <a:t>Overlay im2 content onto the warped im1 content.</a:t>
            </a:r>
          </a:p>
          <a:p>
            <a:pPr lvl="1" eaLnBrk="1" fontAlgn="auto" hangingPunct="1">
              <a:spcAft>
                <a:spcPts val="0"/>
              </a:spcAft>
              <a:defRPr/>
            </a:pPr>
            <a:r>
              <a:rPr lang="en-US" sz="2200" dirty="0"/>
              <a:t>Careful about new bounds of the output image: minx, </a:t>
            </a:r>
            <a:r>
              <a:rPr lang="en-US" sz="2200" dirty="0" err="1"/>
              <a:t>miny</a:t>
            </a:r>
            <a:endParaRPr lang="en-US" sz="2200" dirty="0"/>
          </a:p>
        </p:txBody>
      </p:sp>
      <p:sp>
        <p:nvSpPr>
          <p:cNvPr id="4" name="Rectangle 3">
            <a:extLst>
              <a:ext uri="{FF2B5EF4-FFF2-40B4-BE49-F238E27FC236}">
                <a16:creationId xmlns:a16="http://schemas.microsoft.com/office/drawing/2014/main" id="{12FF9953-20C7-4259-A168-A6C8B9859393}"/>
              </a:ext>
            </a:extLst>
          </p:cNvPr>
          <p:cNvSpPr/>
          <p:nvPr/>
        </p:nvSpPr>
        <p:spPr>
          <a:xfrm>
            <a:off x="2362200" y="1676400"/>
            <a:ext cx="3505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5" name="Rectangle 4">
            <a:extLst>
              <a:ext uri="{FF2B5EF4-FFF2-40B4-BE49-F238E27FC236}">
                <a16:creationId xmlns:a16="http://schemas.microsoft.com/office/drawing/2014/main" id="{9BD3EC02-4B08-4737-9008-E27FFB5C4F1C}"/>
              </a:ext>
            </a:extLst>
          </p:cNvPr>
          <p:cNvSpPr/>
          <p:nvPr/>
        </p:nvSpPr>
        <p:spPr>
          <a:xfrm>
            <a:off x="2209800" y="2743200"/>
            <a:ext cx="87630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6" name="Rectangle 5">
            <a:extLst>
              <a:ext uri="{FF2B5EF4-FFF2-40B4-BE49-F238E27FC236}">
                <a16:creationId xmlns:a16="http://schemas.microsoft.com/office/drawing/2014/main" id="{7836EC25-F6A9-4271-AEBE-72F0655B1B88}"/>
              </a:ext>
            </a:extLst>
          </p:cNvPr>
          <p:cNvSpPr/>
          <p:nvPr/>
        </p:nvSpPr>
        <p:spPr>
          <a:xfrm>
            <a:off x="1905000" y="6248400"/>
            <a:ext cx="8763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itle 3">
            <a:extLst>
              <a:ext uri="{FF2B5EF4-FFF2-40B4-BE49-F238E27FC236}">
                <a16:creationId xmlns:a16="http://schemas.microsoft.com/office/drawing/2014/main" id="{9E3109C5-FB21-430D-8885-D01AA1730ADC}"/>
              </a:ext>
            </a:extLst>
          </p:cNvPr>
          <p:cNvSpPr>
            <a:spLocks noGrp="1"/>
          </p:cNvSpPr>
          <p:nvPr>
            <p:ph type="title"/>
          </p:nvPr>
        </p:nvSpPr>
        <p:spPr>
          <a:xfrm>
            <a:off x="1981200" y="-3175"/>
            <a:ext cx="8229600" cy="1143000"/>
          </a:xfrm>
        </p:spPr>
        <p:txBody>
          <a:bodyPr/>
          <a:lstStyle/>
          <a:p>
            <a:r>
              <a:rPr lang="en-US" altLang="en-US"/>
              <a:t>Homography</a:t>
            </a:r>
          </a:p>
        </p:txBody>
      </p:sp>
      <p:grpSp>
        <p:nvGrpSpPr>
          <p:cNvPr id="4103" name="Group 17">
            <a:extLst>
              <a:ext uri="{FF2B5EF4-FFF2-40B4-BE49-F238E27FC236}">
                <a16:creationId xmlns:a16="http://schemas.microsoft.com/office/drawing/2014/main" id="{3F6681BF-F966-4053-96DA-AF3ECF6A59FD}"/>
              </a:ext>
            </a:extLst>
          </p:cNvPr>
          <p:cNvGrpSpPr>
            <a:grpSpLocks/>
          </p:cNvGrpSpPr>
          <p:nvPr/>
        </p:nvGrpSpPr>
        <p:grpSpPr bwMode="auto">
          <a:xfrm>
            <a:off x="7300913" y="4926014"/>
            <a:ext cx="3321050" cy="1976145"/>
            <a:chOff x="482544" y="1603350"/>
            <a:chExt cx="3321204" cy="1976173"/>
          </a:xfrm>
        </p:grpSpPr>
        <p:graphicFrame>
          <p:nvGraphicFramePr>
            <p:cNvPr id="4101" name="Object 2">
              <a:extLst>
                <a:ext uri="{FF2B5EF4-FFF2-40B4-BE49-F238E27FC236}">
                  <a16:creationId xmlns:a16="http://schemas.microsoft.com/office/drawing/2014/main" id="{30ECE7C6-0D12-4C57-B12B-A68C629BAB5B}"/>
                </a:ext>
              </a:extLst>
            </p:cNvPr>
            <p:cNvGraphicFramePr>
              <a:graphicFrameLocks noChangeAspect="1"/>
            </p:cNvGraphicFramePr>
            <p:nvPr/>
          </p:nvGraphicFramePr>
          <p:xfrm>
            <a:off x="482544" y="1603350"/>
            <a:ext cx="3209265" cy="1618019"/>
          </p:xfrm>
          <a:graphic>
            <a:graphicData uri="http://schemas.openxmlformats.org/presentationml/2006/ole">
              <mc:AlternateContent xmlns:mc="http://schemas.openxmlformats.org/markup-compatibility/2006">
                <mc:Choice xmlns:v="urn:schemas-microsoft-com:vml" Requires="v">
                  <p:oleObj spid="_x0000_s41014" name="Equation" r:id="rId4" imgW="1485720" imgH="583920" progId="Equation.3">
                    <p:embed/>
                  </p:oleObj>
                </mc:Choice>
                <mc:Fallback>
                  <p:oleObj name="Equation" r:id="rId4" imgW="1485720" imgH="583920" progId="Equation.3">
                    <p:embed/>
                    <p:pic>
                      <p:nvPicPr>
                        <p:cNvPr id="4101" name="Object 2">
                          <a:extLst>
                            <a:ext uri="{FF2B5EF4-FFF2-40B4-BE49-F238E27FC236}">
                              <a16:creationId xmlns:a16="http://schemas.microsoft.com/office/drawing/2014/main" id="{30ECE7C6-0D12-4C57-B12B-A68C629BA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544" y="1603350"/>
                          <a:ext cx="3209265" cy="16180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1" name="Text Box 20">
              <a:extLst>
                <a:ext uri="{FF2B5EF4-FFF2-40B4-BE49-F238E27FC236}">
                  <a16:creationId xmlns:a16="http://schemas.microsoft.com/office/drawing/2014/main" id="{69875887-5562-456D-8C6D-D1665DD1A1B6}"/>
                </a:ext>
              </a:extLst>
            </p:cNvPr>
            <p:cNvSpPr txBox="1">
              <a:spLocks noChangeArrowheads="1"/>
            </p:cNvSpPr>
            <p:nvPr/>
          </p:nvSpPr>
          <p:spPr bwMode="auto">
            <a:xfrm>
              <a:off x="2236647" y="3117852"/>
              <a:ext cx="582729" cy="46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b="1">
                  <a:solidFill>
                    <a:srgbClr val="000000"/>
                  </a:solidFill>
                </a:rPr>
                <a:t>H</a:t>
              </a:r>
            </a:p>
          </p:txBody>
        </p:sp>
        <p:sp>
          <p:nvSpPr>
            <p:cNvPr id="4112" name="Text Box 21">
              <a:extLst>
                <a:ext uri="{FF2B5EF4-FFF2-40B4-BE49-F238E27FC236}">
                  <a16:creationId xmlns:a16="http://schemas.microsoft.com/office/drawing/2014/main" id="{4872BD66-E125-4EDC-9C3B-4A5BB440EB8B}"/>
                </a:ext>
              </a:extLst>
            </p:cNvPr>
            <p:cNvSpPr txBox="1">
              <a:spLocks noChangeArrowheads="1"/>
            </p:cNvSpPr>
            <p:nvPr/>
          </p:nvSpPr>
          <p:spPr bwMode="auto">
            <a:xfrm>
              <a:off x="3221019" y="3044826"/>
              <a:ext cx="582729" cy="46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b="1">
                  <a:solidFill>
                    <a:srgbClr val="000000"/>
                  </a:solidFill>
                </a:rPr>
                <a:t>p</a:t>
              </a:r>
            </a:p>
          </p:txBody>
        </p:sp>
        <p:sp>
          <p:nvSpPr>
            <p:cNvPr id="4113" name="Text Box 22">
              <a:extLst>
                <a:ext uri="{FF2B5EF4-FFF2-40B4-BE49-F238E27FC236}">
                  <a16:creationId xmlns:a16="http://schemas.microsoft.com/office/drawing/2014/main" id="{59E23948-8669-4E31-AFFF-E8C060C21DAA}"/>
                </a:ext>
              </a:extLst>
            </p:cNvPr>
            <p:cNvSpPr txBox="1">
              <a:spLocks noChangeArrowheads="1"/>
            </p:cNvSpPr>
            <p:nvPr/>
          </p:nvSpPr>
          <p:spPr bwMode="auto">
            <a:xfrm>
              <a:off x="680065" y="3100383"/>
              <a:ext cx="642278" cy="46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b="1">
                  <a:solidFill>
                    <a:srgbClr val="000000"/>
                  </a:solidFill>
                </a:rPr>
                <a:t>p’</a:t>
              </a:r>
              <a:r>
                <a:rPr lang="en-US" altLang="en-US">
                  <a:solidFill>
                    <a:srgbClr val="000000"/>
                  </a:solidFill>
                </a:rPr>
                <a:t>  </a:t>
              </a:r>
            </a:p>
          </p:txBody>
        </p:sp>
      </p:grpSp>
      <p:pic>
        <p:nvPicPr>
          <p:cNvPr id="4104" name="Picture 15" descr="wall.jpg">
            <a:extLst>
              <a:ext uri="{FF2B5EF4-FFF2-40B4-BE49-F238E27FC236}">
                <a16:creationId xmlns:a16="http://schemas.microsoft.com/office/drawing/2014/main" id="{C8D374A9-A8F9-4168-A348-675244F94CB7}"/>
              </a:ext>
            </a:extLst>
          </p:cNvPr>
          <p:cNvPicPr>
            <a:picLocks noChangeAspect="1"/>
          </p:cNvPicPr>
          <p:nvPr/>
        </p:nvPicPr>
        <p:blipFill>
          <a:blip r:embed="rId6">
            <a:extLst>
              <a:ext uri="{28A0092B-C50C-407E-A947-70E740481C1C}">
                <a14:useLocalDpi xmlns:a14="http://schemas.microsoft.com/office/drawing/2010/main" val="0"/>
              </a:ext>
            </a:extLst>
          </a:blip>
          <a:srcRect l="49899" r="28003" b="47403"/>
          <a:stretch>
            <a:fillRect/>
          </a:stretch>
        </p:blipFill>
        <p:spPr bwMode="auto">
          <a:xfrm>
            <a:off x="5767389" y="1019176"/>
            <a:ext cx="2409825"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6" descr="wall.jpg">
            <a:extLst>
              <a:ext uri="{FF2B5EF4-FFF2-40B4-BE49-F238E27FC236}">
                <a16:creationId xmlns:a16="http://schemas.microsoft.com/office/drawing/2014/main" id="{73E6BEA2-7925-4CD5-8824-67E769C7F007}"/>
              </a:ext>
            </a:extLst>
          </p:cNvPr>
          <p:cNvPicPr>
            <a:picLocks noChangeAspect="1"/>
          </p:cNvPicPr>
          <p:nvPr/>
        </p:nvPicPr>
        <p:blipFill>
          <a:blip r:embed="rId6">
            <a:extLst>
              <a:ext uri="{28A0092B-C50C-407E-A947-70E740481C1C}">
                <a14:useLocalDpi xmlns:a14="http://schemas.microsoft.com/office/drawing/2010/main" val="0"/>
              </a:ext>
            </a:extLst>
          </a:blip>
          <a:srcRect l="27220" r="50101" b="47403"/>
          <a:stretch>
            <a:fillRect/>
          </a:stretch>
        </p:blipFill>
        <p:spPr bwMode="auto">
          <a:xfrm>
            <a:off x="3211514" y="1019176"/>
            <a:ext cx="2473325"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18">
            <a:extLst>
              <a:ext uri="{FF2B5EF4-FFF2-40B4-BE49-F238E27FC236}">
                <a16:creationId xmlns:a16="http://schemas.microsoft.com/office/drawing/2014/main" id="{44A10669-4C2C-43AA-9311-8C0E53E46B9C}"/>
              </a:ext>
            </a:extLst>
          </p:cNvPr>
          <p:cNvSpPr/>
          <p:nvPr/>
        </p:nvSpPr>
        <p:spPr>
          <a:xfrm>
            <a:off x="4891088" y="1858963"/>
            <a:ext cx="119062" cy="11906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sp>
        <p:nvSpPr>
          <p:cNvPr id="20" name="Oval 19">
            <a:extLst>
              <a:ext uri="{FF2B5EF4-FFF2-40B4-BE49-F238E27FC236}">
                <a16:creationId xmlns:a16="http://schemas.microsoft.com/office/drawing/2014/main" id="{CC3681E3-C050-471E-86EE-EA0D8304D3F5}"/>
              </a:ext>
            </a:extLst>
          </p:cNvPr>
          <p:cNvSpPr/>
          <p:nvPr/>
        </p:nvSpPr>
        <p:spPr>
          <a:xfrm>
            <a:off x="6607176" y="1895476"/>
            <a:ext cx="119063" cy="11906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graphicFrame>
        <p:nvGraphicFramePr>
          <p:cNvPr id="22" name="Object 4">
            <a:extLst>
              <a:ext uri="{FF2B5EF4-FFF2-40B4-BE49-F238E27FC236}">
                <a16:creationId xmlns:a16="http://schemas.microsoft.com/office/drawing/2014/main" id="{2FF3163C-FB82-413C-B160-3DD0D1E1BA27}"/>
              </a:ext>
            </a:extLst>
          </p:cNvPr>
          <p:cNvGraphicFramePr>
            <a:graphicFrameLocks noChangeAspect="1"/>
          </p:cNvGraphicFramePr>
          <p:nvPr/>
        </p:nvGraphicFramePr>
        <p:xfrm>
          <a:off x="8396288" y="1055689"/>
          <a:ext cx="1928812" cy="803275"/>
        </p:xfrm>
        <a:graphic>
          <a:graphicData uri="http://schemas.openxmlformats.org/presentationml/2006/ole">
            <mc:AlternateContent xmlns:mc="http://schemas.openxmlformats.org/markup-compatibility/2006">
              <mc:Choice xmlns:v="urn:schemas-microsoft-com:vml" Requires="v">
                <p:oleObj spid="_x0000_s41015" name="Equation" r:id="rId7" imgW="914400" imgH="380880" progId="Equation.3">
                  <p:embed/>
                </p:oleObj>
              </mc:Choice>
              <mc:Fallback>
                <p:oleObj name="Equation" r:id="rId7" imgW="914400" imgH="380880" progId="Equation.3">
                  <p:embed/>
                  <p:pic>
                    <p:nvPicPr>
                      <p:cNvPr id="22" name="Object 4">
                        <a:extLst>
                          <a:ext uri="{FF2B5EF4-FFF2-40B4-BE49-F238E27FC236}">
                            <a16:creationId xmlns:a16="http://schemas.microsoft.com/office/drawing/2014/main" id="{2FF3163C-FB82-413C-B160-3DD0D1E1BA2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6288" y="1055689"/>
                        <a:ext cx="1928812" cy="803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5">
            <a:extLst>
              <a:ext uri="{FF2B5EF4-FFF2-40B4-BE49-F238E27FC236}">
                <a16:creationId xmlns:a16="http://schemas.microsoft.com/office/drawing/2014/main" id="{58D3D09C-252D-40EC-B3FC-BB2AF3FB7B85}"/>
              </a:ext>
            </a:extLst>
          </p:cNvPr>
          <p:cNvGraphicFramePr>
            <a:graphicFrameLocks noChangeAspect="1"/>
          </p:cNvGraphicFramePr>
          <p:nvPr/>
        </p:nvGraphicFramePr>
        <p:xfrm>
          <a:off x="8615364" y="2043114"/>
          <a:ext cx="1565275" cy="619125"/>
        </p:xfrm>
        <a:graphic>
          <a:graphicData uri="http://schemas.openxmlformats.org/presentationml/2006/ole">
            <mc:AlternateContent xmlns:mc="http://schemas.openxmlformats.org/markup-compatibility/2006">
              <mc:Choice xmlns:v="urn:schemas-microsoft-com:vml" Requires="v">
                <p:oleObj spid="_x0000_s41016" name="Equation" r:id="rId9" imgW="545760" imgH="215640" progId="Equation.3">
                  <p:embed/>
                </p:oleObj>
              </mc:Choice>
              <mc:Fallback>
                <p:oleObj name="Equation" r:id="rId9" imgW="545760" imgH="215640" progId="Equation.3">
                  <p:embed/>
                  <p:pic>
                    <p:nvPicPr>
                      <p:cNvPr id="23" name="Object 5">
                        <a:extLst>
                          <a:ext uri="{FF2B5EF4-FFF2-40B4-BE49-F238E27FC236}">
                            <a16:creationId xmlns:a16="http://schemas.microsoft.com/office/drawing/2014/main" id="{58D3D09C-252D-40EC-B3FC-BB2AF3FB7B8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5364" y="2043114"/>
                        <a:ext cx="1565275"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 name="Object 7">
            <a:extLst>
              <a:ext uri="{FF2B5EF4-FFF2-40B4-BE49-F238E27FC236}">
                <a16:creationId xmlns:a16="http://schemas.microsoft.com/office/drawing/2014/main" id="{3210E043-1827-4290-88F9-E955136061C8}"/>
              </a:ext>
            </a:extLst>
          </p:cNvPr>
          <p:cNvGraphicFramePr>
            <a:graphicFrameLocks noChangeAspect="1"/>
          </p:cNvGraphicFramePr>
          <p:nvPr/>
        </p:nvGraphicFramePr>
        <p:xfrm>
          <a:off x="1860551" y="1092200"/>
          <a:ext cx="1203325" cy="730250"/>
        </p:xfrm>
        <a:graphic>
          <a:graphicData uri="http://schemas.openxmlformats.org/presentationml/2006/ole">
            <mc:AlternateContent xmlns:mc="http://schemas.openxmlformats.org/markup-compatibility/2006">
              <mc:Choice xmlns:v="urn:schemas-microsoft-com:vml" Requires="v">
                <p:oleObj spid="_x0000_s41017" name="Equation" r:id="rId11" imgW="355320" imgH="215640" progId="Equation.3">
                  <p:embed/>
                </p:oleObj>
              </mc:Choice>
              <mc:Fallback>
                <p:oleObj name="Equation" r:id="rId11" imgW="355320" imgH="215640" progId="Equation.3">
                  <p:embed/>
                  <p:pic>
                    <p:nvPicPr>
                      <p:cNvPr id="25" name="Object 7">
                        <a:extLst>
                          <a:ext uri="{FF2B5EF4-FFF2-40B4-BE49-F238E27FC236}">
                            <a16:creationId xmlns:a16="http://schemas.microsoft.com/office/drawing/2014/main" id="{3210E043-1827-4290-88F9-E955136061C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60551" y="1092200"/>
                        <a:ext cx="1203325" cy="73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7" name="Straight Arrow Connector 26">
            <a:extLst>
              <a:ext uri="{FF2B5EF4-FFF2-40B4-BE49-F238E27FC236}">
                <a16:creationId xmlns:a16="http://schemas.microsoft.com/office/drawing/2014/main" id="{4DE87E95-9FF0-4D1D-A07C-D5A41D66E76B}"/>
              </a:ext>
            </a:extLst>
          </p:cNvPr>
          <p:cNvCxnSpPr>
            <a:endCxn id="19" idx="1"/>
          </p:cNvCxnSpPr>
          <p:nvPr/>
        </p:nvCxnSpPr>
        <p:spPr>
          <a:xfrm>
            <a:off x="3028950" y="1530351"/>
            <a:ext cx="1879600" cy="346075"/>
          </a:xfrm>
          <a:prstGeom prst="straightConnector1">
            <a:avLst/>
          </a:prstGeom>
          <a:ln w="381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6549320-A34C-4A1A-861C-5A8BA93CBA86}"/>
              </a:ext>
            </a:extLst>
          </p:cNvPr>
          <p:cNvCxnSpPr/>
          <p:nvPr/>
        </p:nvCxnSpPr>
        <p:spPr>
          <a:xfrm rot="10800000" flipV="1">
            <a:off x="6826250" y="1420814"/>
            <a:ext cx="1570038" cy="511175"/>
          </a:xfrm>
          <a:prstGeom prst="straightConnector1">
            <a:avLst/>
          </a:prstGeom>
          <a:ln w="381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2" name="Rectangle 23">
            <a:extLst>
              <a:ext uri="{FF2B5EF4-FFF2-40B4-BE49-F238E27FC236}">
                <a16:creationId xmlns:a16="http://schemas.microsoft.com/office/drawing/2014/main" id="{08B8C363-1778-4D4D-8D77-E0E138A57E42}"/>
              </a:ext>
            </a:extLst>
          </p:cNvPr>
          <p:cNvSpPr>
            <a:spLocks noChangeArrowheads="1"/>
          </p:cNvSpPr>
          <p:nvPr/>
        </p:nvSpPr>
        <p:spPr bwMode="auto">
          <a:xfrm>
            <a:off x="1495426" y="5008563"/>
            <a:ext cx="57769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a:solidFill>
                  <a:srgbClr val="000000"/>
                </a:solidFill>
                <a:latin typeface="Arial" panose="020B0604020202020204" pitchFamily="34" charset="0"/>
              </a:rPr>
              <a:t>To </a:t>
            </a:r>
            <a:r>
              <a:rPr lang="en-US" altLang="en-US" b="1">
                <a:solidFill>
                  <a:srgbClr val="000000"/>
                </a:solidFill>
                <a:latin typeface="Arial" panose="020B0604020202020204" pitchFamily="34" charset="0"/>
              </a:rPr>
              <a:t>apply</a:t>
            </a:r>
            <a:r>
              <a:rPr lang="en-US" altLang="en-US">
                <a:solidFill>
                  <a:srgbClr val="000000"/>
                </a:solidFill>
                <a:latin typeface="Arial" panose="020B0604020202020204" pitchFamily="34" charset="0"/>
              </a:rPr>
              <a:t> a given homography </a:t>
            </a:r>
            <a:r>
              <a:rPr lang="en-US" altLang="en-US" b="1">
                <a:solidFill>
                  <a:srgbClr val="000000"/>
                </a:solidFill>
                <a:latin typeface="Arial" panose="020B0604020202020204" pitchFamily="34" charset="0"/>
              </a:rPr>
              <a:t>H</a:t>
            </a:r>
          </a:p>
          <a:p>
            <a:pPr lvl="1" eaLnBrk="0" fontAlgn="base" hangingPunct="0">
              <a:spcBef>
                <a:spcPct val="20000"/>
              </a:spcBef>
              <a:spcAft>
                <a:spcPct val="0"/>
              </a:spcAft>
              <a:buFontTx/>
              <a:buChar char="•"/>
            </a:pPr>
            <a:r>
              <a:rPr lang="en-US" altLang="en-US" sz="2000">
                <a:solidFill>
                  <a:srgbClr val="000000"/>
                </a:solidFill>
                <a:latin typeface="Arial" panose="020B0604020202020204" pitchFamily="34" charset="0"/>
              </a:rPr>
              <a:t>Compute </a:t>
            </a:r>
            <a:r>
              <a:rPr lang="en-US" altLang="en-US" sz="2000" b="1">
                <a:solidFill>
                  <a:srgbClr val="000000"/>
                </a:solidFill>
                <a:latin typeface="Arial" panose="020B0604020202020204" pitchFamily="34" charset="0"/>
              </a:rPr>
              <a:t>p’</a:t>
            </a:r>
            <a:r>
              <a:rPr lang="en-US" altLang="en-US" sz="2000">
                <a:solidFill>
                  <a:srgbClr val="000000"/>
                </a:solidFill>
                <a:latin typeface="Arial" panose="020B0604020202020204" pitchFamily="34" charset="0"/>
              </a:rPr>
              <a:t> = </a:t>
            </a:r>
            <a:r>
              <a:rPr lang="en-US" altLang="en-US" sz="2000" b="1">
                <a:solidFill>
                  <a:srgbClr val="000000"/>
                </a:solidFill>
                <a:latin typeface="Arial" panose="020B0604020202020204" pitchFamily="34" charset="0"/>
              </a:rPr>
              <a:t>Hp   </a:t>
            </a:r>
            <a:r>
              <a:rPr lang="en-US" altLang="en-US" sz="2000">
                <a:solidFill>
                  <a:srgbClr val="000000"/>
                </a:solidFill>
                <a:latin typeface="Arial" panose="020B0604020202020204" pitchFamily="34" charset="0"/>
              </a:rPr>
              <a:t>(regular matrix multiply)</a:t>
            </a:r>
          </a:p>
          <a:p>
            <a:pPr lvl="1" eaLnBrk="0" fontAlgn="base" hangingPunct="0">
              <a:spcBef>
                <a:spcPct val="20000"/>
              </a:spcBef>
              <a:spcAft>
                <a:spcPct val="0"/>
              </a:spcAft>
              <a:buFontTx/>
              <a:buChar char="•"/>
            </a:pPr>
            <a:r>
              <a:rPr lang="en-US" altLang="en-US" sz="2000">
                <a:solidFill>
                  <a:srgbClr val="000000"/>
                </a:solidFill>
                <a:latin typeface="Arial" panose="020B0604020202020204" pitchFamily="34" charset="0"/>
              </a:rPr>
              <a:t>Convert </a:t>
            </a:r>
            <a:r>
              <a:rPr lang="en-US" altLang="en-US" sz="2000" b="1">
                <a:solidFill>
                  <a:srgbClr val="000000"/>
                </a:solidFill>
                <a:latin typeface="Arial" panose="020B0604020202020204" pitchFamily="34" charset="0"/>
              </a:rPr>
              <a:t>p’</a:t>
            </a:r>
            <a:r>
              <a:rPr lang="en-US" altLang="en-US" sz="2000">
                <a:solidFill>
                  <a:srgbClr val="000000"/>
                </a:solidFill>
                <a:latin typeface="Arial" panose="020B0604020202020204" pitchFamily="34" charset="0"/>
              </a:rPr>
              <a:t> from homogeneous to  image coordinates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3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Title 3">
            <a:extLst>
              <a:ext uri="{FF2B5EF4-FFF2-40B4-BE49-F238E27FC236}">
                <a16:creationId xmlns:a16="http://schemas.microsoft.com/office/drawing/2014/main" id="{EBDE2528-320D-48A9-AFA8-49946CFA9F6C}"/>
              </a:ext>
            </a:extLst>
          </p:cNvPr>
          <p:cNvSpPr>
            <a:spLocks noGrp="1"/>
          </p:cNvSpPr>
          <p:nvPr>
            <p:ph type="title"/>
          </p:nvPr>
        </p:nvSpPr>
        <p:spPr>
          <a:xfrm>
            <a:off x="1981200" y="-3175"/>
            <a:ext cx="8229600" cy="1143000"/>
          </a:xfrm>
        </p:spPr>
        <p:txBody>
          <a:bodyPr/>
          <a:lstStyle/>
          <a:p>
            <a:r>
              <a:rPr lang="en-US" altLang="en-US"/>
              <a:t>Homography</a:t>
            </a:r>
          </a:p>
        </p:txBody>
      </p:sp>
      <p:pic>
        <p:nvPicPr>
          <p:cNvPr id="5129" name="Picture 15" descr="wall.jpg">
            <a:extLst>
              <a:ext uri="{FF2B5EF4-FFF2-40B4-BE49-F238E27FC236}">
                <a16:creationId xmlns:a16="http://schemas.microsoft.com/office/drawing/2014/main" id="{3E6C3D4D-82B5-4755-A801-6594EA045628}"/>
              </a:ext>
            </a:extLst>
          </p:cNvPr>
          <p:cNvPicPr>
            <a:picLocks noChangeAspect="1"/>
          </p:cNvPicPr>
          <p:nvPr/>
        </p:nvPicPr>
        <p:blipFill>
          <a:blip r:embed="rId4">
            <a:extLst>
              <a:ext uri="{28A0092B-C50C-407E-A947-70E740481C1C}">
                <a14:useLocalDpi xmlns:a14="http://schemas.microsoft.com/office/drawing/2010/main" val="0"/>
              </a:ext>
            </a:extLst>
          </a:blip>
          <a:srcRect l="49899" r="28003" b="47403"/>
          <a:stretch>
            <a:fillRect/>
          </a:stretch>
        </p:blipFill>
        <p:spPr bwMode="auto">
          <a:xfrm>
            <a:off x="5767389" y="1019176"/>
            <a:ext cx="2409825"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6" descr="wall.jpg">
            <a:extLst>
              <a:ext uri="{FF2B5EF4-FFF2-40B4-BE49-F238E27FC236}">
                <a16:creationId xmlns:a16="http://schemas.microsoft.com/office/drawing/2014/main" id="{290BD2CB-72F5-472B-8607-B793F21BE2FC}"/>
              </a:ext>
            </a:extLst>
          </p:cNvPr>
          <p:cNvPicPr>
            <a:picLocks noChangeAspect="1"/>
          </p:cNvPicPr>
          <p:nvPr/>
        </p:nvPicPr>
        <p:blipFill>
          <a:blip r:embed="rId4">
            <a:extLst>
              <a:ext uri="{28A0092B-C50C-407E-A947-70E740481C1C}">
                <a14:useLocalDpi xmlns:a14="http://schemas.microsoft.com/office/drawing/2010/main" val="0"/>
              </a:ext>
            </a:extLst>
          </a:blip>
          <a:srcRect l="27220" r="50101" b="47403"/>
          <a:stretch>
            <a:fillRect/>
          </a:stretch>
        </p:blipFill>
        <p:spPr bwMode="auto">
          <a:xfrm>
            <a:off x="3211514" y="1019176"/>
            <a:ext cx="2473325"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31" name="Group 17">
            <a:extLst>
              <a:ext uri="{FF2B5EF4-FFF2-40B4-BE49-F238E27FC236}">
                <a16:creationId xmlns:a16="http://schemas.microsoft.com/office/drawing/2014/main" id="{9E48DB67-04A3-443F-A2FF-2BA34646EABE}"/>
              </a:ext>
            </a:extLst>
          </p:cNvPr>
          <p:cNvGrpSpPr>
            <a:grpSpLocks/>
          </p:cNvGrpSpPr>
          <p:nvPr/>
        </p:nvGrpSpPr>
        <p:grpSpPr bwMode="auto">
          <a:xfrm>
            <a:off x="1709738" y="1092201"/>
            <a:ext cx="3300412" cy="885825"/>
            <a:chOff x="185738" y="1092200"/>
            <a:chExt cx="3300205" cy="885613"/>
          </a:xfrm>
        </p:grpSpPr>
        <p:sp>
          <p:nvSpPr>
            <p:cNvPr id="19" name="Oval 18">
              <a:extLst>
                <a:ext uri="{FF2B5EF4-FFF2-40B4-BE49-F238E27FC236}">
                  <a16:creationId xmlns:a16="http://schemas.microsoft.com/office/drawing/2014/main" id="{5E4DF435-E93A-4A51-A2B1-75DD45593451}"/>
                </a:ext>
              </a:extLst>
            </p:cNvPr>
            <p:cNvSpPr/>
            <p:nvPr/>
          </p:nvSpPr>
          <p:spPr>
            <a:xfrm>
              <a:off x="3366888" y="1858779"/>
              <a:ext cx="119055" cy="11903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graphicFrame>
          <p:nvGraphicFramePr>
            <p:cNvPr id="5127" name="Object 5">
              <a:extLst>
                <a:ext uri="{FF2B5EF4-FFF2-40B4-BE49-F238E27FC236}">
                  <a16:creationId xmlns:a16="http://schemas.microsoft.com/office/drawing/2014/main" id="{73707FEC-A912-43FB-AFD1-3DE128F9E9AE}"/>
                </a:ext>
              </a:extLst>
            </p:cNvPr>
            <p:cNvGraphicFramePr>
              <a:graphicFrameLocks noChangeAspect="1"/>
            </p:cNvGraphicFramePr>
            <p:nvPr/>
          </p:nvGraphicFramePr>
          <p:xfrm>
            <a:off x="185738" y="1092200"/>
            <a:ext cx="1504950" cy="730250"/>
          </p:xfrm>
          <a:graphic>
            <a:graphicData uri="http://schemas.openxmlformats.org/presentationml/2006/ole">
              <mc:AlternateContent xmlns:mc="http://schemas.openxmlformats.org/markup-compatibility/2006">
                <mc:Choice xmlns:v="urn:schemas-microsoft-com:vml" Requires="v">
                  <p:oleObj spid="_x0000_s42064" name="Equation" r:id="rId5" imgW="444240" imgH="215640" progId="Equation.3">
                    <p:embed/>
                  </p:oleObj>
                </mc:Choice>
                <mc:Fallback>
                  <p:oleObj name="Equation" r:id="rId5" imgW="444240" imgH="215640" progId="Equation.3">
                    <p:embed/>
                    <p:pic>
                      <p:nvPicPr>
                        <p:cNvPr id="5127" name="Object 5">
                          <a:extLst>
                            <a:ext uri="{FF2B5EF4-FFF2-40B4-BE49-F238E27FC236}">
                              <a16:creationId xmlns:a16="http://schemas.microsoft.com/office/drawing/2014/main" id="{73707FEC-A912-43FB-AFD1-3DE128F9E9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738" y="1092200"/>
                          <a:ext cx="1504950" cy="73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7" name="Straight Arrow Connector 26">
              <a:extLst>
                <a:ext uri="{FF2B5EF4-FFF2-40B4-BE49-F238E27FC236}">
                  <a16:creationId xmlns:a16="http://schemas.microsoft.com/office/drawing/2014/main" id="{61D58853-61EB-42E3-B170-84F58717FDFD}"/>
                </a:ext>
              </a:extLst>
            </p:cNvPr>
            <p:cNvCxnSpPr>
              <a:endCxn id="19" idx="1"/>
            </p:cNvCxnSpPr>
            <p:nvPr/>
          </p:nvCxnSpPr>
          <p:spPr>
            <a:xfrm>
              <a:off x="1504867" y="1530245"/>
              <a:ext cx="1879482" cy="345992"/>
            </a:xfrm>
            <a:prstGeom prst="straightConnector1">
              <a:avLst/>
            </a:prstGeom>
            <a:ln w="381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5132" name="Group 20">
            <a:extLst>
              <a:ext uri="{FF2B5EF4-FFF2-40B4-BE49-F238E27FC236}">
                <a16:creationId xmlns:a16="http://schemas.microsoft.com/office/drawing/2014/main" id="{A9D0B53D-A7E3-44D4-818B-5D93D0019093}"/>
              </a:ext>
            </a:extLst>
          </p:cNvPr>
          <p:cNvGrpSpPr>
            <a:grpSpLocks/>
          </p:cNvGrpSpPr>
          <p:nvPr/>
        </p:nvGrpSpPr>
        <p:grpSpPr bwMode="auto">
          <a:xfrm>
            <a:off x="6607175" y="1055688"/>
            <a:ext cx="3246438" cy="958850"/>
            <a:chOff x="5083182" y="1055688"/>
            <a:chExt cx="3246431" cy="958638"/>
          </a:xfrm>
        </p:grpSpPr>
        <p:sp>
          <p:nvSpPr>
            <p:cNvPr id="20" name="Oval 19">
              <a:extLst>
                <a:ext uri="{FF2B5EF4-FFF2-40B4-BE49-F238E27FC236}">
                  <a16:creationId xmlns:a16="http://schemas.microsoft.com/office/drawing/2014/main" id="{FF61FAF4-9442-4C20-8D55-CF74C1DFC7C8}"/>
                </a:ext>
              </a:extLst>
            </p:cNvPr>
            <p:cNvSpPr/>
            <p:nvPr/>
          </p:nvSpPr>
          <p:spPr>
            <a:xfrm>
              <a:off x="5083182" y="1895289"/>
              <a:ext cx="119063" cy="11903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graphicFrame>
          <p:nvGraphicFramePr>
            <p:cNvPr id="5126" name="Object 4">
              <a:extLst>
                <a:ext uri="{FF2B5EF4-FFF2-40B4-BE49-F238E27FC236}">
                  <a16:creationId xmlns:a16="http://schemas.microsoft.com/office/drawing/2014/main" id="{ECF0BB22-7CA7-4111-BD0D-7DC40D28F08E}"/>
                </a:ext>
              </a:extLst>
            </p:cNvPr>
            <p:cNvGraphicFramePr>
              <a:graphicFrameLocks noChangeAspect="1"/>
            </p:cNvGraphicFramePr>
            <p:nvPr/>
          </p:nvGraphicFramePr>
          <p:xfrm>
            <a:off x="7054850" y="1055688"/>
            <a:ext cx="1274763" cy="619125"/>
          </p:xfrm>
          <a:graphic>
            <a:graphicData uri="http://schemas.openxmlformats.org/presentationml/2006/ole">
              <mc:AlternateContent xmlns:mc="http://schemas.openxmlformats.org/markup-compatibility/2006">
                <mc:Choice xmlns:v="urn:schemas-microsoft-com:vml" Requires="v">
                  <p:oleObj spid="_x0000_s42065" name="Equation" r:id="rId7" imgW="444240" imgH="215640" progId="Equation.3">
                    <p:embed/>
                  </p:oleObj>
                </mc:Choice>
                <mc:Fallback>
                  <p:oleObj name="Equation" r:id="rId7" imgW="444240" imgH="215640" progId="Equation.3">
                    <p:embed/>
                    <p:pic>
                      <p:nvPicPr>
                        <p:cNvPr id="5126" name="Object 4">
                          <a:extLst>
                            <a:ext uri="{FF2B5EF4-FFF2-40B4-BE49-F238E27FC236}">
                              <a16:creationId xmlns:a16="http://schemas.microsoft.com/office/drawing/2014/main" id="{ECF0BB22-7CA7-4111-BD0D-7DC40D28F0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54850" y="1055688"/>
                          <a:ext cx="1274763"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1" name="Straight Arrow Connector 30">
              <a:extLst>
                <a:ext uri="{FF2B5EF4-FFF2-40B4-BE49-F238E27FC236}">
                  <a16:creationId xmlns:a16="http://schemas.microsoft.com/office/drawing/2014/main" id="{D2544AA5-C243-4C5C-B2D1-7E4175B31906}"/>
                </a:ext>
              </a:extLst>
            </p:cNvPr>
            <p:cNvCxnSpPr>
              <a:endCxn id="20" idx="5"/>
            </p:cNvCxnSpPr>
            <p:nvPr/>
          </p:nvCxnSpPr>
          <p:spPr>
            <a:xfrm rot="10800000" flipV="1">
              <a:off x="5184782" y="1347723"/>
              <a:ext cx="1906584" cy="649143"/>
            </a:xfrm>
            <a:prstGeom prst="straightConnector1">
              <a:avLst/>
            </a:prstGeom>
            <a:ln w="381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grpSp>
      <p:sp>
        <p:nvSpPr>
          <p:cNvPr id="5133" name="Rectangle 23">
            <a:extLst>
              <a:ext uri="{FF2B5EF4-FFF2-40B4-BE49-F238E27FC236}">
                <a16:creationId xmlns:a16="http://schemas.microsoft.com/office/drawing/2014/main" id="{73217017-C0D4-44C8-9F3E-B209E508F770}"/>
              </a:ext>
            </a:extLst>
          </p:cNvPr>
          <p:cNvSpPr>
            <a:spLocks noChangeArrowheads="1"/>
          </p:cNvSpPr>
          <p:nvPr/>
        </p:nvSpPr>
        <p:spPr bwMode="auto">
          <a:xfrm>
            <a:off x="2124076" y="4926013"/>
            <a:ext cx="85439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a:solidFill>
                  <a:srgbClr val="000000"/>
                </a:solidFill>
                <a:latin typeface="Arial" panose="020B0604020202020204" pitchFamily="34" charset="0"/>
              </a:rPr>
              <a:t>To </a:t>
            </a:r>
            <a:r>
              <a:rPr lang="en-US" altLang="en-US" b="1">
                <a:solidFill>
                  <a:srgbClr val="000000"/>
                </a:solidFill>
                <a:latin typeface="Arial" panose="020B0604020202020204" pitchFamily="34" charset="0"/>
              </a:rPr>
              <a:t>compute </a:t>
            </a:r>
            <a:r>
              <a:rPr lang="en-US" altLang="en-US">
                <a:solidFill>
                  <a:srgbClr val="000000"/>
                </a:solidFill>
                <a:latin typeface="Arial" panose="020B0604020202020204" pitchFamily="34" charset="0"/>
              </a:rPr>
              <a:t>the</a:t>
            </a:r>
            <a:r>
              <a:rPr lang="en-US" altLang="en-US" b="1">
                <a:solidFill>
                  <a:srgbClr val="000000"/>
                </a:solidFill>
                <a:latin typeface="Arial" panose="020B0604020202020204" pitchFamily="34" charset="0"/>
              </a:rPr>
              <a:t> </a:t>
            </a:r>
            <a:r>
              <a:rPr lang="en-US" altLang="en-US">
                <a:solidFill>
                  <a:srgbClr val="000000"/>
                </a:solidFill>
                <a:latin typeface="Arial" panose="020B0604020202020204" pitchFamily="34" charset="0"/>
              </a:rPr>
              <a:t>homography given pairs of corresponding points in the images, we need to set up an equation where the parameters of </a:t>
            </a:r>
            <a:r>
              <a:rPr lang="en-US" altLang="en-US" b="1">
                <a:solidFill>
                  <a:srgbClr val="000000"/>
                </a:solidFill>
                <a:latin typeface="Arial" panose="020B0604020202020204" pitchFamily="34" charset="0"/>
              </a:rPr>
              <a:t>H</a:t>
            </a:r>
            <a:r>
              <a:rPr lang="en-US" altLang="en-US">
                <a:solidFill>
                  <a:srgbClr val="000000"/>
                </a:solidFill>
                <a:latin typeface="Arial" panose="020B0604020202020204" pitchFamily="34" charset="0"/>
              </a:rPr>
              <a:t> are the unknowns…</a:t>
            </a:r>
          </a:p>
        </p:txBody>
      </p:sp>
      <p:sp>
        <p:nvSpPr>
          <p:cNvPr id="26" name="Oval 25">
            <a:extLst>
              <a:ext uri="{FF2B5EF4-FFF2-40B4-BE49-F238E27FC236}">
                <a16:creationId xmlns:a16="http://schemas.microsoft.com/office/drawing/2014/main" id="{1F86E867-FFBC-4F64-9F12-27AB21CE3DB4}"/>
              </a:ext>
            </a:extLst>
          </p:cNvPr>
          <p:cNvSpPr/>
          <p:nvPr/>
        </p:nvSpPr>
        <p:spPr>
          <a:xfrm>
            <a:off x="6862763" y="2041526"/>
            <a:ext cx="119062" cy="119063"/>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graphicFrame>
        <p:nvGraphicFramePr>
          <p:cNvPr id="5122" name="Object 6">
            <a:extLst>
              <a:ext uri="{FF2B5EF4-FFF2-40B4-BE49-F238E27FC236}">
                <a16:creationId xmlns:a16="http://schemas.microsoft.com/office/drawing/2014/main" id="{7D8FDC80-2DF9-4FB7-98D7-55D1B35E405F}"/>
              </a:ext>
            </a:extLst>
          </p:cNvPr>
          <p:cNvGraphicFramePr>
            <a:graphicFrameLocks noChangeAspect="1"/>
          </p:cNvGraphicFramePr>
          <p:nvPr/>
        </p:nvGraphicFramePr>
        <p:xfrm>
          <a:off x="8761413" y="1968501"/>
          <a:ext cx="1346200" cy="619125"/>
        </p:xfrm>
        <a:graphic>
          <a:graphicData uri="http://schemas.openxmlformats.org/presentationml/2006/ole">
            <mc:AlternateContent xmlns:mc="http://schemas.openxmlformats.org/markup-compatibility/2006">
              <mc:Choice xmlns:v="urn:schemas-microsoft-com:vml" Requires="v">
                <p:oleObj spid="_x0000_s42066" name="Equation" r:id="rId9" imgW="469800" imgH="215640" progId="Equation.3">
                  <p:embed/>
                </p:oleObj>
              </mc:Choice>
              <mc:Fallback>
                <p:oleObj name="Equation" r:id="rId9" imgW="469800" imgH="215640" progId="Equation.3">
                  <p:embed/>
                  <p:pic>
                    <p:nvPicPr>
                      <p:cNvPr id="5122" name="Object 6">
                        <a:extLst>
                          <a:ext uri="{FF2B5EF4-FFF2-40B4-BE49-F238E27FC236}">
                            <a16:creationId xmlns:a16="http://schemas.microsoft.com/office/drawing/2014/main" id="{7D8FDC80-2DF9-4FB7-98D7-55D1B35E405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61413" y="1968501"/>
                        <a:ext cx="1346200"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9" name="Straight Arrow Connector 28">
            <a:extLst>
              <a:ext uri="{FF2B5EF4-FFF2-40B4-BE49-F238E27FC236}">
                <a16:creationId xmlns:a16="http://schemas.microsoft.com/office/drawing/2014/main" id="{F19E8296-E7D2-4F77-BFE2-946DA10B131D}"/>
              </a:ext>
            </a:extLst>
          </p:cNvPr>
          <p:cNvCxnSpPr>
            <a:endCxn id="26" idx="5"/>
          </p:cNvCxnSpPr>
          <p:nvPr/>
        </p:nvCxnSpPr>
        <p:spPr>
          <a:xfrm rot="10800000">
            <a:off x="6964363" y="2143125"/>
            <a:ext cx="1797050" cy="190500"/>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graphicFrame>
        <p:nvGraphicFramePr>
          <p:cNvPr id="5123" name="Object 7">
            <a:extLst>
              <a:ext uri="{FF2B5EF4-FFF2-40B4-BE49-F238E27FC236}">
                <a16:creationId xmlns:a16="http://schemas.microsoft.com/office/drawing/2014/main" id="{95676431-2B0D-4132-9F95-F84FF2B081DA}"/>
              </a:ext>
            </a:extLst>
          </p:cNvPr>
          <p:cNvGraphicFramePr>
            <a:graphicFrameLocks noChangeAspect="1"/>
          </p:cNvGraphicFramePr>
          <p:nvPr/>
        </p:nvGraphicFramePr>
        <p:xfrm>
          <a:off x="1646238" y="2189164"/>
          <a:ext cx="1346200" cy="619125"/>
        </p:xfrm>
        <a:graphic>
          <a:graphicData uri="http://schemas.openxmlformats.org/presentationml/2006/ole">
            <mc:AlternateContent xmlns:mc="http://schemas.openxmlformats.org/markup-compatibility/2006">
              <mc:Choice xmlns:v="urn:schemas-microsoft-com:vml" Requires="v">
                <p:oleObj spid="_x0000_s42067" name="Equation" r:id="rId11" imgW="469800" imgH="215640" progId="Equation.3">
                  <p:embed/>
                </p:oleObj>
              </mc:Choice>
              <mc:Fallback>
                <p:oleObj name="Equation" r:id="rId11" imgW="469800" imgH="215640" progId="Equation.3">
                  <p:embed/>
                  <p:pic>
                    <p:nvPicPr>
                      <p:cNvPr id="5123" name="Object 7">
                        <a:extLst>
                          <a:ext uri="{FF2B5EF4-FFF2-40B4-BE49-F238E27FC236}">
                            <a16:creationId xmlns:a16="http://schemas.microsoft.com/office/drawing/2014/main" id="{95676431-2B0D-4132-9F95-F84FF2B081D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46238" y="2189164"/>
                        <a:ext cx="1346200"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 name="Oval 34">
            <a:extLst>
              <a:ext uri="{FF2B5EF4-FFF2-40B4-BE49-F238E27FC236}">
                <a16:creationId xmlns:a16="http://schemas.microsoft.com/office/drawing/2014/main" id="{FE3303A9-A212-4891-966C-15EC41F0C254}"/>
              </a:ext>
            </a:extLst>
          </p:cNvPr>
          <p:cNvSpPr/>
          <p:nvPr/>
        </p:nvSpPr>
        <p:spPr>
          <a:xfrm>
            <a:off x="5210176" y="1958976"/>
            <a:ext cx="119063" cy="119063"/>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cxnSp>
        <p:nvCxnSpPr>
          <p:cNvPr id="36" name="Straight Arrow Connector 35">
            <a:extLst>
              <a:ext uri="{FF2B5EF4-FFF2-40B4-BE49-F238E27FC236}">
                <a16:creationId xmlns:a16="http://schemas.microsoft.com/office/drawing/2014/main" id="{D4E4237B-E671-4D8C-8FB7-ED8CB690BED6}"/>
              </a:ext>
            </a:extLst>
          </p:cNvPr>
          <p:cNvCxnSpPr/>
          <p:nvPr/>
        </p:nvCxnSpPr>
        <p:spPr>
          <a:xfrm flipV="1">
            <a:off x="2992439" y="2151063"/>
            <a:ext cx="2300287" cy="373062"/>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138" name="TextBox 41">
            <a:extLst>
              <a:ext uri="{FF2B5EF4-FFF2-40B4-BE49-F238E27FC236}">
                <a16:creationId xmlns:a16="http://schemas.microsoft.com/office/drawing/2014/main" id="{A7A1357E-DA61-48AE-BCC0-CF4D9C5A7866}"/>
              </a:ext>
            </a:extLst>
          </p:cNvPr>
          <p:cNvSpPr txBox="1">
            <a:spLocks noChangeArrowheads="1"/>
          </p:cNvSpPr>
          <p:nvPr/>
        </p:nvSpPr>
        <p:spPr bwMode="auto">
          <a:xfrm rot="5400000">
            <a:off x="2191544" y="3024981"/>
            <a:ext cx="58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sz="1800" b="1">
                <a:solidFill>
                  <a:srgbClr val="000000"/>
                </a:solidFill>
                <a:latin typeface="Arial" panose="020B0604020202020204" pitchFamily="34" charset="0"/>
              </a:rPr>
              <a:t>…</a:t>
            </a:r>
          </a:p>
        </p:txBody>
      </p:sp>
      <p:sp>
        <p:nvSpPr>
          <p:cNvPr id="5139" name="TextBox 42">
            <a:extLst>
              <a:ext uri="{FF2B5EF4-FFF2-40B4-BE49-F238E27FC236}">
                <a16:creationId xmlns:a16="http://schemas.microsoft.com/office/drawing/2014/main" id="{A07E46C6-439F-4C3E-ADCA-A4DE71185D71}"/>
              </a:ext>
            </a:extLst>
          </p:cNvPr>
          <p:cNvSpPr txBox="1">
            <a:spLocks noChangeArrowheads="1"/>
          </p:cNvSpPr>
          <p:nvPr/>
        </p:nvSpPr>
        <p:spPr bwMode="auto">
          <a:xfrm rot="5400000">
            <a:off x="9124157" y="2842420"/>
            <a:ext cx="584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sz="1800" b="1">
                <a:solidFill>
                  <a:srgbClr val="000000"/>
                </a:solidFill>
                <a:latin typeface="Arial" panose="020B0604020202020204" pitchFamily="34" charset="0"/>
              </a:rPr>
              <a:t>…</a:t>
            </a:r>
          </a:p>
        </p:txBody>
      </p:sp>
      <p:graphicFrame>
        <p:nvGraphicFramePr>
          <p:cNvPr id="5124" name="Object 8">
            <a:extLst>
              <a:ext uri="{FF2B5EF4-FFF2-40B4-BE49-F238E27FC236}">
                <a16:creationId xmlns:a16="http://schemas.microsoft.com/office/drawing/2014/main" id="{75C1C382-2946-485B-84B0-F04920E41E1A}"/>
              </a:ext>
            </a:extLst>
          </p:cNvPr>
          <p:cNvGraphicFramePr>
            <a:graphicFrameLocks noChangeAspect="1"/>
          </p:cNvGraphicFramePr>
          <p:nvPr/>
        </p:nvGraphicFramePr>
        <p:xfrm>
          <a:off x="1677988" y="3667125"/>
          <a:ext cx="1382712" cy="654050"/>
        </p:xfrm>
        <a:graphic>
          <a:graphicData uri="http://schemas.openxmlformats.org/presentationml/2006/ole">
            <mc:AlternateContent xmlns:mc="http://schemas.openxmlformats.org/markup-compatibility/2006">
              <mc:Choice xmlns:v="urn:schemas-microsoft-com:vml" Requires="v">
                <p:oleObj spid="_x0000_s42068" name="Equation" r:id="rId13" imgW="482400" imgH="228600" progId="Equation.3">
                  <p:embed/>
                </p:oleObj>
              </mc:Choice>
              <mc:Fallback>
                <p:oleObj name="Equation" r:id="rId13" imgW="482400" imgH="228600" progId="Equation.3">
                  <p:embed/>
                  <p:pic>
                    <p:nvPicPr>
                      <p:cNvPr id="5124" name="Object 8">
                        <a:extLst>
                          <a:ext uri="{FF2B5EF4-FFF2-40B4-BE49-F238E27FC236}">
                            <a16:creationId xmlns:a16="http://schemas.microsoft.com/office/drawing/2014/main" id="{75C1C382-2946-485B-84B0-F04920E41E1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77988" y="3667125"/>
                        <a:ext cx="1382712" cy="654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5" name="Object 9">
            <a:extLst>
              <a:ext uri="{FF2B5EF4-FFF2-40B4-BE49-F238E27FC236}">
                <a16:creationId xmlns:a16="http://schemas.microsoft.com/office/drawing/2014/main" id="{7F8C305D-DE83-4A4A-AC93-DFF78B6C3038}"/>
              </a:ext>
            </a:extLst>
          </p:cNvPr>
          <p:cNvGraphicFramePr>
            <a:graphicFrameLocks noChangeAspect="1"/>
          </p:cNvGraphicFramePr>
          <p:nvPr/>
        </p:nvGraphicFramePr>
        <p:xfrm>
          <a:off x="8797926" y="3648075"/>
          <a:ext cx="1382713" cy="654050"/>
        </p:xfrm>
        <a:graphic>
          <a:graphicData uri="http://schemas.openxmlformats.org/presentationml/2006/ole">
            <mc:AlternateContent xmlns:mc="http://schemas.openxmlformats.org/markup-compatibility/2006">
              <mc:Choice xmlns:v="urn:schemas-microsoft-com:vml" Requires="v">
                <p:oleObj spid="_x0000_s42069" name="Equation" r:id="rId15" imgW="482400" imgH="228600" progId="Equation.3">
                  <p:embed/>
                </p:oleObj>
              </mc:Choice>
              <mc:Fallback>
                <p:oleObj name="Equation" r:id="rId15" imgW="482400" imgH="228600" progId="Equation.3">
                  <p:embed/>
                  <p:pic>
                    <p:nvPicPr>
                      <p:cNvPr id="5125" name="Object 9">
                        <a:extLst>
                          <a:ext uri="{FF2B5EF4-FFF2-40B4-BE49-F238E27FC236}">
                            <a16:creationId xmlns:a16="http://schemas.microsoft.com/office/drawing/2014/main" id="{7F8C305D-DE83-4A4A-AC93-DFF78B6C303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97926" y="3648075"/>
                        <a:ext cx="1382713" cy="654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 name="Oval 43">
            <a:extLst>
              <a:ext uri="{FF2B5EF4-FFF2-40B4-BE49-F238E27FC236}">
                <a16:creationId xmlns:a16="http://schemas.microsoft.com/office/drawing/2014/main" id="{1312A851-9C98-4CD9-BBC4-D587DA6E04A3}"/>
              </a:ext>
            </a:extLst>
          </p:cNvPr>
          <p:cNvSpPr/>
          <p:nvPr/>
        </p:nvSpPr>
        <p:spPr>
          <a:xfrm>
            <a:off x="4452938" y="3684588"/>
            <a:ext cx="119062" cy="11906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sp>
        <p:nvSpPr>
          <p:cNvPr id="45" name="Oval 44">
            <a:extLst>
              <a:ext uri="{FF2B5EF4-FFF2-40B4-BE49-F238E27FC236}">
                <a16:creationId xmlns:a16="http://schemas.microsoft.com/office/drawing/2014/main" id="{EC2AC5C6-3A1B-4434-8C5B-4347A981FB7E}"/>
              </a:ext>
            </a:extLst>
          </p:cNvPr>
          <p:cNvSpPr/>
          <p:nvPr/>
        </p:nvSpPr>
        <p:spPr>
          <a:xfrm>
            <a:off x="6086476" y="3757613"/>
            <a:ext cx="119063" cy="11906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Arial"/>
            </a:endParaRPr>
          </a:p>
        </p:txBody>
      </p:sp>
      <p:cxnSp>
        <p:nvCxnSpPr>
          <p:cNvPr id="47" name="Straight Arrow Connector 46">
            <a:extLst>
              <a:ext uri="{FF2B5EF4-FFF2-40B4-BE49-F238E27FC236}">
                <a16:creationId xmlns:a16="http://schemas.microsoft.com/office/drawing/2014/main" id="{EEF18C70-726A-4621-8F0B-A0CACF6086EC}"/>
              </a:ext>
            </a:extLst>
          </p:cNvPr>
          <p:cNvCxnSpPr>
            <a:endCxn id="44" idx="2"/>
          </p:cNvCxnSpPr>
          <p:nvPr/>
        </p:nvCxnSpPr>
        <p:spPr>
          <a:xfrm flipV="1">
            <a:off x="3028950" y="3743326"/>
            <a:ext cx="1423988" cy="233363"/>
          </a:xfrm>
          <a:prstGeom prst="straightConnector1">
            <a:avLst/>
          </a:prstGeom>
          <a:ln w="38100">
            <a:solidFill>
              <a:srgbClr val="FFC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1C564B3-650F-4EE8-ABB2-459FAC8849B1}"/>
              </a:ext>
            </a:extLst>
          </p:cNvPr>
          <p:cNvCxnSpPr/>
          <p:nvPr/>
        </p:nvCxnSpPr>
        <p:spPr>
          <a:xfrm rot="10800000">
            <a:off x="6315075" y="3830638"/>
            <a:ext cx="2300288" cy="50800"/>
          </a:xfrm>
          <a:prstGeom prst="straightConnector1">
            <a:avLst/>
          </a:prstGeom>
          <a:ln w="38100">
            <a:solidFill>
              <a:srgbClr val="FFC000"/>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2">
            <a:extLst>
              <a:ext uri="{FF2B5EF4-FFF2-40B4-BE49-F238E27FC236}">
                <a16:creationId xmlns:a16="http://schemas.microsoft.com/office/drawing/2014/main" id="{32A912EB-C0B1-4904-9183-5A41B4A5B7FF}"/>
              </a:ext>
            </a:extLst>
          </p:cNvPr>
          <p:cNvSpPr>
            <a:spLocks noGrp="1" noChangeArrowheads="1"/>
          </p:cNvSpPr>
          <p:nvPr>
            <p:ph type="title"/>
          </p:nvPr>
        </p:nvSpPr>
        <p:spPr/>
        <p:txBody>
          <a:bodyPr/>
          <a:lstStyle/>
          <a:p>
            <a:r>
              <a:rPr lang="en-US" altLang="en-US"/>
              <a:t>Least Squares Example</a:t>
            </a:r>
          </a:p>
        </p:txBody>
      </p:sp>
      <p:sp>
        <p:nvSpPr>
          <p:cNvPr id="710659" name="Rectangle 3">
            <a:extLst>
              <a:ext uri="{FF2B5EF4-FFF2-40B4-BE49-F238E27FC236}">
                <a16:creationId xmlns:a16="http://schemas.microsoft.com/office/drawing/2014/main" id="{F99C1E6A-B8C1-49D8-AC79-11676858903C}"/>
              </a:ext>
            </a:extLst>
          </p:cNvPr>
          <p:cNvSpPr>
            <a:spLocks noGrp="1" noChangeArrowheads="1"/>
          </p:cNvSpPr>
          <p:nvPr>
            <p:ph type="body" idx="1"/>
          </p:nvPr>
        </p:nvSpPr>
        <p:spPr/>
        <p:txBody>
          <a:bodyPr/>
          <a:lstStyle/>
          <a:p>
            <a:r>
              <a:rPr lang="en-US" altLang="en-US" dirty="0"/>
              <a:t>Say we have a set of data points (X1,X1’), (X2,X2’), (X3,X3’), etc.  </a:t>
            </a:r>
          </a:p>
          <a:p>
            <a:r>
              <a:rPr lang="en-US" altLang="en-US" dirty="0"/>
              <a:t>(e.g. person’s height vs. weight)</a:t>
            </a:r>
          </a:p>
          <a:p>
            <a:r>
              <a:rPr lang="en-US" altLang="en-US" dirty="0"/>
              <a:t>We want a nice compact formula (a line) to predict X’s from </a:t>
            </a:r>
            <a:r>
              <a:rPr lang="en-US" altLang="en-US" dirty="0" err="1"/>
              <a:t>Xs</a:t>
            </a:r>
            <a:r>
              <a:rPr lang="en-US" altLang="en-US" dirty="0"/>
              <a:t>:  		</a:t>
            </a:r>
            <a:r>
              <a:rPr lang="en-US" altLang="en-US" dirty="0" err="1"/>
              <a:t>Xa</a:t>
            </a:r>
            <a:r>
              <a:rPr lang="en-US" altLang="en-US" dirty="0"/>
              <a:t> + b = X’</a:t>
            </a:r>
          </a:p>
          <a:p>
            <a:r>
              <a:rPr lang="en-US" altLang="en-US" dirty="0"/>
              <a:t>We want to find a and b</a:t>
            </a:r>
          </a:p>
          <a:p>
            <a:r>
              <a:rPr lang="en-US" altLang="en-US" dirty="0"/>
              <a:t>How many (X,X’) pairs do we need?</a:t>
            </a:r>
          </a:p>
          <a:p>
            <a:r>
              <a:rPr lang="en-US" altLang="en-US" dirty="0"/>
              <a:t>	</a:t>
            </a:r>
          </a:p>
          <a:p>
            <a:endParaRPr lang="en-US" altLang="en-US" dirty="0"/>
          </a:p>
          <a:p>
            <a:r>
              <a:rPr lang="en-US" altLang="en-US" dirty="0"/>
              <a:t>What if the data is noisy?</a:t>
            </a:r>
          </a:p>
          <a:p>
            <a:endParaRPr lang="en-US" altLang="en-US" dirty="0"/>
          </a:p>
        </p:txBody>
      </p:sp>
      <p:graphicFrame>
        <p:nvGraphicFramePr>
          <p:cNvPr id="710662" name="Object 6">
            <a:extLst>
              <a:ext uri="{FF2B5EF4-FFF2-40B4-BE49-F238E27FC236}">
                <a16:creationId xmlns:a16="http://schemas.microsoft.com/office/drawing/2014/main" id="{1F79FA63-C9CE-4B53-B0D6-789462F28BE6}"/>
              </a:ext>
            </a:extLst>
          </p:cNvPr>
          <p:cNvGraphicFramePr>
            <a:graphicFrameLocks noChangeAspect="1"/>
          </p:cNvGraphicFramePr>
          <p:nvPr/>
        </p:nvGraphicFramePr>
        <p:xfrm>
          <a:off x="2743200" y="3379788"/>
          <a:ext cx="1905000" cy="963612"/>
        </p:xfrm>
        <a:graphic>
          <a:graphicData uri="http://schemas.openxmlformats.org/presentationml/2006/ole">
            <mc:AlternateContent xmlns:mc="http://schemas.openxmlformats.org/markup-compatibility/2006">
              <mc:Choice xmlns:v="urn:schemas-microsoft-com:vml" Requires="v">
                <p:oleObj spid="_x0000_s43066" name="Equation" r:id="rId3" imgW="850680" imgH="457200" progId="Equation.3">
                  <p:embed/>
                </p:oleObj>
              </mc:Choice>
              <mc:Fallback>
                <p:oleObj name="Equation" r:id="rId3" imgW="850680" imgH="457200" progId="Equation.3">
                  <p:embed/>
                  <p:pic>
                    <p:nvPicPr>
                      <p:cNvPr id="710662" name="Object 6">
                        <a:extLst>
                          <a:ext uri="{FF2B5EF4-FFF2-40B4-BE49-F238E27FC236}">
                            <a16:creationId xmlns:a16="http://schemas.microsoft.com/office/drawing/2014/main" id="{1F79FA63-C9CE-4B53-B0D6-789462F28B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379788"/>
                        <a:ext cx="1905000" cy="963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0668" name="Object 12">
            <a:extLst>
              <a:ext uri="{FF2B5EF4-FFF2-40B4-BE49-F238E27FC236}">
                <a16:creationId xmlns:a16="http://schemas.microsoft.com/office/drawing/2014/main" id="{20399987-CD25-41EF-A694-3495FF2D43AC}"/>
              </a:ext>
            </a:extLst>
          </p:cNvPr>
          <p:cNvGraphicFramePr>
            <a:graphicFrameLocks noChangeAspect="1"/>
          </p:cNvGraphicFramePr>
          <p:nvPr/>
        </p:nvGraphicFramePr>
        <p:xfrm>
          <a:off x="6218238" y="3352800"/>
          <a:ext cx="2728912" cy="1017588"/>
        </p:xfrm>
        <a:graphic>
          <a:graphicData uri="http://schemas.openxmlformats.org/presentationml/2006/ole">
            <mc:AlternateContent xmlns:mc="http://schemas.openxmlformats.org/markup-compatibility/2006">
              <mc:Choice xmlns:v="urn:schemas-microsoft-com:vml" Requires="v">
                <p:oleObj spid="_x0000_s43067" name="Equation" r:id="rId5" imgW="1218960" imgH="482400" progId="Equation.3">
                  <p:embed/>
                </p:oleObj>
              </mc:Choice>
              <mc:Fallback>
                <p:oleObj name="Equation" r:id="rId5" imgW="1218960" imgH="482400" progId="Equation.3">
                  <p:embed/>
                  <p:pic>
                    <p:nvPicPr>
                      <p:cNvPr id="710668" name="Object 12">
                        <a:extLst>
                          <a:ext uri="{FF2B5EF4-FFF2-40B4-BE49-F238E27FC236}">
                            <a16:creationId xmlns:a16="http://schemas.microsoft.com/office/drawing/2014/main" id="{20399987-CD25-41EF-A694-3495FF2D4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8238" y="3352800"/>
                        <a:ext cx="2728912" cy="1017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10670" name="Picture 14">
            <a:extLst>
              <a:ext uri="{FF2B5EF4-FFF2-40B4-BE49-F238E27FC236}">
                <a16:creationId xmlns:a16="http://schemas.microsoft.com/office/drawing/2014/main" id="{9FFE5C75-116A-43BB-9C46-A3264C7E31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4800" y="4800600"/>
            <a:ext cx="1981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0671" name="Text Box 15">
            <a:extLst>
              <a:ext uri="{FF2B5EF4-FFF2-40B4-BE49-F238E27FC236}">
                <a16:creationId xmlns:a16="http://schemas.microsoft.com/office/drawing/2014/main" id="{4B6DDCA1-8642-4713-BB82-68250D81A38B}"/>
              </a:ext>
            </a:extLst>
          </p:cNvPr>
          <p:cNvSpPr txBox="1">
            <a:spLocks noChangeArrowheads="1"/>
          </p:cNvSpPr>
          <p:nvPr/>
        </p:nvSpPr>
        <p:spPr bwMode="auto">
          <a:xfrm>
            <a:off x="9323388" y="3581400"/>
            <a:ext cx="92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a:solidFill>
                  <a:srgbClr val="000000"/>
                </a:solidFill>
                <a:latin typeface="Arial" panose="020B0604020202020204" pitchFamily="34" charset="0"/>
              </a:rPr>
              <a:t>Ax=B</a:t>
            </a:r>
          </a:p>
        </p:txBody>
      </p:sp>
      <p:graphicFrame>
        <p:nvGraphicFramePr>
          <p:cNvPr id="710674" name="Object 18">
            <a:extLst>
              <a:ext uri="{FF2B5EF4-FFF2-40B4-BE49-F238E27FC236}">
                <a16:creationId xmlns:a16="http://schemas.microsoft.com/office/drawing/2014/main" id="{1D3EB108-46DF-4F86-9C76-950B2717E385}"/>
              </a:ext>
            </a:extLst>
          </p:cNvPr>
          <p:cNvGraphicFramePr>
            <a:graphicFrameLocks noChangeAspect="1"/>
          </p:cNvGraphicFramePr>
          <p:nvPr/>
        </p:nvGraphicFramePr>
        <p:xfrm>
          <a:off x="2362200" y="4800600"/>
          <a:ext cx="2343150" cy="1633538"/>
        </p:xfrm>
        <a:graphic>
          <a:graphicData uri="http://schemas.openxmlformats.org/presentationml/2006/ole">
            <mc:AlternateContent xmlns:mc="http://schemas.openxmlformats.org/markup-compatibility/2006">
              <mc:Choice xmlns:v="urn:schemas-microsoft-com:vml" Requires="v">
                <p:oleObj spid="_x0000_s43068" name="Equation" r:id="rId8" imgW="1269720" imgH="939600" progId="Equation.3">
                  <p:embed/>
                </p:oleObj>
              </mc:Choice>
              <mc:Fallback>
                <p:oleObj name="Equation" r:id="rId8" imgW="1269720" imgH="939600" progId="Equation.3">
                  <p:embed/>
                  <p:pic>
                    <p:nvPicPr>
                      <p:cNvPr id="710674" name="Object 18">
                        <a:extLst>
                          <a:ext uri="{FF2B5EF4-FFF2-40B4-BE49-F238E27FC236}">
                            <a16:creationId xmlns:a16="http://schemas.microsoft.com/office/drawing/2014/main" id="{1D3EB108-46DF-4F86-9C76-950B2717E38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2200" y="4800600"/>
                        <a:ext cx="2343150" cy="163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0675" name="Text Box 19">
            <a:extLst>
              <a:ext uri="{FF2B5EF4-FFF2-40B4-BE49-F238E27FC236}">
                <a16:creationId xmlns:a16="http://schemas.microsoft.com/office/drawing/2014/main" id="{A07D8201-2FA5-40A0-A355-3FEEBEB2460F}"/>
              </a:ext>
            </a:extLst>
          </p:cNvPr>
          <p:cNvSpPr txBox="1">
            <a:spLocks noChangeArrowheads="1"/>
          </p:cNvSpPr>
          <p:nvPr/>
        </p:nvSpPr>
        <p:spPr bwMode="auto">
          <a:xfrm>
            <a:off x="2401888" y="6399213"/>
            <a:ext cx="2355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a:solidFill>
                  <a:srgbClr val="000000"/>
                </a:solidFill>
                <a:latin typeface="Arial" panose="020B0604020202020204" pitchFamily="34" charset="0"/>
              </a:rPr>
              <a:t>overconstrained</a:t>
            </a:r>
          </a:p>
        </p:txBody>
      </p:sp>
      <p:graphicFrame>
        <p:nvGraphicFramePr>
          <p:cNvPr id="710678" name="Object 22">
            <a:extLst>
              <a:ext uri="{FF2B5EF4-FFF2-40B4-BE49-F238E27FC236}">
                <a16:creationId xmlns:a16="http://schemas.microsoft.com/office/drawing/2014/main" id="{7E6610E7-11AC-4259-B30F-6FCBD29A683A}"/>
              </a:ext>
            </a:extLst>
          </p:cNvPr>
          <p:cNvGraphicFramePr>
            <a:graphicFrameLocks noChangeAspect="1"/>
          </p:cNvGraphicFramePr>
          <p:nvPr/>
        </p:nvGraphicFramePr>
        <p:xfrm>
          <a:off x="5613400" y="5334001"/>
          <a:ext cx="1651000" cy="525463"/>
        </p:xfrm>
        <a:graphic>
          <a:graphicData uri="http://schemas.openxmlformats.org/presentationml/2006/ole">
            <mc:AlternateContent xmlns:mc="http://schemas.openxmlformats.org/markup-compatibility/2006">
              <mc:Choice xmlns:v="urn:schemas-microsoft-com:vml" Requires="v">
                <p:oleObj spid="_x0000_s43069" name="Equation" r:id="rId10" imgW="838080" imgH="266400" progId="Equation.3">
                  <p:embed/>
                </p:oleObj>
              </mc:Choice>
              <mc:Fallback>
                <p:oleObj name="Equation" r:id="rId10" imgW="838080" imgH="266400" progId="Equation.3">
                  <p:embed/>
                  <p:pic>
                    <p:nvPicPr>
                      <p:cNvPr id="710678" name="Object 22">
                        <a:extLst>
                          <a:ext uri="{FF2B5EF4-FFF2-40B4-BE49-F238E27FC236}">
                            <a16:creationId xmlns:a16="http://schemas.microsoft.com/office/drawing/2014/main" id="{7E6610E7-11AC-4259-B30F-6FCBD29A683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13400" y="5334001"/>
                        <a:ext cx="1651000" cy="525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0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06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06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065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065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065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1066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1066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1067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10659">
                                            <p:txEl>
                                              <p:pRg st="7" end="7"/>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71067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1067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71067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106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59" grpId="0" build="p"/>
      <p:bldP spid="710671" grpId="0"/>
      <p:bldP spid="71067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a:extLst>
              <a:ext uri="{FF2B5EF4-FFF2-40B4-BE49-F238E27FC236}">
                <a16:creationId xmlns:a16="http://schemas.microsoft.com/office/drawing/2014/main" id="{86D2EB4E-EC16-418D-81CF-14A607BB4DD4}"/>
              </a:ext>
            </a:extLst>
          </p:cNvPr>
          <p:cNvSpPr>
            <a:spLocks noGrp="1" noChangeArrowheads="1"/>
          </p:cNvSpPr>
          <p:nvPr>
            <p:ph type="title"/>
          </p:nvPr>
        </p:nvSpPr>
        <p:spPr/>
        <p:txBody>
          <a:bodyPr/>
          <a:lstStyle/>
          <a:p>
            <a:r>
              <a:rPr lang="en-US" altLang="en-US"/>
              <a:t>Solving for homographies</a:t>
            </a:r>
          </a:p>
        </p:txBody>
      </p:sp>
      <p:sp>
        <p:nvSpPr>
          <p:cNvPr id="7173" name="Rectangle 3">
            <a:extLst>
              <a:ext uri="{FF2B5EF4-FFF2-40B4-BE49-F238E27FC236}">
                <a16:creationId xmlns:a16="http://schemas.microsoft.com/office/drawing/2014/main" id="{FE2DCE7C-70D7-4917-91A3-8F15ADE2987E}"/>
              </a:ext>
            </a:extLst>
          </p:cNvPr>
          <p:cNvSpPr>
            <a:spLocks noGrp="1" noChangeArrowheads="1"/>
          </p:cNvSpPr>
          <p:nvPr>
            <p:ph type="body" sz="half" idx="1"/>
          </p:nvPr>
        </p:nvSpPr>
        <p:spPr>
          <a:xfrm>
            <a:off x="2209800" y="2895600"/>
            <a:ext cx="7848600" cy="3810000"/>
          </a:xfrm>
        </p:spPr>
        <p:txBody>
          <a:bodyPr/>
          <a:lstStyle/>
          <a:p>
            <a:pPr marL="0" indent="0"/>
            <a:r>
              <a:rPr lang="en-US" altLang="en-US" sz="2000" dirty="0"/>
              <a:t>Can set scale factor </a:t>
            </a:r>
            <a:r>
              <a:rPr lang="en-US" altLang="en-US" sz="2000" i="1" dirty="0" err="1"/>
              <a:t>i</a:t>
            </a:r>
            <a:r>
              <a:rPr lang="en-US" altLang="en-US" sz="2000" dirty="0"/>
              <a:t>=1. So, there are 8 unknowns.</a:t>
            </a:r>
          </a:p>
          <a:p>
            <a:pPr marL="0" indent="0"/>
            <a:r>
              <a:rPr lang="en-US" altLang="en-US" sz="2000" dirty="0"/>
              <a:t>Set up a system of linear equations:</a:t>
            </a:r>
          </a:p>
          <a:p>
            <a:pPr marL="0" indent="0" algn="ctr"/>
            <a:r>
              <a:rPr lang="en-US" altLang="en-US" sz="2000" b="1" dirty="0"/>
              <a:t>Ah = b</a:t>
            </a:r>
          </a:p>
          <a:p>
            <a:pPr marL="0" indent="0"/>
            <a:r>
              <a:rPr lang="en-US" altLang="en-US" sz="2000" dirty="0"/>
              <a:t>where vector of unknowns h = [</a:t>
            </a:r>
            <a:r>
              <a:rPr lang="en-US" altLang="en-US" sz="2000" dirty="0" err="1"/>
              <a:t>a,b,c,d,e,f,g,h</a:t>
            </a:r>
            <a:r>
              <a:rPr lang="en-US" altLang="en-US" sz="2000" dirty="0"/>
              <a:t>]</a:t>
            </a:r>
            <a:r>
              <a:rPr lang="en-US" altLang="en-US" sz="2000" baseline="30000" dirty="0"/>
              <a:t>T</a:t>
            </a:r>
          </a:p>
          <a:p>
            <a:pPr marL="0" indent="0"/>
            <a:r>
              <a:rPr lang="en-US" altLang="en-US" sz="2000" dirty="0"/>
              <a:t>Need at least 8 </a:t>
            </a:r>
            <a:r>
              <a:rPr lang="en-US" altLang="en-US" sz="2000" dirty="0" err="1"/>
              <a:t>eqs</a:t>
            </a:r>
            <a:r>
              <a:rPr lang="en-US" altLang="en-US" sz="2000" dirty="0"/>
              <a:t>, but the more the better…</a:t>
            </a:r>
          </a:p>
          <a:p>
            <a:pPr marL="0" indent="0"/>
            <a:r>
              <a:rPr lang="en-US" altLang="en-US" sz="2000" dirty="0"/>
              <a:t>Solve for h. </a:t>
            </a:r>
            <a:br>
              <a:rPr lang="en-US" altLang="en-US" sz="2000" dirty="0"/>
            </a:br>
            <a:r>
              <a:rPr lang="en-US" altLang="en-US" sz="2000" dirty="0"/>
              <a:t>If </a:t>
            </a:r>
            <a:r>
              <a:rPr lang="en-US" altLang="en-US" sz="2000" dirty="0" err="1"/>
              <a:t>overconstrained</a:t>
            </a:r>
            <a:r>
              <a:rPr lang="en-US" altLang="en-US" sz="2000" dirty="0"/>
              <a:t>, solve using least-squares: </a:t>
            </a:r>
          </a:p>
          <a:p>
            <a:pPr marL="0" indent="0"/>
            <a:endParaRPr lang="en-US" altLang="en-US" sz="2000" dirty="0"/>
          </a:p>
        </p:txBody>
      </p:sp>
      <p:graphicFrame>
        <p:nvGraphicFramePr>
          <p:cNvPr id="7170" name="Object 2">
            <a:extLst>
              <a:ext uri="{FF2B5EF4-FFF2-40B4-BE49-F238E27FC236}">
                <a16:creationId xmlns:a16="http://schemas.microsoft.com/office/drawing/2014/main" id="{21625115-D850-4CB8-9C89-EBDBDFE544E7}"/>
              </a:ext>
            </a:extLst>
          </p:cNvPr>
          <p:cNvGraphicFramePr>
            <a:graphicFrameLocks noChangeAspect="1"/>
          </p:cNvGraphicFramePr>
          <p:nvPr/>
        </p:nvGraphicFramePr>
        <p:xfrm>
          <a:off x="3962400" y="1295400"/>
          <a:ext cx="3259138" cy="1481138"/>
        </p:xfrm>
        <a:graphic>
          <a:graphicData uri="http://schemas.openxmlformats.org/presentationml/2006/ole">
            <mc:AlternateContent xmlns:mc="http://schemas.openxmlformats.org/markup-compatibility/2006">
              <mc:Choice xmlns:v="urn:schemas-microsoft-com:vml" Requires="v">
                <p:oleObj spid="_x0000_s44062" name="Equation" r:id="rId4" imgW="1536480" imgH="698400" progId="Equation.3">
                  <p:embed/>
                </p:oleObj>
              </mc:Choice>
              <mc:Fallback>
                <p:oleObj name="Equation" r:id="rId4" imgW="1536480" imgH="698400" progId="Equation.3">
                  <p:embed/>
                  <p:pic>
                    <p:nvPicPr>
                      <p:cNvPr id="7170" name="Object 2">
                        <a:extLst>
                          <a:ext uri="{FF2B5EF4-FFF2-40B4-BE49-F238E27FC236}">
                            <a16:creationId xmlns:a16="http://schemas.microsoft.com/office/drawing/2014/main" id="{21625115-D850-4CB8-9C89-EBDBDFE544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1295400"/>
                        <a:ext cx="3259138" cy="1481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4" name="Rectangle 9">
            <a:extLst>
              <a:ext uri="{FF2B5EF4-FFF2-40B4-BE49-F238E27FC236}">
                <a16:creationId xmlns:a16="http://schemas.microsoft.com/office/drawing/2014/main" id="{D904D97A-A1E8-4C07-9D7E-64E04A1110D4}"/>
              </a:ext>
            </a:extLst>
          </p:cNvPr>
          <p:cNvSpPr>
            <a:spLocks noChangeArrowheads="1"/>
          </p:cNvSpPr>
          <p:nvPr/>
        </p:nvSpPr>
        <p:spPr bwMode="auto">
          <a:xfrm>
            <a:off x="4910138" y="912813"/>
            <a:ext cx="120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b="1">
                <a:solidFill>
                  <a:srgbClr val="000000"/>
                </a:solidFill>
                <a:latin typeface="Arial" panose="020B0604020202020204" pitchFamily="34" charset="0"/>
              </a:rPr>
              <a:t>p’</a:t>
            </a:r>
            <a:r>
              <a:rPr lang="en-US" altLang="en-US">
                <a:solidFill>
                  <a:srgbClr val="000000"/>
                </a:solidFill>
                <a:latin typeface="Arial" panose="020B0604020202020204" pitchFamily="34" charset="0"/>
              </a:rPr>
              <a:t> = </a:t>
            </a:r>
            <a:r>
              <a:rPr lang="en-US" altLang="en-US" b="1">
                <a:solidFill>
                  <a:srgbClr val="000000"/>
                </a:solidFill>
                <a:latin typeface="Arial" panose="020B0604020202020204" pitchFamily="34" charset="0"/>
              </a:rPr>
              <a:t>Hp</a:t>
            </a:r>
          </a:p>
        </p:txBody>
      </p:sp>
      <p:graphicFrame>
        <p:nvGraphicFramePr>
          <p:cNvPr id="7171" name="Object 3">
            <a:extLst>
              <a:ext uri="{FF2B5EF4-FFF2-40B4-BE49-F238E27FC236}">
                <a16:creationId xmlns:a16="http://schemas.microsoft.com/office/drawing/2014/main" id="{197D002A-E35A-46E2-A76B-092CC5D27F25}"/>
              </a:ext>
            </a:extLst>
          </p:cNvPr>
          <p:cNvGraphicFramePr>
            <a:graphicFrameLocks noGrp="1" noChangeAspect="1"/>
          </p:cNvGraphicFramePr>
          <p:nvPr>
            <p:ph sz="half" idx="2"/>
            <p:extLst>
              <p:ext uri="{D42A27DB-BD31-4B8C-83A1-F6EECF244321}">
                <p14:modId xmlns:p14="http://schemas.microsoft.com/office/powerpoint/2010/main" val="447939426"/>
              </p:ext>
            </p:extLst>
          </p:nvPr>
        </p:nvGraphicFramePr>
        <p:xfrm>
          <a:off x="4713288" y="5440746"/>
          <a:ext cx="1600200" cy="525462"/>
        </p:xfrm>
        <a:graphic>
          <a:graphicData uri="http://schemas.openxmlformats.org/presentationml/2006/ole">
            <mc:AlternateContent xmlns:mc="http://schemas.openxmlformats.org/markup-compatibility/2006">
              <mc:Choice xmlns:v="urn:schemas-microsoft-com:vml" Requires="v">
                <p:oleObj spid="_x0000_s44063" name="Equation" r:id="rId6" imgW="812520" imgH="266400" progId="Equation.3">
                  <p:embed/>
                </p:oleObj>
              </mc:Choice>
              <mc:Fallback>
                <p:oleObj name="Equation" r:id="rId6" imgW="812520" imgH="266400" progId="Equation.3">
                  <p:embed/>
                  <p:pic>
                    <p:nvPicPr>
                      <p:cNvPr id="7171" name="Object 3">
                        <a:extLst>
                          <a:ext uri="{FF2B5EF4-FFF2-40B4-BE49-F238E27FC236}">
                            <a16:creationId xmlns:a16="http://schemas.microsoft.com/office/drawing/2014/main" id="{197D002A-E35A-46E2-A76B-092CC5D27F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3288" y="5440746"/>
                        <a:ext cx="1600200" cy="525462"/>
                      </a:xfrm>
                      <a:prstGeom prst="rect">
                        <a:avLst/>
                      </a:prstGeom>
                    </p:spPr>
                  </p:pic>
                </p:oleObj>
              </mc:Fallback>
            </mc:AlternateContent>
          </a:graphicData>
        </a:graphic>
      </p:graphicFrame>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1EC29DA1-55AF-4268-AD30-535BB29213A4}"/>
              </a:ext>
            </a:extLst>
          </p:cNvPr>
          <p:cNvSpPr>
            <a:spLocks noGrp="1"/>
          </p:cNvSpPr>
          <p:nvPr>
            <p:ph type="title"/>
          </p:nvPr>
        </p:nvSpPr>
        <p:spPr/>
        <p:txBody>
          <a:bodyPr/>
          <a:lstStyle/>
          <a:p>
            <a:r>
              <a:rPr lang="en-US" altLang="en-US" sz="3200"/>
              <a:t>Example system for finding homography</a:t>
            </a:r>
          </a:p>
        </p:txBody>
      </p:sp>
      <p:sp>
        <p:nvSpPr>
          <p:cNvPr id="69635" name="Text Placeholder 2">
            <a:extLst>
              <a:ext uri="{FF2B5EF4-FFF2-40B4-BE49-F238E27FC236}">
                <a16:creationId xmlns:a16="http://schemas.microsoft.com/office/drawing/2014/main" id="{D2FAE533-4AE8-49AB-8BC6-9834F66BA73C}"/>
              </a:ext>
            </a:extLst>
          </p:cNvPr>
          <p:cNvSpPr>
            <a:spLocks noGrp="1"/>
          </p:cNvSpPr>
          <p:nvPr>
            <p:ph type="body" sz="half" idx="1"/>
          </p:nvPr>
        </p:nvSpPr>
        <p:spPr>
          <a:xfrm>
            <a:off x="1524000" y="6400800"/>
            <a:ext cx="9144000" cy="457200"/>
          </a:xfrm>
        </p:spPr>
        <p:txBody>
          <a:bodyPr/>
          <a:lstStyle/>
          <a:p>
            <a:pPr marL="0" indent="0"/>
            <a:r>
              <a:rPr lang="en-US" altLang="en-US" sz="2000"/>
              <a:t>Source: Paul Heckbert, </a:t>
            </a:r>
            <a:r>
              <a:rPr lang="en-US" altLang="en-US" sz="2000" i="1"/>
              <a:t>Fundamentals of Texture Mapping and Image Warping</a:t>
            </a:r>
            <a:endParaRPr lang="en-US" altLang="en-US" sz="2000"/>
          </a:p>
        </p:txBody>
      </p:sp>
      <p:pic>
        <p:nvPicPr>
          <p:cNvPr id="69636" name="Picture 2">
            <a:extLst>
              <a:ext uri="{FF2B5EF4-FFF2-40B4-BE49-F238E27FC236}">
                <a16:creationId xmlns:a16="http://schemas.microsoft.com/office/drawing/2014/main" id="{20A32997-08C6-4EBB-B195-751901F7C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318" t="25987" r="15224" b="9572"/>
          <a:stretch>
            <a:fillRect/>
          </a:stretch>
        </p:blipFill>
        <p:spPr bwMode="auto">
          <a:xfrm>
            <a:off x="1651000" y="1141414"/>
            <a:ext cx="8940800" cy="52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a:extLst>
              <a:ext uri="{FF2B5EF4-FFF2-40B4-BE49-F238E27FC236}">
                <a16:creationId xmlns:a16="http://schemas.microsoft.com/office/drawing/2014/main" id="{DD14C786-549C-469D-8545-F394C26F24E6}"/>
              </a:ext>
            </a:extLst>
          </p:cNvPr>
          <p:cNvSpPr txBox="1">
            <a:spLocks/>
          </p:cNvSpPr>
          <p:nvPr/>
        </p:nvSpPr>
        <p:spPr bwMode="auto">
          <a:xfrm>
            <a:off x="5791200" y="685800"/>
            <a:ext cx="914400" cy="457200"/>
          </a:xfrm>
          <a:prstGeom prst="rect">
            <a:avLst/>
          </a:prstGeom>
          <a:noFill/>
          <a:ln w="9525">
            <a:noFill/>
            <a:miter lim="800000"/>
            <a:headEnd/>
            <a:tailEnd/>
          </a:ln>
        </p:spPr>
        <p:txBody>
          <a:bodyPr/>
          <a:lstStyle/>
          <a:p>
            <a:pPr marL="342900" indent="-342900" eaLnBrk="0" fontAlgn="base" hangingPunct="0">
              <a:spcBef>
                <a:spcPct val="20000"/>
              </a:spcBef>
              <a:spcAft>
                <a:spcPct val="0"/>
              </a:spcAft>
              <a:defRPr/>
            </a:pPr>
            <a:r>
              <a:rPr lang="en-US" sz="2400" kern="0" dirty="0">
                <a:solidFill>
                  <a:srgbClr val="000000"/>
                </a:solidFill>
                <a:latin typeface="Arial"/>
              </a:rPr>
              <a: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a:extLst>
              <a:ext uri="{FF2B5EF4-FFF2-40B4-BE49-F238E27FC236}">
                <a16:creationId xmlns:a16="http://schemas.microsoft.com/office/drawing/2014/main" id="{468B26A3-46FF-4DF4-A8D5-D30BD3995AE5}"/>
              </a:ext>
            </a:extLst>
          </p:cNvPr>
          <p:cNvSpPr>
            <a:spLocks noGrp="1" noChangeArrowheads="1"/>
          </p:cNvSpPr>
          <p:nvPr>
            <p:ph type="title"/>
          </p:nvPr>
        </p:nvSpPr>
        <p:spPr/>
        <p:txBody>
          <a:bodyPr/>
          <a:lstStyle/>
          <a:p>
            <a:r>
              <a:rPr lang="en-US" altLang="en-US"/>
              <a:t>Fun with homographies</a:t>
            </a:r>
          </a:p>
        </p:txBody>
      </p:sp>
      <p:pic>
        <p:nvPicPr>
          <p:cNvPr id="78851" name="Picture 5">
            <a:extLst>
              <a:ext uri="{FF2B5EF4-FFF2-40B4-BE49-F238E27FC236}">
                <a16:creationId xmlns:a16="http://schemas.microsoft.com/office/drawing/2014/main" id="{52864A02-028C-4290-9CE6-F0BF296F0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491038"/>
            <a:ext cx="4343400" cy="229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6" descr="26">
            <a:extLst>
              <a:ext uri="{FF2B5EF4-FFF2-40B4-BE49-F238E27FC236}">
                <a16:creationId xmlns:a16="http://schemas.microsoft.com/office/drawing/2014/main" id="{B97BFC33-58F7-4BC4-8979-3A4CE6451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990600"/>
            <a:ext cx="4305300" cy="287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7">
            <a:extLst>
              <a:ext uri="{FF2B5EF4-FFF2-40B4-BE49-F238E27FC236}">
                <a16:creationId xmlns:a16="http://schemas.microsoft.com/office/drawing/2014/main" id="{38F8F0DC-1E3C-40F9-BAC1-4F7E95188D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4498976"/>
            <a:ext cx="47244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Text Box 8">
            <a:extLst>
              <a:ext uri="{FF2B5EF4-FFF2-40B4-BE49-F238E27FC236}">
                <a16:creationId xmlns:a16="http://schemas.microsoft.com/office/drawing/2014/main" id="{C5771F68-73CE-421A-A32C-4D34501444AE}"/>
              </a:ext>
            </a:extLst>
          </p:cNvPr>
          <p:cNvSpPr txBox="1">
            <a:spLocks noChangeArrowheads="1"/>
          </p:cNvSpPr>
          <p:nvPr/>
        </p:nvSpPr>
        <p:spPr bwMode="auto">
          <a:xfrm>
            <a:off x="8305801" y="3368675"/>
            <a:ext cx="18464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400">
                <a:solidFill>
                  <a:srgbClr val="000000"/>
                </a:solidFill>
                <a:latin typeface="Arial" panose="020B0604020202020204" pitchFamily="34" charset="0"/>
              </a:rPr>
              <a:t>St.Petersburg</a:t>
            </a:r>
          </a:p>
          <a:p>
            <a:pPr eaLnBrk="0" fontAlgn="base" hangingPunct="0">
              <a:spcBef>
                <a:spcPct val="0"/>
              </a:spcBef>
              <a:spcAft>
                <a:spcPct val="0"/>
              </a:spcAft>
            </a:pPr>
            <a:r>
              <a:rPr lang="en-US" altLang="en-US" sz="1400">
                <a:solidFill>
                  <a:srgbClr val="000000"/>
                </a:solidFill>
                <a:latin typeface="Arial" panose="020B0604020202020204" pitchFamily="34" charset="0"/>
              </a:rPr>
              <a:t>photo by A. Tikhonov</a:t>
            </a:r>
          </a:p>
        </p:txBody>
      </p:sp>
      <p:sp>
        <p:nvSpPr>
          <p:cNvPr id="78855" name="Text Box 9">
            <a:extLst>
              <a:ext uri="{FF2B5EF4-FFF2-40B4-BE49-F238E27FC236}">
                <a16:creationId xmlns:a16="http://schemas.microsoft.com/office/drawing/2014/main" id="{E483C9BA-F57D-453B-BF2E-70DA1E63A6AE}"/>
              </a:ext>
            </a:extLst>
          </p:cNvPr>
          <p:cNvSpPr txBox="1">
            <a:spLocks noChangeArrowheads="1"/>
          </p:cNvSpPr>
          <p:nvPr/>
        </p:nvSpPr>
        <p:spPr bwMode="auto">
          <a:xfrm>
            <a:off x="4495800" y="4114801"/>
            <a:ext cx="286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Virtual camera rotations</a:t>
            </a:r>
          </a:p>
        </p:txBody>
      </p:sp>
      <p:sp>
        <p:nvSpPr>
          <p:cNvPr id="78856" name="Text Box 10">
            <a:extLst>
              <a:ext uri="{FF2B5EF4-FFF2-40B4-BE49-F238E27FC236}">
                <a16:creationId xmlns:a16="http://schemas.microsoft.com/office/drawing/2014/main" id="{CD3509A8-073C-4CED-8486-A78614D50219}"/>
              </a:ext>
            </a:extLst>
          </p:cNvPr>
          <p:cNvSpPr txBox="1">
            <a:spLocks noChangeArrowheads="1"/>
          </p:cNvSpPr>
          <p:nvPr/>
        </p:nvSpPr>
        <p:spPr bwMode="auto">
          <a:xfrm>
            <a:off x="2209800" y="990601"/>
            <a:ext cx="1822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Original image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a:extLst>
              <a:ext uri="{FF2B5EF4-FFF2-40B4-BE49-F238E27FC236}">
                <a16:creationId xmlns:a16="http://schemas.microsoft.com/office/drawing/2014/main" id="{2243FF9C-BC18-48A7-9122-1D47B8C1F701}"/>
              </a:ext>
            </a:extLst>
          </p:cNvPr>
          <p:cNvSpPr>
            <a:spLocks noGrp="1" noChangeArrowheads="1"/>
          </p:cNvSpPr>
          <p:nvPr>
            <p:ph type="title"/>
          </p:nvPr>
        </p:nvSpPr>
        <p:spPr>
          <a:xfrm>
            <a:off x="1752600" y="-76200"/>
            <a:ext cx="8458200" cy="658813"/>
          </a:xfrm>
        </p:spPr>
        <p:txBody>
          <a:bodyPr/>
          <a:lstStyle/>
          <a:p>
            <a:r>
              <a:rPr lang="en-US" altLang="en-US" sz="3000"/>
              <a:t>Analyzing patterns and shapes</a:t>
            </a:r>
          </a:p>
        </p:txBody>
      </p:sp>
      <p:graphicFrame>
        <p:nvGraphicFramePr>
          <p:cNvPr id="745475" name="Object 3">
            <a:extLst>
              <a:ext uri="{FF2B5EF4-FFF2-40B4-BE49-F238E27FC236}">
                <a16:creationId xmlns:a16="http://schemas.microsoft.com/office/drawing/2014/main" id="{7BC14C32-06F4-40BA-9779-1F424A89E8F8}"/>
              </a:ext>
            </a:extLst>
          </p:cNvPr>
          <p:cNvGraphicFramePr>
            <a:graphicFrameLocks noChangeAspect="1"/>
          </p:cNvGraphicFramePr>
          <p:nvPr/>
        </p:nvGraphicFramePr>
        <p:xfrm>
          <a:off x="8332789" y="1066800"/>
          <a:ext cx="1685925" cy="4876800"/>
        </p:xfrm>
        <a:graphic>
          <a:graphicData uri="http://schemas.openxmlformats.org/presentationml/2006/ole">
            <mc:AlternateContent xmlns:mc="http://schemas.openxmlformats.org/markup-compatibility/2006">
              <mc:Choice xmlns:v="urn:schemas-microsoft-com:vml" Requires="v">
                <p:oleObj spid="_x0000_s45100" name="Photo Editor Photo" r:id="rId3" imgW="2819794" imgH="8152381" progId="MSPhotoEd.3">
                  <p:embed/>
                </p:oleObj>
              </mc:Choice>
              <mc:Fallback>
                <p:oleObj name="Photo Editor Photo" r:id="rId3" imgW="2819794" imgH="8152381" progId="MSPhotoEd.3">
                  <p:embed/>
                  <p:pic>
                    <p:nvPicPr>
                      <p:cNvPr id="745475" name="Object 3">
                        <a:extLst>
                          <a:ext uri="{FF2B5EF4-FFF2-40B4-BE49-F238E27FC236}">
                            <a16:creationId xmlns:a16="http://schemas.microsoft.com/office/drawing/2014/main" id="{7BC14C32-06F4-40BA-9779-1F424A89E8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2789" y="1066800"/>
                        <a:ext cx="1685925"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4">
            <a:extLst>
              <a:ext uri="{FF2B5EF4-FFF2-40B4-BE49-F238E27FC236}">
                <a16:creationId xmlns:a16="http://schemas.microsoft.com/office/drawing/2014/main" id="{DE0AD632-A68D-43C3-8761-39F4B3FD6A21}"/>
              </a:ext>
            </a:extLst>
          </p:cNvPr>
          <p:cNvGraphicFramePr>
            <a:graphicFrameLocks noChangeAspect="1"/>
          </p:cNvGraphicFramePr>
          <p:nvPr/>
        </p:nvGraphicFramePr>
        <p:xfrm>
          <a:off x="1905000" y="1219200"/>
          <a:ext cx="4845050" cy="3441700"/>
        </p:xfrm>
        <a:graphic>
          <a:graphicData uri="http://schemas.openxmlformats.org/presentationml/2006/ole">
            <mc:AlternateContent xmlns:mc="http://schemas.openxmlformats.org/markup-compatibility/2006">
              <mc:Choice xmlns:v="urn:schemas-microsoft-com:vml" Requires="v">
                <p:oleObj spid="_x0000_s45101" name="Photo Editor Photo" r:id="rId5" imgW="8059275" imgH="5723810" progId="MSPhotoEd.3">
                  <p:embed/>
                </p:oleObj>
              </mc:Choice>
              <mc:Fallback>
                <p:oleObj name="Photo Editor Photo" r:id="rId5" imgW="8059275" imgH="5723810" progId="MSPhotoEd.3">
                  <p:embed/>
                  <p:pic>
                    <p:nvPicPr>
                      <p:cNvPr id="8195" name="Object 4">
                        <a:extLst>
                          <a:ext uri="{FF2B5EF4-FFF2-40B4-BE49-F238E27FC236}">
                            <a16:creationId xmlns:a16="http://schemas.microsoft.com/office/drawing/2014/main" id="{DE0AD632-A68D-43C3-8761-39F4B3FD6A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1219200"/>
                        <a:ext cx="4845050" cy="3441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5477" name="Object 5">
            <a:extLst>
              <a:ext uri="{FF2B5EF4-FFF2-40B4-BE49-F238E27FC236}">
                <a16:creationId xmlns:a16="http://schemas.microsoft.com/office/drawing/2014/main" id="{E4912012-5E26-4185-A55B-0B46EBC58B71}"/>
              </a:ext>
            </a:extLst>
          </p:cNvPr>
          <p:cNvGraphicFramePr>
            <a:graphicFrameLocks noChangeAspect="1"/>
          </p:cNvGraphicFramePr>
          <p:nvPr/>
        </p:nvGraphicFramePr>
        <p:xfrm>
          <a:off x="1676400" y="4800600"/>
          <a:ext cx="6408738" cy="977900"/>
        </p:xfrm>
        <a:graphic>
          <a:graphicData uri="http://schemas.openxmlformats.org/presentationml/2006/ole">
            <mc:AlternateContent xmlns:mc="http://schemas.openxmlformats.org/markup-compatibility/2006">
              <mc:Choice xmlns:v="urn:schemas-microsoft-com:vml" Requires="v">
                <p:oleObj spid="_x0000_s45102" name="Photo Editor Photo" r:id="rId7" imgW="3809524" imgH="581106" progId="MSPhotoEd.3">
                  <p:embed/>
                </p:oleObj>
              </mc:Choice>
              <mc:Fallback>
                <p:oleObj name="Photo Editor Photo" r:id="rId7" imgW="3809524" imgH="581106" progId="MSPhotoEd.3">
                  <p:embed/>
                  <p:pic>
                    <p:nvPicPr>
                      <p:cNvPr id="745477" name="Object 5">
                        <a:extLst>
                          <a:ext uri="{FF2B5EF4-FFF2-40B4-BE49-F238E27FC236}">
                            <a16:creationId xmlns:a16="http://schemas.microsoft.com/office/drawing/2014/main" id="{E4912012-5E26-4185-A55B-0B46EBC58B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4800600"/>
                        <a:ext cx="6408738" cy="97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6">
            <a:extLst>
              <a:ext uri="{FF2B5EF4-FFF2-40B4-BE49-F238E27FC236}">
                <a16:creationId xmlns:a16="http://schemas.microsoft.com/office/drawing/2014/main" id="{DD208CE6-9D9D-464E-A86C-42C362CBECDC}"/>
              </a:ext>
            </a:extLst>
          </p:cNvPr>
          <p:cNvGrpSpPr>
            <a:grpSpLocks/>
          </p:cNvGrpSpPr>
          <p:nvPr/>
        </p:nvGrpSpPr>
        <p:grpSpPr bwMode="auto">
          <a:xfrm>
            <a:off x="2178050" y="1066800"/>
            <a:ext cx="6127750" cy="4800600"/>
            <a:chOff x="412" y="624"/>
            <a:chExt cx="3860" cy="3024"/>
          </a:xfrm>
        </p:grpSpPr>
        <p:grpSp>
          <p:nvGrpSpPr>
            <p:cNvPr id="8203" name="Group 7">
              <a:extLst>
                <a:ext uri="{FF2B5EF4-FFF2-40B4-BE49-F238E27FC236}">
                  <a16:creationId xmlns:a16="http://schemas.microsoft.com/office/drawing/2014/main" id="{6A2FCA12-F769-4C29-9EA9-DA93D2BC8384}"/>
                </a:ext>
              </a:extLst>
            </p:cNvPr>
            <p:cNvGrpSpPr>
              <a:grpSpLocks/>
            </p:cNvGrpSpPr>
            <p:nvPr/>
          </p:nvGrpSpPr>
          <p:grpSpPr bwMode="auto">
            <a:xfrm>
              <a:off x="412" y="624"/>
              <a:ext cx="3860" cy="3024"/>
              <a:chOff x="412" y="624"/>
              <a:chExt cx="3860" cy="3024"/>
            </a:xfrm>
          </p:grpSpPr>
          <p:sp>
            <p:nvSpPr>
              <p:cNvPr id="8205" name="Line 8">
                <a:extLst>
                  <a:ext uri="{FF2B5EF4-FFF2-40B4-BE49-F238E27FC236}">
                    <a16:creationId xmlns:a16="http://schemas.microsoft.com/office/drawing/2014/main" id="{042915A1-3C70-49F5-B169-0BDEE4B7FE50}"/>
                  </a:ext>
                </a:extLst>
              </p:cNvPr>
              <p:cNvSpPr>
                <a:spLocks noChangeShapeType="1"/>
              </p:cNvSpPr>
              <p:nvPr/>
            </p:nvSpPr>
            <p:spPr bwMode="auto">
              <a:xfrm flipV="1">
                <a:off x="1296" y="624"/>
                <a:ext cx="2976" cy="1824"/>
              </a:xfrm>
              <a:prstGeom prst="line">
                <a:avLst/>
              </a:prstGeom>
              <a:noFill/>
              <a:ln w="57150" cap="rnd">
                <a:solidFill>
                  <a:srgbClr val="FFFF00"/>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06" name="Line 9">
                <a:extLst>
                  <a:ext uri="{FF2B5EF4-FFF2-40B4-BE49-F238E27FC236}">
                    <a16:creationId xmlns:a16="http://schemas.microsoft.com/office/drawing/2014/main" id="{4B335581-B13A-4BFA-9570-78587A29DD88}"/>
                  </a:ext>
                </a:extLst>
              </p:cNvPr>
              <p:cNvSpPr>
                <a:spLocks noChangeShapeType="1"/>
              </p:cNvSpPr>
              <p:nvPr/>
            </p:nvSpPr>
            <p:spPr bwMode="auto">
              <a:xfrm>
                <a:off x="1104" y="2640"/>
                <a:ext cx="3168" cy="1008"/>
              </a:xfrm>
              <a:prstGeom prst="line">
                <a:avLst/>
              </a:prstGeom>
              <a:noFill/>
              <a:ln w="57150" cap="rnd">
                <a:solidFill>
                  <a:srgbClr val="FFFF00"/>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07" name="Freeform 10">
                <a:extLst>
                  <a:ext uri="{FF2B5EF4-FFF2-40B4-BE49-F238E27FC236}">
                    <a16:creationId xmlns:a16="http://schemas.microsoft.com/office/drawing/2014/main" id="{896CB94B-B862-434C-8B1C-320FD87DB5EE}"/>
                  </a:ext>
                </a:extLst>
              </p:cNvPr>
              <p:cNvSpPr>
                <a:spLocks/>
              </p:cNvSpPr>
              <p:nvPr/>
            </p:nvSpPr>
            <p:spPr bwMode="auto">
              <a:xfrm>
                <a:off x="412" y="2457"/>
                <a:ext cx="1434" cy="161"/>
              </a:xfrm>
              <a:custGeom>
                <a:avLst/>
                <a:gdLst>
                  <a:gd name="T0" fmla="*/ 0 w 1434"/>
                  <a:gd name="T1" fmla="*/ 141 h 161"/>
                  <a:gd name="T2" fmla="*/ 1434 w 1434"/>
                  <a:gd name="T3" fmla="*/ 161 h 161"/>
                  <a:gd name="T4" fmla="*/ 1394 w 1434"/>
                  <a:gd name="T5" fmla="*/ 0 h 161"/>
                  <a:gd name="T6" fmla="*/ 644 w 1434"/>
                  <a:gd name="T7" fmla="*/ 0 h 161"/>
                  <a:gd name="T8" fmla="*/ 0 w 1434"/>
                  <a:gd name="T9" fmla="*/ 141 h 161"/>
                  <a:gd name="T10" fmla="*/ 0 60000 65536"/>
                  <a:gd name="T11" fmla="*/ 0 60000 65536"/>
                  <a:gd name="T12" fmla="*/ 0 60000 65536"/>
                  <a:gd name="T13" fmla="*/ 0 60000 65536"/>
                  <a:gd name="T14" fmla="*/ 0 60000 65536"/>
                  <a:gd name="T15" fmla="*/ 0 w 1434"/>
                  <a:gd name="T16" fmla="*/ 0 h 161"/>
                  <a:gd name="T17" fmla="*/ 1434 w 1434"/>
                  <a:gd name="T18" fmla="*/ 161 h 161"/>
                </a:gdLst>
                <a:ahLst/>
                <a:cxnLst>
                  <a:cxn ang="T10">
                    <a:pos x="T0" y="T1"/>
                  </a:cxn>
                  <a:cxn ang="T11">
                    <a:pos x="T2" y="T3"/>
                  </a:cxn>
                  <a:cxn ang="T12">
                    <a:pos x="T4" y="T5"/>
                  </a:cxn>
                  <a:cxn ang="T13">
                    <a:pos x="T6" y="T7"/>
                  </a:cxn>
                  <a:cxn ang="T14">
                    <a:pos x="T8" y="T9"/>
                  </a:cxn>
                </a:cxnLst>
                <a:rect l="T15" t="T16" r="T17" b="T18"/>
                <a:pathLst>
                  <a:path w="1434" h="161">
                    <a:moveTo>
                      <a:pt x="0" y="141"/>
                    </a:moveTo>
                    <a:lnTo>
                      <a:pt x="1434" y="161"/>
                    </a:lnTo>
                    <a:lnTo>
                      <a:pt x="1394" y="0"/>
                    </a:lnTo>
                    <a:lnTo>
                      <a:pt x="644" y="0"/>
                    </a:lnTo>
                    <a:lnTo>
                      <a:pt x="0" y="141"/>
                    </a:lnTo>
                    <a:close/>
                  </a:path>
                </a:pathLst>
              </a:custGeom>
              <a:noFill/>
              <a:ln w="50800" cap="flat" cmpd="sng">
                <a:solidFill>
                  <a:srgbClr val="FFFF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8204" name="Text Box 11">
              <a:extLst>
                <a:ext uri="{FF2B5EF4-FFF2-40B4-BE49-F238E27FC236}">
                  <a16:creationId xmlns:a16="http://schemas.microsoft.com/office/drawing/2014/main" id="{D8C56019-0376-4A20-A591-61E731366DAE}"/>
                </a:ext>
              </a:extLst>
            </p:cNvPr>
            <p:cNvSpPr txBox="1">
              <a:spLocks noChangeArrowheads="1"/>
            </p:cNvSpPr>
            <p:nvPr/>
          </p:nvSpPr>
          <p:spPr bwMode="auto">
            <a:xfrm rot="-1900767">
              <a:off x="1896" y="1584"/>
              <a:ext cx="2088" cy="442"/>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4000" b="1">
                  <a:solidFill>
                    <a:srgbClr val="FF3300"/>
                  </a:solidFill>
                  <a:latin typeface="Arial" panose="020B0604020202020204" pitchFamily="34" charset="0"/>
                </a:rPr>
                <a:t>Homography</a:t>
              </a:r>
            </a:p>
          </p:txBody>
        </p:sp>
      </p:grpSp>
      <p:sp>
        <p:nvSpPr>
          <p:cNvPr id="745484" name="Text Box 12">
            <a:extLst>
              <a:ext uri="{FF2B5EF4-FFF2-40B4-BE49-F238E27FC236}">
                <a16:creationId xmlns:a16="http://schemas.microsoft.com/office/drawing/2014/main" id="{63475FB7-DCAE-483D-8FD6-49F7E0B85C15}"/>
              </a:ext>
            </a:extLst>
          </p:cNvPr>
          <p:cNvSpPr txBox="1">
            <a:spLocks noChangeArrowheads="1"/>
          </p:cNvSpPr>
          <p:nvPr/>
        </p:nvSpPr>
        <p:spPr bwMode="auto">
          <a:xfrm>
            <a:off x="8153400" y="6111876"/>
            <a:ext cx="228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b="1">
                <a:solidFill>
                  <a:srgbClr val="000000"/>
                </a:solidFill>
                <a:latin typeface="Arial" panose="020B0604020202020204" pitchFamily="34" charset="0"/>
              </a:rPr>
              <a:t>Automatically </a:t>
            </a:r>
          </a:p>
          <a:p>
            <a:pPr fontAlgn="base">
              <a:spcBef>
                <a:spcPct val="0"/>
              </a:spcBef>
              <a:spcAft>
                <a:spcPct val="0"/>
              </a:spcAft>
            </a:pPr>
            <a:r>
              <a:rPr lang="en-US" altLang="en-US" b="1">
                <a:solidFill>
                  <a:srgbClr val="000000"/>
                </a:solidFill>
                <a:latin typeface="Arial" panose="020B0604020202020204" pitchFamily="34" charset="0"/>
              </a:rPr>
              <a:t>rectified floor</a:t>
            </a:r>
          </a:p>
        </p:txBody>
      </p:sp>
      <p:sp>
        <p:nvSpPr>
          <p:cNvPr id="745485" name="Text Box 13">
            <a:extLst>
              <a:ext uri="{FF2B5EF4-FFF2-40B4-BE49-F238E27FC236}">
                <a16:creationId xmlns:a16="http://schemas.microsoft.com/office/drawing/2014/main" id="{C97E1968-EF5C-462C-B468-37BB2AB415B2}"/>
              </a:ext>
            </a:extLst>
          </p:cNvPr>
          <p:cNvSpPr txBox="1">
            <a:spLocks noChangeArrowheads="1"/>
          </p:cNvSpPr>
          <p:nvPr/>
        </p:nvSpPr>
        <p:spPr bwMode="auto">
          <a:xfrm>
            <a:off x="2971800" y="5867400"/>
            <a:ext cx="342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b="1">
                <a:solidFill>
                  <a:srgbClr val="000000"/>
                </a:solidFill>
                <a:latin typeface="Arial" panose="020B0604020202020204" pitchFamily="34" charset="0"/>
              </a:rPr>
              <a:t>The floor (enlarged)</a:t>
            </a:r>
          </a:p>
        </p:txBody>
      </p:sp>
      <p:sp>
        <p:nvSpPr>
          <p:cNvPr id="8201" name="Text Box 14">
            <a:extLst>
              <a:ext uri="{FF2B5EF4-FFF2-40B4-BE49-F238E27FC236}">
                <a16:creationId xmlns:a16="http://schemas.microsoft.com/office/drawing/2014/main" id="{440F24F4-B412-4E49-B9B6-3812B2330DEE}"/>
              </a:ext>
            </a:extLst>
          </p:cNvPr>
          <p:cNvSpPr txBox="1">
            <a:spLocks noChangeArrowheads="1"/>
          </p:cNvSpPr>
          <p:nvPr/>
        </p:nvSpPr>
        <p:spPr bwMode="auto">
          <a:xfrm>
            <a:off x="1600201" y="685800"/>
            <a:ext cx="6340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b="1">
                <a:solidFill>
                  <a:srgbClr val="FFCC00"/>
                </a:solidFill>
                <a:latin typeface="Arial" panose="020B0604020202020204" pitchFamily="34" charset="0"/>
              </a:rPr>
              <a:t>What is the shape of the b/w floor pattern?</a:t>
            </a:r>
          </a:p>
        </p:txBody>
      </p:sp>
      <p:sp>
        <p:nvSpPr>
          <p:cNvPr id="8202" name="Text Box 15">
            <a:extLst>
              <a:ext uri="{FF2B5EF4-FFF2-40B4-BE49-F238E27FC236}">
                <a16:creationId xmlns:a16="http://schemas.microsoft.com/office/drawing/2014/main" id="{1A8A1432-1CB9-42AE-A7DF-8BC47602C256}"/>
              </a:ext>
            </a:extLst>
          </p:cNvPr>
          <p:cNvSpPr txBox="1">
            <a:spLocks noChangeArrowheads="1"/>
          </p:cNvSpPr>
          <p:nvPr/>
        </p:nvSpPr>
        <p:spPr bwMode="auto">
          <a:xfrm>
            <a:off x="1676400" y="6491288"/>
            <a:ext cx="207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a:solidFill>
                  <a:srgbClr val="000000"/>
                </a:solidFill>
              </a:rPr>
              <a:t>Slide from Criminisi</a:t>
            </a:r>
            <a:endParaRPr lang="ru-RU" altLang="en-US" sz="18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454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548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par>
                          <p:cTn id="13" fill="hold" nodeType="afterGroup">
                            <p:stCondLst>
                              <p:cond delay="0"/>
                            </p:stCondLst>
                            <p:childTnLst>
                              <p:par>
                                <p:cTn id="14" presetID="9" presetClass="entr" presetSubtype="0" fill="hold" nodeType="afterEffect">
                                  <p:stCondLst>
                                    <p:cond delay="0"/>
                                  </p:stCondLst>
                                  <p:childTnLst>
                                    <p:set>
                                      <p:cBhvr>
                                        <p:cTn id="15" dur="1" fill="hold">
                                          <p:stCondLst>
                                            <p:cond delay="0"/>
                                          </p:stCondLst>
                                        </p:cTn>
                                        <p:tgtEl>
                                          <p:spTgt spid="745475"/>
                                        </p:tgtEl>
                                        <p:attrNameLst>
                                          <p:attrName>style.visibility</p:attrName>
                                        </p:attrNameLst>
                                      </p:cBhvr>
                                      <p:to>
                                        <p:strVal val="visible"/>
                                      </p:to>
                                    </p:set>
                                    <p:animEffect transition="in" filter="dissolve">
                                      <p:cBhvr>
                                        <p:cTn id="16" dur="500"/>
                                        <p:tgtEl>
                                          <p:spTgt spid="745475"/>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745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84" grpId="0"/>
      <p:bldP spid="74548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a:extLst>
              <a:ext uri="{FF2B5EF4-FFF2-40B4-BE49-F238E27FC236}">
                <a16:creationId xmlns:a16="http://schemas.microsoft.com/office/drawing/2014/main" id="{761A86C1-EF5A-492B-A6F0-406AC47E6CCB}"/>
              </a:ext>
            </a:extLst>
          </p:cNvPr>
          <p:cNvGraphicFramePr>
            <a:graphicFrameLocks noGrp="1" noChangeAspect="1"/>
          </p:cNvGraphicFramePr>
          <p:nvPr>
            <p:ph sz="half" idx="1"/>
          </p:nvPr>
        </p:nvGraphicFramePr>
        <p:xfrm>
          <a:off x="3303588" y="838200"/>
          <a:ext cx="2030412" cy="5867400"/>
        </p:xfrm>
        <a:graphic>
          <a:graphicData uri="http://schemas.openxmlformats.org/presentationml/2006/ole">
            <mc:AlternateContent xmlns:mc="http://schemas.openxmlformats.org/markup-compatibility/2006">
              <mc:Choice xmlns:v="urn:schemas-microsoft-com:vml" Requires="v">
                <p:oleObj spid="_x0000_s46096" name="Photo Editor Photo" r:id="rId3" imgW="2819794" imgH="8152381" progId="MSPhotoEd.3">
                  <p:embed/>
                </p:oleObj>
              </mc:Choice>
              <mc:Fallback>
                <p:oleObj name="Photo Editor Photo" r:id="rId3" imgW="2819794" imgH="8152381" progId="MSPhotoEd.3">
                  <p:embed/>
                  <p:pic>
                    <p:nvPicPr>
                      <p:cNvPr id="9218" name="Object 2">
                        <a:extLst>
                          <a:ext uri="{FF2B5EF4-FFF2-40B4-BE49-F238E27FC236}">
                            <a16:creationId xmlns:a16="http://schemas.microsoft.com/office/drawing/2014/main" id="{761A86C1-EF5A-492B-A6F0-406AC47E6C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3588" y="838200"/>
                        <a:ext cx="2030412" cy="586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9" name="Text Box 3">
            <a:extLst>
              <a:ext uri="{FF2B5EF4-FFF2-40B4-BE49-F238E27FC236}">
                <a16:creationId xmlns:a16="http://schemas.microsoft.com/office/drawing/2014/main" id="{E39C091E-FB45-4722-9E3E-74CF1FFAE68A}"/>
              </a:ext>
            </a:extLst>
          </p:cNvPr>
          <p:cNvSpPr txBox="1">
            <a:spLocks noChangeArrowheads="1"/>
          </p:cNvSpPr>
          <p:nvPr/>
        </p:nvSpPr>
        <p:spPr bwMode="auto">
          <a:xfrm>
            <a:off x="5715000" y="4648201"/>
            <a:ext cx="4724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b="1">
                <a:solidFill>
                  <a:srgbClr val="000000"/>
                </a:solidFill>
                <a:latin typeface="Arial" panose="020B0604020202020204" pitchFamily="34" charset="0"/>
              </a:rPr>
              <a:t>From Martin Kemp </a:t>
            </a:r>
            <a:r>
              <a:rPr lang="en-US" altLang="en-US" sz="2000" b="1" i="1">
                <a:solidFill>
                  <a:srgbClr val="000000"/>
                </a:solidFill>
                <a:latin typeface="Arial" panose="020B0604020202020204" pitchFamily="34" charset="0"/>
              </a:rPr>
              <a:t>The Science of Art</a:t>
            </a:r>
          </a:p>
          <a:p>
            <a:pPr eaLnBrk="0" fontAlgn="base" hangingPunct="0">
              <a:spcBef>
                <a:spcPct val="0"/>
              </a:spcBef>
              <a:spcAft>
                <a:spcPct val="0"/>
              </a:spcAft>
            </a:pPr>
            <a:r>
              <a:rPr lang="en-US" altLang="en-US" sz="2000" b="1" i="1">
                <a:solidFill>
                  <a:srgbClr val="000000"/>
                </a:solidFill>
                <a:latin typeface="Arial" panose="020B0604020202020204" pitchFamily="34" charset="0"/>
              </a:rPr>
              <a:t>        (manual reconstruction)</a:t>
            </a:r>
          </a:p>
        </p:txBody>
      </p:sp>
      <p:sp>
        <p:nvSpPr>
          <p:cNvPr id="9220" name="Text Box 4">
            <a:extLst>
              <a:ext uri="{FF2B5EF4-FFF2-40B4-BE49-F238E27FC236}">
                <a16:creationId xmlns:a16="http://schemas.microsoft.com/office/drawing/2014/main" id="{F7D0D240-9712-40B7-8021-6F1A78F2AD66}"/>
              </a:ext>
            </a:extLst>
          </p:cNvPr>
          <p:cNvSpPr txBox="1">
            <a:spLocks noChangeArrowheads="1"/>
          </p:cNvSpPr>
          <p:nvPr/>
        </p:nvSpPr>
        <p:spPr bwMode="auto">
          <a:xfrm rot="16200000">
            <a:off x="1627982" y="3401220"/>
            <a:ext cx="2932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b="1">
                <a:solidFill>
                  <a:srgbClr val="000000"/>
                </a:solidFill>
                <a:latin typeface="Arial" panose="020B0604020202020204" pitchFamily="34" charset="0"/>
              </a:rPr>
              <a:t>Automatic rectification</a:t>
            </a:r>
            <a:endParaRPr lang="en-US" altLang="en-US" sz="2000" b="1" i="1">
              <a:solidFill>
                <a:srgbClr val="000000"/>
              </a:solidFill>
              <a:latin typeface="Arial" panose="020B0604020202020204" pitchFamily="34" charset="0"/>
            </a:endParaRPr>
          </a:p>
        </p:txBody>
      </p:sp>
      <p:pic>
        <p:nvPicPr>
          <p:cNvPr id="9221" name="Picture 5" descr="a">
            <a:extLst>
              <a:ext uri="{FF2B5EF4-FFF2-40B4-BE49-F238E27FC236}">
                <a16:creationId xmlns:a16="http://schemas.microsoft.com/office/drawing/2014/main" id="{CB252384-5BAD-408E-B1D6-13014C28A8B8}"/>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022976" y="1143000"/>
            <a:ext cx="4035425" cy="3429000"/>
          </a:xfrm>
          <a:noFill/>
        </p:spPr>
      </p:pic>
      <p:sp>
        <p:nvSpPr>
          <p:cNvPr id="9222" name="Rectangle 6">
            <a:extLst>
              <a:ext uri="{FF2B5EF4-FFF2-40B4-BE49-F238E27FC236}">
                <a16:creationId xmlns:a16="http://schemas.microsoft.com/office/drawing/2014/main" id="{B51926BC-0CA5-4BD8-86D8-5F6E19C0FE0B}"/>
              </a:ext>
            </a:extLst>
          </p:cNvPr>
          <p:cNvSpPr>
            <a:spLocks noGrp="1" noChangeArrowheads="1"/>
          </p:cNvSpPr>
          <p:nvPr>
            <p:ph type="title"/>
          </p:nvPr>
        </p:nvSpPr>
        <p:spPr>
          <a:xfrm>
            <a:off x="1981200" y="76201"/>
            <a:ext cx="8229600" cy="735013"/>
          </a:xfrm>
          <a:noFill/>
        </p:spPr>
        <p:txBody>
          <a:bodyPr/>
          <a:lstStyle/>
          <a:p>
            <a:r>
              <a:rPr lang="en-US" altLang="en-US" sz="3000"/>
              <a:t>Analyzing patterns and shapes</a:t>
            </a:r>
          </a:p>
        </p:txBody>
      </p:sp>
      <p:sp>
        <p:nvSpPr>
          <p:cNvPr id="9223" name="Text Box 7">
            <a:extLst>
              <a:ext uri="{FF2B5EF4-FFF2-40B4-BE49-F238E27FC236}">
                <a16:creationId xmlns:a16="http://schemas.microsoft.com/office/drawing/2014/main" id="{95ACCE5C-BFB8-45CE-A07D-85164F9249F4}"/>
              </a:ext>
            </a:extLst>
          </p:cNvPr>
          <p:cNvSpPr txBox="1">
            <a:spLocks noChangeArrowheads="1"/>
          </p:cNvSpPr>
          <p:nvPr/>
        </p:nvSpPr>
        <p:spPr bwMode="auto">
          <a:xfrm>
            <a:off x="6019800" y="6019801"/>
            <a:ext cx="4275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b="1">
                <a:solidFill>
                  <a:srgbClr val="000000"/>
                </a:solidFill>
                <a:latin typeface="Arial" panose="020B0604020202020204" pitchFamily="34" charset="0"/>
              </a:rPr>
              <a:t>2 patterns have been discovered !</a:t>
            </a:r>
            <a:endParaRPr lang="en-US" altLang="en-US" sz="2000" b="1" i="1">
              <a:solidFill>
                <a:srgbClr val="000000"/>
              </a:solidFill>
              <a:latin typeface="Arial" panose="020B0604020202020204" pitchFamily="34" charset="0"/>
            </a:endParaRPr>
          </a:p>
        </p:txBody>
      </p:sp>
      <p:sp>
        <p:nvSpPr>
          <p:cNvPr id="9224" name="Text Box 8">
            <a:extLst>
              <a:ext uri="{FF2B5EF4-FFF2-40B4-BE49-F238E27FC236}">
                <a16:creationId xmlns:a16="http://schemas.microsoft.com/office/drawing/2014/main" id="{5FE3E45A-EF53-46AE-8E5E-9476ED351845}"/>
              </a:ext>
            </a:extLst>
          </p:cNvPr>
          <p:cNvSpPr txBox="1">
            <a:spLocks noChangeArrowheads="1"/>
          </p:cNvSpPr>
          <p:nvPr/>
        </p:nvSpPr>
        <p:spPr bwMode="auto">
          <a:xfrm>
            <a:off x="1676400" y="6491288"/>
            <a:ext cx="207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a:solidFill>
                  <a:srgbClr val="000000"/>
                </a:solidFill>
              </a:rPr>
              <a:t>Slide from Criminisi</a:t>
            </a:r>
            <a:endParaRPr lang="ru-RU" altLang="en-US" sz="1800">
              <a:solidFill>
                <a:srgbClr val="00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a:extLst>
              <a:ext uri="{FF2B5EF4-FFF2-40B4-BE49-F238E27FC236}">
                <a16:creationId xmlns:a16="http://schemas.microsoft.com/office/drawing/2014/main" id="{9BAFC7A8-C1AB-44D4-91FB-81EA7FE8773D}"/>
              </a:ext>
            </a:extLst>
          </p:cNvPr>
          <p:cNvGraphicFramePr>
            <a:graphicFrameLocks noChangeAspect="1"/>
          </p:cNvGraphicFramePr>
          <p:nvPr/>
        </p:nvGraphicFramePr>
        <p:xfrm>
          <a:off x="1647826" y="1752600"/>
          <a:ext cx="4448175" cy="4286250"/>
        </p:xfrm>
        <a:graphic>
          <a:graphicData uri="http://schemas.openxmlformats.org/presentationml/2006/ole">
            <mc:AlternateContent xmlns:mc="http://schemas.openxmlformats.org/markup-compatibility/2006">
              <mc:Choice xmlns:v="urn:schemas-microsoft-com:vml" Requires="v">
                <p:oleObj spid="_x0000_s47134" name="Photo Editor Photo" r:id="rId3" imgW="4447619" imgH="4285714" progId="MSPhotoEd.3">
                  <p:embed/>
                </p:oleObj>
              </mc:Choice>
              <mc:Fallback>
                <p:oleObj name="Photo Editor Photo" r:id="rId3" imgW="4447619" imgH="4285714" progId="MSPhotoEd.3">
                  <p:embed/>
                  <p:pic>
                    <p:nvPicPr>
                      <p:cNvPr id="10242" name="Object 2">
                        <a:extLst>
                          <a:ext uri="{FF2B5EF4-FFF2-40B4-BE49-F238E27FC236}">
                            <a16:creationId xmlns:a16="http://schemas.microsoft.com/office/drawing/2014/main" id="{9BAFC7A8-C1AB-44D4-91FB-81EA7FE877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7826" y="1752600"/>
                        <a:ext cx="4448175"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3" name="Object 3">
            <a:extLst>
              <a:ext uri="{FF2B5EF4-FFF2-40B4-BE49-F238E27FC236}">
                <a16:creationId xmlns:a16="http://schemas.microsoft.com/office/drawing/2014/main" id="{819B2CAA-34CE-471A-AFF5-3FBF62CA44E1}"/>
              </a:ext>
            </a:extLst>
          </p:cNvPr>
          <p:cNvGraphicFramePr>
            <a:graphicFrameLocks noChangeAspect="1"/>
          </p:cNvGraphicFramePr>
          <p:nvPr/>
        </p:nvGraphicFramePr>
        <p:xfrm>
          <a:off x="6248400" y="3048000"/>
          <a:ext cx="4419600" cy="1917700"/>
        </p:xfrm>
        <a:graphic>
          <a:graphicData uri="http://schemas.openxmlformats.org/presentationml/2006/ole">
            <mc:AlternateContent xmlns:mc="http://schemas.openxmlformats.org/markup-compatibility/2006">
              <mc:Choice xmlns:v="urn:schemas-microsoft-com:vml" Requires="v">
                <p:oleObj spid="_x0000_s47135" name="Photo Editor Photo" r:id="rId5" imgW="7811590" imgH="3390476" progId="MSPhotoEd.3">
                  <p:embed/>
                </p:oleObj>
              </mc:Choice>
              <mc:Fallback>
                <p:oleObj name="Photo Editor Photo" r:id="rId5" imgW="7811590" imgH="3390476" progId="MSPhotoEd.3">
                  <p:embed/>
                  <p:pic>
                    <p:nvPicPr>
                      <p:cNvPr id="10243" name="Object 3">
                        <a:extLst>
                          <a:ext uri="{FF2B5EF4-FFF2-40B4-BE49-F238E27FC236}">
                            <a16:creationId xmlns:a16="http://schemas.microsoft.com/office/drawing/2014/main" id="{819B2CAA-34CE-471A-AFF5-3FBF62CA44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3048000"/>
                        <a:ext cx="44196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4" name="Text Box 4">
            <a:extLst>
              <a:ext uri="{FF2B5EF4-FFF2-40B4-BE49-F238E27FC236}">
                <a16:creationId xmlns:a16="http://schemas.microsoft.com/office/drawing/2014/main" id="{E333E277-03A0-4CDC-83B0-BB1B54FD0345}"/>
              </a:ext>
            </a:extLst>
          </p:cNvPr>
          <p:cNvSpPr txBox="1">
            <a:spLocks noChangeArrowheads="1"/>
          </p:cNvSpPr>
          <p:nvPr/>
        </p:nvSpPr>
        <p:spPr bwMode="auto">
          <a:xfrm>
            <a:off x="6642100" y="5611814"/>
            <a:ext cx="37480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r>
              <a:rPr lang="en-US" altLang="en-US" sz="2000" b="1">
                <a:solidFill>
                  <a:srgbClr val="000000"/>
                </a:solidFill>
                <a:latin typeface="Tahoma" panose="020B0604030504040204" pitchFamily="34" charset="0"/>
              </a:rPr>
              <a:t>Automatically rectified floor</a:t>
            </a:r>
          </a:p>
        </p:txBody>
      </p:sp>
      <p:sp>
        <p:nvSpPr>
          <p:cNvPr id="10245" name="Text Box 5">
            <a:extLst>
              <a:ext uri="{FF2B5EF4-FFF2-40B4-BE49-F238E27FC236}">
                <a16:creationId xmlns:a16="http://schemas.microsoft.com/office/drawing/2014/main" id="{EA29EBD2-9EF3-4ED7-9AA8-F40DE5406440}"/>
              </a:ext>
            </a:extLst>
          </p:cNvPr>
          <p:cNvSpPr txBox="1">
            <a:spLocks noChangeArrowheads="1"/>
          </p:cNvSpPr>
          <p:nvPr/>
        </p:nvSpPr>
        <p:spPr bwMode="auto">
          <a:xfrm>
            <a:off x="1852614" y="6145214"/>
            <a:ext cx="43703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r>
              <a:rPr lang="en-US" altLang="en-US" sz="2000" b="1" i="1">
                <a:solidFill>
                  <a:srgbClr val="000000"/>
                </a:solidFill>
                <a:latin typeface="Tahoma" panose="020B0604030504040204" pitchFamily="34" charset="0"/>
              </a:rPr>
              <a:t>St. Lucy Altarpiece,</a:t>
            </a:r>
            <a:r>
              <a:rPr lang="en-US" altLang="en-US" sz="2000" b="1">
                <a:solidFill>
                  <a:srgbClr val="000000"/>
                </a:solidFill>
                <a:latin typeface="Tahoma" panose="020B0604030504040204" pitchFamily="34" charset="0"/>
              </a:rPr>
              <a:t> D. Veneziano</a:t>
            </a:r>
          </a:p>
        </p:txBody>
      </p:sp>
      <p:sp>
        <p:nvSpPr>
          <p:cNvPr id="10246" name="Rectangle 6">
            <a:extLst>
              <a:ext uri="{FF2B5EF4-FFF2-40B4-BE49-F238E27FC236}">
                <a16:creationId xmlns:a16="http://schemas.microsoft.com/office/drawing/2014/main" id="{5F6D79A2-9384-4BE4-900C-3E0D9373CFEC}"/>
              </a:ext>
            </a:extLst>
          </p:cNvPr>
          <p:cNvSpPr>
            <a:spLocks noGrp="1" noChangeArrowheads="1"/>
          </p:cNvSpPr>
          <p:nvPr>
            <p:ph type="title"/>
          </p:nvPr>
        </p:nvSpPr>
        <p:spPr>
          <a:noFill/>
        </p:spPr>
        <p:txBody>
          <a:bodyPr/>
          <a:lstStyle/>
          <a:p>
            <a:r>
              <a:rPr lang="en-US" altLang="en-US"/>
              <a:t>Analyzing patterns and shapes</a:t>
            </a:r>
          </a:p>
        </p:txBody>
      </p:sp>
      <p:sp>
        <p:nvSpPr>
          <p:cNvPr id="10247" name="Text Box 7">
            <a:extLst>
              <a:ext uri="{FF2B5EF4-FFF2-40B4-BE49-F238E27FC236}">
                <a16:creationId xmlns:a16="http://schemas.microsoft.com/office/drawing/2014/main" id="{441E97DA-8681-4E3C-8642-4283FA8CDE3E}"/>
              </a:ext>
            </a:extLst>
          </p:cNvPr>
          <p:cNvSpPr txBox="1">
            <a:spLocks noChangeArrowheads="1"/>
          </p:cNvSpPr>
          <p:nvPr/>
        </p:nvSpPr>
        <p:spPr bwMode="auto">
          <a:xfrm>
            <a:off x="6440489" y="1828801"/>
            <a:ext cx="4079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b="1">
                <a:solidFill>
                  <a:srgbClr val="FFCC00"/>
                </a:solidFill>
                <a:latin typeface="Arial" panose="020B0604020202020204" pitchFamily="34" charset="0"/>
              </a:rPr>
              <a:t>What is the (complicated)</a:t>
            </a:r>
          </a:p>
          <a:p>
            <a:pPr fontAlgn="base">
              <a:spcBef>
                <a:spcPct val="0"/>
              </a:spcBef>
              <a:spcAft>
                <a:spcPct val="0"/>
              </a:spcAft>
            </a:pPr>
            <a:r>
              <a:rPr lang="en-US" altLang="en-US" b="1">
                <a:solidFill>
                  <a:srgbClr val="FFCC00"/>
                </a:solidFill>
                <a:latin typeface="Arial" panose="020B0604020202020204" pitchFamily="34" charset="0"/>
              </a:rPr>
              <a:t>shape of the floor pattern?</a:t>
            </a:r>
          </a:p>
        </p:txBody>
      </p:sp>
      <p:sp>
        <p:nvSpPr>
          <p:cNvPr id="10248" name="Text Box 8">
            <a:extLst>
              <a:ext uri="{FF2B5EF4-FFF2-40B4-BE49-F238E27FC236}">
                <a16:creationId xmlns:a16="http://schemas.microsoft.com/office/drawing/2014/main" id="{0FEBFB9E-FE96-4B2D-9DC1-68B706C7F178}"/>
              </a:ext>
            </a:extLst>
          </p:cNvPr>
          <p:cNvSpPr txBox="1">
            <a:spLocks noChangeArrowheads="1"/>
          </p:cNvSpPr>
          <p:nvPr/>
        </p:nvSpPr>
        <p:spPr bwMode="auto">
          <a:xfrm>
            <a:off x="1676400" y="6491288"/>
            <a:ext cx="207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a:solidFill>
                  <a:srgbClr val="000000"/>
                </a:solidFill>
              </a:rPr>
              <a:t>Slide from Criminisi</a:t>
            </a:r>
            <a:endParaRPr lang="ru-RU" altLang="en-US" sz="1800">
              <a:solidFill>
                <a:srgbClr val="00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a:extLst>
              <a:ext uri="{FF2B5EF4-FFF2-40B4-BE49-F238E27FC236}">
                <a16:creationId xmlns:a16="http://schemas.microsoft.com/office/drawing/2014/main" id="{EA1772FB-B453-44AB-AF1C-5BC060CBCF96}"/>
              </a:ext>
            </a:extLst>
          </p:cNvPr>
          <p:cNvGraphicFramePr>
            <a:graphicFrameLocks noGrp="1" noChangeAspect="1"/>
          </p:cNvGraphicFramePr>
          <p:nvPr>
            <p:ph sz="half" idx="1"/>
          </p:nvPr>
        </p:nvGraphicFramePr>
        <p:xfrm>
          <a:off x="2208214" y="1524000"/>
          <a:ext cx="5792787" cy="2514600"/>
        </p:xfrm>
        <a:graphic>
          <a:graphicData uri="http://schemas.openxmlformats.org/presentationml/2006/ole">
            <mc:AlternateContent xmlns:mc="http://schemas.openxmlformats.org/markup-compatibility/2006">
              <mc:Choice xmlns:v="urn:schemas-microsoft-com:vml" Requires="v">
                <p:oleObj spid="_x0000_s48144" name="Photo Editor Photo" r:id="rId3" imgW="7811590" imgH="3390476" progId="MSPhotoEd.3">
                  <p:embed/>
                </p:oleObj>
              </mc:Choice>
              <mc:Fallback>
                <p:oleObj name="Photo Editor Photo" r:id="rId3" imgW="7811590" imgH="3390476" progId="MSPhotoEd.3">
                  <p:embed/>
                  <p:pic>
                    <p:nvPicPr>
                      <p:cNvPr id="11266" name="Object 2">
                        <a:extLst>
                          <a:ext uri="{FF2B5EF4-FFF2-40B4-BE49-F238E27FC236}">
                            <a16:creationId xmlns:a16="http://schemas.microsoft.com/office/drawing/2014/main" id="{EA1772FB-B453-44AB-AF1C-5BC060CBCF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214" y="1524000"/>
                        <a:ext cx="5792787"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1267" name="Picture 3" descr="ven_floorwarpmanual">
            <a:extLst>
              <a:ext uri="{FF2B5EF4-FFF2-40B4-BE49-F238E27FC236}">
                <a16:creationId xmlns:a16="http://schemas.microsoft.com/office/drawing/2014/main" id="{769B7B38-D3C0-41AB-AE94-C41FCB887FE4}"/>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2209800" y="4267200"/>
            <a:ext cx="3348038" cy="2273300"/>
          </a:xfrm>
          <a:noFill/>
        </p:spPr>
      </p:pic>
      <p:sp>
        <p:nvSpPr>
          <p:cNvPr id="11268" name="Text Box 4">
            <a:extLst>
              <a:ext uri="{FF2B5EF4-FFF2-40B4-BE49-F238E27FC236}">
                <a16:creationId xmlns:a16="http://schemas.microsoft.com/office/drawing/2014/main" id="{91543825-DAB6-4F4B-A380-8EDCAB6BD87B}"/>
              </a:ext>
            </a:extLst>
          </p:cNvPr>
          <p:cNvSpPr txBox="1">
            <a:spLocks noChangeArrowheads="1"/>
          </p:cNvSpPr>
          <p:nvPr/>
        </p:nvSpPr>
        <p:spPr bwMode="auto">
          <a:xfrm>
            <a:off x="5638800" y="5105401"/>
            <a:ext cx="47942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b="1">
                <a:solidFill>
                  <a:srgbClr val="000000"/>
                </a:solidFill>
                <a:latin typeface="Arial" panose="020B0604020202020204" pitchFamily="34" charset="0"/>
              </a:rPr>
              <a:t>From Martin Kemp, </a:t>
            </a:r>
            <a:r>
              <a:rPr lang="en-US" altLang="en-US" sz="2000" b="1" i="1">
                <a:solidFill>
                  <a:srgbClr val="000000"/>
                </a:solidFill>
                <a:latin typeface="Arial" panose="020B0604020202020204" pitchFamily="34" charset="0"/>
              </a:rPr>
              <a:t>The Science of Art</a:t>
            </a:r>
          </a:p>
          <a:p>
            <a:pPr eaLnBrk="0" fontAlgn="base" hangingPunct="0">
              <a:spcBef>
                <a:spcPct val="0"/>
              </a:spcBef>
              <a:spcAft>
                <a:spcPct val="0"/>
              </a:spcAft>
            </a:pPr>
            <a:r>
              <a:rPr lang="en-US" altLang="en-US" sz="2000" b="1" i="1">
                <a:solidFill>
                  <a:srgbClr val="000000"/>
                </a:solidFill>
                <a:latin typeface="Arial" panose="020B0604020202020204" pitchFamily="34" charset="0"/>
              </a:rPr>
              <a:t>        (manual reconstruction)</a:t>
            </a:r>
          </a:p>
        </p:txBody>
      </p:sp>
      <p:sp>
        <p:nvSpPr>
          <p:cNvPr id="11269" name="Text Box 5">
            <a:extLst>
              <a:ext uri="{FF2B5EF4-FFF2-40B4-BE49-F238E27FC236}">
                <a16:creationId xmlns:a16="http://schemas.microsoft.com/office/drawing/2014/main" id="{06D82E90-204C-43FB-8610-3EE7394D7CBE}"/>
              </a:ext>
            </a:extLst>
          </p:cNvPr>
          <p:cNvSpPr txBox="1">
            <a:spLocks noChangeArrowheads="1"/>
          </p:cNvSpPr>
          <p:nvPr/>
        </p:nvSpPr>
        <p:spPr bwMode="auto">
          <a:xfrm>
            <a:off x="8361364" y="2438401"/>
            <a:ext cx="16208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b="1">
                <a:solidFill>
                  <a:srgbClr val="000000"/>
                </a:solidFill>
                <a:latin typeface="Arial" panose="020B0604020202020204" pitchFamily="34" charset="0"/>
              </a:rPr>
              <a:t>Automatic</a:t>
            </a:r>
          </a:p>
          <a:p>
            <a:pPr eaLnBrk="0" fontAlgn="base" hangingPunct="0">
              <a:spcBef>
                <a:spcPct val="0"/>
              </a:spcBef>
              <a:spcAft>
                <a:spcPct val="0"/>
              </a:spcAft>
            </a:pPr>
            <a:r>
              <a:rPr lang="en-US" altLang="en-US" sz="2000" b="1">
                <a:solidFill>
                  <a:srgbClr val="000000"/>
                </a:solidFill>
                <a:latin typeface="Arial" panose="020B0604020202020204" pitchFamily="34" charset="0"/>
              </a:rPr>
              <a:t>rectification</a:t>
            </a:r>
            <a:endParaRPr lang="en-US" altLang="en-US" sz="2000" b="1" i="1">
              <a:solidFill>
                <a:srgbClr val="000000"/>
              </a:solidFill>
              <a:latin typeface="Arial" panose="020B0604020202020204" pitchFamily="34" charset="0"/>
            </a:endParaRPr>
          </a:p>
        </p:txBody>
      </p:sp>
      <p:sp>
        <p:nvSpPr>
          <p:cNvPr id="11270" name="Rectangle 6">
            <a:extLst>
              <a:ext uri="{FF2B5EF4-FFF2-40B4-BE49-F238E27FC236}">
                <a16:creationId xmlns:a16="http://schemas.microsoft.com/office/drawing/2014/main" id="{218A7E13-9ACF-49A7-A93A-CE6D22627422}"/>
              </a:ext>
            </a:extLst>
          </p:cNvPr>
          <p:cNvSpPr>
            <a:spLocks noGrp="1" noChangeArrowheads="1"/>
          </p:cNvSpPr>
          <p:nvPr>
            <p:ph type="title"/>
          </p:nvPr>
        </p:nvSpPr>
        <p:spPr>
          <a:noFill/>
        </p:spPr>
        <p:txBody>
          <a:bodyPr/>
          <a:lstStyle/>
          <a:p>
            <a:r>
              <a:rPr lang="en-US" altLang="en-US"/>
              <a:t>Analyzing patterns and shapes</a:t>
            </a:r>
          </a:p>
        </p:txBody>
      </p:sp>
      <p:sp>
        <p:nvSpPr>
          <p:cNvPr id="11271" name="Text Box 7">
            <a:extLst>
              <a:ext uri="{FF2B5EF4-FFF2-40B4-BE49-F238E27FC236}">
                <a16:creationId xmlns:a16="http://schemas.microsoft.com/office/drawing/2014/main" id="{AFFCB398-D4C1-4111-A6F6-C4372E1D257D}"/>
              </a:ext>
            </a:extLst>
          </p:cNvPr>
          <p:cNvSpPr txBox="1">
            <a:spLocks noChangeArrowheads="1"/>
          </p:cNvSpPr>
          <p:nvPr/>
        </p:nvSpPr>
        <p:spPr bwMode="auto">
          <a:xfrm>
            <a:off x="1676400" y="6491288"/>
            <a:ext cx="207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1800">
                <a:solidFill>
                  <a:srgbClr val="000000"/>
                </a:solidFill>
              </a:rPr>
              <a:t>Slide from Criminisi</a:t>
            </a:r>
            <a:endParaRPr lang="ru-RU" altLang="en-US" sz="1800">
              <a:solidFill>
                <a:srgbClr val="00000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63FFAC8C-6CEE-4556-B626-699A1C8C03A5}"/>
              </a:ext>
            </a:extLst>
          </p:cNvPr>
          <p:cNvSpPr>
            <a:spLocks noGrp="1"/>
          </p:cNvSpPr>
          <p:nvPr>
            <p:ph type="title"/>
          </p:nvPr>
        </p:nvSpPr>
        <p:spPr/>
        <p:txBody>
          <a:bodyPr/>
          <a:lstStyle/>
          <a:p>
            <a:r>
              <a:rPr lang="en-US" altLang="en-US"/>
              <a:t>Analyzing patterns and shapes</a:t>
            </a:r>
          </a:p>
        </p:txBody>
      </p:sp>
      <p:sp>
        <p:nvSpPr>
          <p:cNvPr id="79875" name="Content Placeholder 2">
            <a:extLst>
              <a:ext uri="{FF2B5EF4-FFF2-40B4-BE49-F238E27FC236}">
                <a16:creationId xmlns:a16="http://schemas.microsoft.com/office/drawing/2014/main" id="{58A29379-451A-4AAC-A3FA-A72439184037}"/>
              </a:ext>
            </a:extLst>
          </p:cNvPr>
          <p:cNvSpPr>
            <a:spLocks noGrp="1"/>
          </p:cNvSpPr>
          <p:nvPr>
            <p:ph sz="half" idx="1"/>
          </p:nvPr>
        </p:nvSpPr>
        <p:spPr>
          <a:xfrm>
            <a:off x="2362200" y="6324600"/>
            <a:ext cx="7620000" cy="533400"/>
          </a:xfrm>
        </p:spPr>
        <p:txBody>
          <a:bodyPr/>
          <a:lstStyle/>
          <a:p>
            <a:pPr marL="0" indent="0"/>
            <a:r>
              <a:rPr lang="en-US" altLang="en-US" sz="2000"/>
              <a:t>The Ambassadors by Hans Holbein the Younger, 1533</a:t>
            </a:r>
          </a:p>
        </p:txBody>
      </p:sp>
      <p:pic>
        <p:nvPicPr>
          <p:cNvPr id="79876" name="Picture 2">
            <a:extLst>
              <a:ext uri="{FF2B5EF4-FFF2-40B4-BE49-F238E27FC236}">
                <a16:creationId xmlns:a16="http://schemas.microsoft.com/office/drawing/2014/main" id="{A4CFFFCB-8ED8-41E8-AC7B-A3C64DB261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557" t="30222" r="16948" b="8910"/>
          <a:stretch>
            <a:fillRect/>
          </a:stretch>
        </p:blipFill>
        <p:spPr bwMode="auto">
          <a:xfrm>
            <a:off x="1752600" y="954088"/>
            <a:ext cx="8572500"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A831D954-EFCD-4A8D-87F9-EB4CC928736D}"/>
              </a:ext>
            </a:extLst>
          </p:cNvPr>
          <p:cNvSpPr>
            <a:spLocks noGrp="1" noChangeArrowheads="1"/>
          </p:cNvSpPr>
          <p:nvPr>
            <p:ph type="title"/>
          </p:nvPr>
        </p:nvSpPr>
        <p:spPr/>
        <p:txBody>
          <a:bodyPr/>
          <a:lstStyle/>
          <a:p>
            <a:r>
              <a:rPr lang="en-US" altLang="en-US"/>
              <a:t>Julian Beever: Manual Homographies</a:t>
            </a:r>
            <a:endParaRPr lang="ru-RU" altLang="en-US"/>
          </a:p>
        </p:txBody>
      </p:sp>
      <p:sp>
        <p:nvSpPr>
          <p:cNvPr id="80899" name="Rectangle 4">
            <a:extLst>
              <a:ext uri="{FF2B5EF4-FFF2-40B4-BE49-F238E27FC236}">
                <a16:creationId xmlns:a16="http://schemas.microsoft.com/office/drawing/2014/main" id="{5DE1BDEF-DF97-494C-95FE-5980264248F4}"/>
              </a:ext>
            </a:extLst>
          </p:cNvPr>
          <p:cNvSpPr>
            <a:spLocks noChangeArrowheads="1"/>
          </p:cNvSpPr>
          <p:nvPr/>
        </p:nvSpPr>
        <p:spPr bwMode="auto">
          <a:xfrm>
            <a:off x="3352801" y="6400800"/>
            <a:ext cx="5121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ru-RU" altLang="en-US">
                <a:solidFill>
                  <a:srgbClr val="000000"/>
                </a:solidFill>
                <a:hlinkClick r:id="rId2"/>
              </a:rPr>
              <a:t>http://users.skynet.be/J.Beever/pave.htm</a:t>
            </a:r>
            <a:endParaRPr lang="ru-RU" altLang="en-US">
              <a:solidFill>
                <a:srgbClr val="000000"/>
              </a:solidFill>
            </a:endParaRPr>
          </a:p>
        </p:txBody>
      </p:sp>
      <p:pic>
        <p:nvPicPr>
          <p:cNvPr id="80900" name="Picture 5">
            <a:extLst>
              <a:ext uri="{FF2B5EF4-FFF2-40B4-BE49-F238E27FC236}">
                <a16:creationId xmlns:a16="http://schemas.microsoft.com/office/drawing/2014/main" id="{D7086E2D-8B8D-4600-ABAA-3019DD7BF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889000"/>
            <a:ext cx="4038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9574" name="Picture 6">
            <a:extLst>
              <a:ext uri="{FF2B5EF4-FFF2-40B4-BE49-F238E27FC236}">
                <a16:creationId xmlns:a16="http://schemas.microsoft.com/office/drawing/2014/main" id="{0F5972B9-D87F-4FCF-A4D8-5C1EBC3149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895350"/>
            <a:ext cx="3581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9575" name="Picture 7">
            <a:extLst>
              <a:ext uri="{FF2B5EF4-FFF2-40B4-BE49-F238E27FC236}">
                <a16:creationId xmlns:a16="http://schemas.microsoft.com/office/drawing/2014/main" id="{3FD34B02-F44C-4CC4-B3C5-73F1A50840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708400"/>
            <a:ext cx="4038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9576" name="Picture 8">
            <a:extLst>
              <a:ext uri="{FF2B5EF4-FFF2-40B4-BE49-F238E27FC236}">
                <a16:creationId xmlns:a16="http://schemas.microsoft.com/office/drawing/2014/main" id="{91AF99C7-7A09-497A-8846-0C195E453B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3708400"/>
            <a:ext cx="4038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95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4957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495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1DA1FF-876B-4D39-A310-4A626082328C}"/>
              </a:ext>
            </a:extLst>
          </p:cNvPr>
          <p:cNvSpPr>
            <a:spLocks noGrp="1"/>
          </p:cNvSpPr>
          <p:nvPr>
            <p:ph type="title"/>
          </p:nvPr>
        </p:nvSpPr>
        <p:spPr/>
        <p:txBody>
          <a:bodyPr/>
          <a:lstStyle/>
          <a:p>
            <a:r>
              <a:rPr lang="en-US" dirty="0"/>
              <a:t>Making panoramic images</a:t>
            </a:r>
          </a:p>
        </p:txBody>
      </p:sp>
      <p:sp>
        <p:nvSpPr>
          <p:cNvPr id="5" name="Text Placeholder 4">
            <a:extLst>
              <a:ext uri="{FF2B5EF4-FFF2-40B4-BE49-F238E27FC236}">
                <a16:creationId xmlns:a16="http://schemas.microsoft.com/office/drawing/2014/main" id="{D30E7AE4-D7AD-45C9-B43A-C73CFFD13C20}"/>
              </a:ext>
            </a:extLst>
          </p:cNvPr>
          <p:cNvSpPr>
            <a:spLocks noGrp="1"/>
          </p:cNvSpPr>
          <p:nvPr>
            <p:ph type="body" idx="1"/>
          </p:nvPr>
        </p:nvSpPr>
        <p:spPr/>
        <p:txBody>
          <a:bodyPr/>
          <a:lstStyle/>
          <a:p>
            <a:r>
              <a:rPr lang="en-US" dirty="0"/>
              <a:t>With planar proxy geometries</a:t>
            </a:r>
          </a:p>
        </p:txBody>
      </p:sp>
      <p:grpSp>
        <p:nvGrpSpPr>
          <p:cNvPr id="6" name="Group 6">
            <a:extLst>
              <a:ext uri="{FF2B5EF4-FFF2-40B4-BE49-F238E27FC236}">
                <a16:creationId xmlns:a16="http://schemas.microsoft.com/office/drawing/2014/main" id="{4FDA7583-AB6B-4CB4-AA99-252E36EDF4E9}"/>
              </a:ext>
            </a:extLst>
          </p:cNvPr>
          <p:cNvGrpSpPr>
            <a:grpSpLocks/>
          </p:cNvGrpSpPr>
          <p:nvPr/>
        </p:nvGrpSpPr>
        <p:grpSpPr bwMode="auto">
          <a:xfrm>
            <a:off x="8962477" y="3429000"/>
            <a:ext cx="946150" cy="1143000"/>
            <a:chOff x="1180" y="816"/>
            <a:chExt cx="596" cy="720"/>
          </a:xfrm>
        </p:grpSpPr>
        <p:sp>
          <p:nvSpPr>
            <p:cNvPr id="7" name="Line 7">
              <a:extLst>
                <a:ext uri="{FF2B5EF4-FFF2-40B4-BE49-F238E27FC236}">
                  <a16:creationId xmlns:a16="http://schemas.microsoft.com/office/drawing/2014/main" id="{7AC68673-6628-4C47-ABD3-0BC2AEACD1C0}"/>
                </a:ext>
              </a:extLst>
            </p:cNvPr>
            <p:cNvSpPr>
              <a:spLocks noChangeShapeType="1"/>
            </p:cNvSpPr>
            <p:nvPr/>
          </p:nvSpPr>
          <p:spPr bwMode="auto">
            <a:xfrm>
              <a:off x="1392" y="816"/>
              <a:ext cx="384"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8" name="Group 8">
              <a:extLst>
                <a:ext uri="{FF2B5EF4-FFF2-40B4-BE49-F238E27FC236}">
                  <a16:creationId xmlns:a16="http://schemas.microsoft.com/office/drawing/2014/main" id="{EFD6CE61-C3C5-4844-A33D-4993AAB7339E}"/>
                </a:ext>
              </a:extLst>
            </p:cNvPr>
            <p:cNvGrpSpPr>
              <a:grpSpLocks/>
            </p:cNvGrpSpPr>
            <p:nvPr/>
          </p:nvGrpSpPr>
          <p:grpSpPr bwMode="auto">
            <a:xfrm rot="2180804">
              <a:off x="1180" y="1128"/>
              <a:ext cx="260" cy="408"/>
              <a:chOff x="3979" y="3269"/>
              <a:chExt cx="260" cy="408"/>
            </a:xfrm>
          </p:grpSpPr>
          <p:sp>
            <p:nvSpPr>
              <p:cNvPr id="9" name="Freeform 9">
                <a:extLst>
                  <a:ext uri="{FF2B5EF4-FFF2-40B4-BE49-F238E27FC236}">
                    <a16:creationId xmlns:a16="http://schemas.microsoft.com/office/drawing/2014/main" id="{7F7A6A66-2A22-488F-8174-AC59B03974CE}"/>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0" name="Arc 10">
                <a:extLst>
                  <a:ext uri="{FF2B5EF4-FFF2-40B4-BE49-F238E27FC236}">
                    <a16:creationId xmlns:a16="http://schemas.microsoft.com/office/drawing/2014/main" id="{8B656DEE-2969-4C1B-A8F6-91D9125C0935}"/>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1" name="Line 11">
                <a:extLst>
                  <a:ext uri="{FF2B5EF4-FFF2-40B4-BE49-F238E27FC236}">
                    <a16:creationId xmlns:a16="http://schemas.microsoft.com/office/drawing/2014/main" id="{A46E044E-2F96-4AC4-B16F-D92967D174AE}"/>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2" name="Oval 12">
                <a:extLst>
                  <a:ext uri="{FF2B5EF4-FFF2-40B4-BE49-F238E27FC236}">
                    <a16:creationId xmlns:a16="http://schemas.microsoft.com/office/drawing/2014/main" id="{5802C880-5ED4-42BF-BD4D-A7D360F6B761}"/>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13" name="Line 13">
                <a:extLst>
                  <a:ext uri="{FF2B5EF4-FFF2-40B4-BE49-F238E27FC236}">
                    <a16:creationId xmlns:a16="http://schemas.microsoft.com/office/drawing/2014/main" id="{34764D7B-066A-4221-86CD-E5A7B7D4F043}"/>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grpSp>
        <p:nvGrpSpPr>
          <p:cNvPr id="14" name="Group 16">
            <a:extLst>
              <a:ext uri="{FF2B5EF4-FFF2-40B4-BE49-F238E27FC236}">
                <a16:creationId xmlns:a16="http://schemas.microsoft.com/office/drawing/2014/main" id="{9AA5924F-E187-4A75-8869-74A77288E2B7}"/>
              </a:ext>
            </a:extLst>
          </p:cNvPr>
          <p:cNvGrpSpPr>
            <a:grpSpLocks/>
          </p:cNvGrpSpPr>
          <p:nvPr/>
        </p:nvGrpSpPr>
        <p:grpSpPr bwMode="auto">
          <a:xfrm>
            <a:off x="8841827" y="3886200"/>
            <a:ext cx="990600" cy="914400"/>
            <a:chOff x="1104" y="1104"/>
            <a:chExt cx="624" cy="576"/>
          </a:xfrm>
        </p:grpSpPr>
        <p:grpSp>
          <p:nvGrpSpPr>
            <p:cNvPr id="15" name="Group 17">
              <a:extLst>
                <a:ext uri="{FF2B5EF4-FFF2-40B4-BE49-F238E27FC236}">
                  <a16:creationId xmlns:a16="http://schemas.microsoft.com/office/drawing/2014/main" id="{EEA531F7-F956-424F-A225-BEA4EA8E917E}"/>
                </a:ext>
              </a:extLst>
            </p:cNvPr>
            <p:cNvGrpSpPr>
              <a:grpSpLocks/>
            </p:cNvGrpSpPr>
            <p:nvPr/>
          </p:nvGrpSpPr>
          <p:grpSpPr bwMode="auto">
            <a:xfrm rot="4164331">
              <a:off x="1178" y="1270"/>
              <a:ext cx="260" cy="408"/>
              <a:chOff x="3979" y="3269"/>
              <a:chExt cx="260" cy="408"/>
            </a:xfrm>
          </p:grpSpPr>
          <p:sp>
            <p:nvSpPr>
              <p:cNvPr id="17" name="Freeform 18">
                <a:extLst>
                  <a:ext uri="{FF2B5EF4-FFF2-40B4-BE49-F238E27FC236}">
                    <a16:creationId xmlns:a16="http://schemas.microsoft.com/office/drawing/2014/main" id="{54E42A24-38D6-44E9-B190-E8DD3B81E509}"/>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8" name="Arc 19">
                <a:extLst>
                  <a:ext uri="{FF2B5EF4-FFF2-40B4-BE49-F238E27FC236}">
                    <a16:creationId xmlns:a16="http://schemas.microsoft.com/office/drawing/2014/main" id="{F8D352C3-036C-4FA0-9ED5-DF6C15EC7D32}"/>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19" name="Line 20">
                <a:extLst>
                  <a:ext uri="{FF2B5EF4-FFF2-40B4-BE49-F238E27FC236}">
                    <a16:creationId xmlns:a16="http://schemas.microsoft.com/office/drawing/2014/main" id="{D248416D-5C7A-40B7-B646-475DA38F8EA0}"/>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0" name="Oval 21">
                <a:extLst>
                  <a:ext uri="{FF2B5EF4-FFF2-40B4-BE49-F238E27FC236}">
                    <a16:creationId xmlns:a16="http://schemas.microsoft.com/office/drawing/2014/main" id="{A798C96B-1926-4BCF-A810-C1F75B39003F}"/>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21" name="Line 22">
                <a:extLst>
                  <a:ext uri="{FF2B5EF4-FFF2-40B4-BE49-F238E27FC236}">
                    <a16:creationId xmlns:a16="http://schemas.microsoft.com/office/drawing/2014/main" id="{5B178703-59FB-4546-85C4-52E474899855}"/>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16" name="Line 23">
              <a:extLst>
                <a:ext uri="{FF2B5EF4-FFF2-40B4-BE49-F238E27FC236}">
                  <a16:creationId xmlns:a16="http://schemas.microsoft.com/office/drawing/2014/main" id="{41D9DDCD-10FD-4088-8DDD-7ACB120CBB81}"/>
                </a:ext>
              </a:extLst>
            </p:cNvPr>
            <p:cNvSpPr>
              <a:spLocks noChangeShapeType="1"/>
            </p:cNvSpPr>
            <p:nvPr/>
          </p:nvSpPr>
          <p:spPr bwMode="auto">
            <a:xfrm>
              <a:off x="1680" y="1104"/>
              <a:ext cx="48" cy="57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nvGrpSpPr>
          <p:cNvPr id="22" name="Group 24">
            <a:extLst>
              <a:ext uri="{FF2B5EF4-FFF2-40B4-BE49-F238E27FC236}">
                <a16:creationId xmlns:a16="http://schemas.microsoft.com/office/drawing/2014/main" id="{9AA75681-EAB8-4439-87A8-EEA93580FC8B}"/>
              </a:ext>
            </a:extLst>
          </p:cNvPr>
          <p:cNvGrpSpPr>
            <a:grpSpLocks/>
          </p:cNvGrpSpPr>
          <p:nvPr/>
        </p:nvGrpSpPr>
        <p:grpSpPr bwMode="auto">
          <a:xfrm rot="20250102" flipV="1">
            <a:off x="9038677" y="3994150"/>
            <a:ext cx="946150" cy="1143000"/>
            <a:chOff x="1180" y="816"/>
            <a:chExt cx="596" cy="720"/>
          </a:xfrm>
        </p:grpSpPr>
        <p:sp>
          <p:nvSpPr>
            <p:cNvPr id="23" name="Line 25">
              <a:extLst>
                <a:ext uri="{FF2B5EF4-FFF2-40B4-BE49-F238E27FC236}">
                  <a16:creationId xmlns:a16="http://schemas.microsoft.com/office/drawing/2014/main" id="{4DA4F23C-6A92-4F87-B6F2-4CACC65C2997}"/>
                </a:ext>
              </a:extLst>
            </p:cNvPr>
            <p:cNvSpPr>
              <a:spLocks noChangeShapeType="1"/>
            </p:cNvSpPr>
            <p:nvPr/>
          </p:nvSpPr>
          <p:spPr bwMode="auto">
            <a:xfrm>
              <a:off x="1392" y="816"/>
              <a:ext cx="384"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24" name="Group 26">
              <a:extLst>
                <a:ext uri="{FF2B5EF4-FFF2-40B4-BE49-F238E27FC236}">
                  <a16:creationId xmlns:a16="http://schemas.microsoft.com/office/drawing/2014/main" id="{6EB92DFD-9CF8-4854-BF0D-22E2E603C54E}"/>
                </a:ext>
              </a:extLst>
            </p:cNvPr>
            <p:cNvGrpSpPr>
              <a:grpSpLocks/>
            </p:cNvGrpSpPr>
            <p:nvPr/>
          </p:nvGrpSpPr>
          <p:grpSpPr bwMode="auto">
            <a:xfrm rot="2180804">
              <a:off x="1180" y="1128"/>
              <a:ext cx="260" cy="408"/>
              <a:chOff x="3979" y="3269"/>
              <a:chExt cx="260" cy="408"/>
            </a:xfrm>
          </p:grpSpPr>
          <p:sp>
            <p:nvSpPr>
              <p:cNvPr id="25" name="Freeform 27">
                <a:extLst>
                  <a:ext uri="{FF2B5EF4-FFF2-40B4-BE49-F238E27FC236}">
                    <a16:creationId xmlns:a16="http://schemas.microsoft.com/office/drawing/2014/main" id="{48871133-0693-4F89-A5DD-76FDBB4ACA16}"/>
                  </a:ext>
                </a:extLst>
              </p:cNvPr>
              <p:cNvSpPr>
                <a:spLocks/>
              </p:cNvSpPr>
              <p:nvPr/>
            </p:nvSpPr>
            <p:spPr bwMode="auto">
              <a:xfrm>
                <a:off x="3984" y="3371"/>
                <a:ext cx="180" cy="306"/>
              </a:xfrm>
              <a:custGeom>
                <a:avLst/>
                <a:gdLst>
                  <a:gd name="T0" fmla="*/ 9 w 202"/>
                  <a:gd name="T1" fmla="*/ 305 h 306"/>
                  <a:gd name="T2" fmla="*/ 0 w 202"/>
                  <a:gd name="T3" fmla="*/ 22 h 306"/>
                  <a:gd name="T4" fmla="*/ 4 w 202"/>
                  <a:gd name="T5" fmla="*/ 13 h 306"/>
                  <a:gd name="T6" fmla="*/ 9 w 202"/>
                  <a:gd name="T7" fmla="*/ 14 h 306"/>
                  <a:gd name="T8" fmla="*/ 12 w 202"/>
                  <a:gd name="T9" fmla="*/ 13 h 306"/>
                  <a:gd name="T10" fmla="*/ 12 w 202"/>
                  <a:gd name="T11" fmla="*/ 10 h 306"/>
                  <a:gd name="T12" fmla="*/ 15 w 202"/>
                  <a:gd name="T13" fmla="*/ 11 h 306"/>
                  <a:gd name="T14" fmla="*/ 18 w 202"/>
                  <a:gd name="T15" fmla="*/ 7 h 306"/>
                  <a:gd name="T16" fmla="*/ 20 w 202"/>
                  <a:gd name="T17" fmla="*/ 9 h 306"/>
                  <a:gd name="T18" fmla="*/ 23 w 202"/>
                  <a:gd name="T19" fmla="*/ 6 h 306"/>
                  <a:gd name="T20" fmla="*/ 26 w 202"/>
                  <a:gd name="T21" fmla="*/ 5 h 306"/>
                  <a:gd name="T22" fmla="*/ 29 w 202"/>
                  <a:gd name="T23" fmla="*/ 3 h 306"/>
                  <a:gd name="T24" fmla="*/ 32 w 202"/>
                  <a:gd name="T25" fmla="*/ 4 h 306"/>
                  <a:gd name="T26" fmla="*/ 35 w 202"/>
                  <a:gd name="T27" fmla="*/ 3 h 306"/>
                  <a:gd name="T28" fmla="*/ 37 w 202"/>
                  <a:gd name="T29" fmla="*/ 0 h 306"/>
                  <a:gd name="T30" fmla="*/ 42 w 202"/>
                  <a:gd name="T31" fmla="*/ 0 h 306"/>
                  <a:gd name="T32" fmla="*/ 45 w 202"/>
                  <a:gd name="T33" fmla="*/ 1 h 306"/>
                  <a:gd name="T34" fmla="*/ 47 w 202"/>
                  <a:gd name="T35" fmla="*/ 1 h 306"/>
                  <a:gd name="T36" fmla="*/ 48 w 202"/>
                  <a:gd name="T37" fmla="*/ 3 h 306"/>
                  <a:gd name="T38" fmla="*/ 52 w 202"/>
                  <a:gd name="T39" fmla="*/ 4 h 306"/>
                  <a:gd name="T40" fmla="*/ 55 w 202"/>
                  <a:gd name="T41" fmla="*/ 7 h 306"/>
                  <a:gd name="T42" fmla="*/ 58 w 202"/>
                  <a:gd name="T43" fmla="*/ 7 h 306"/>
                  <a:gd name="T44" fmla="*/ 62 w 202"/>
                  <a:gd name="T45" fmla="*/ 10 h 306"/>
                  <a:gd name="T46" fmla="*/ 64 w 202"/>
                  <a:gd name="T47" fmla="*/ 12 h 306"/>
                  <a:gd name="T48" fmla="*/ 69 w 202"/>
                  <a:gd name="T49" fmla="*/ 11 h 306"/>
                  <a:gd name="T50" fmla="*/ 70 w 202"/>
                  <a:gd name="T51" fmla="*/ 16 h 306"/>
                  <a:gd name="T52" fmla="*/ 74 w 202"/>
                  <a:gd name="T53" fmla="*/ 17 h 306"/>
                  <a:gd name="T54" fmla="*/ 76 w 202"/>
                  <a:gd name="T55" fmla="*/ 19 h 306"/>
                  <a:gd name="T56" fmla="*/ 78 w 202"/>
                  <a:gd name="T57" fmla="*/ 21 h 306"/>
                  <a:gd name="T58" fmla="*/ 80 w 202"/>
                  <a:gd name="T59" fmla="*/ 24 h 306"/>
                  <a:gd name="T60" fmla="*/ 82 w 202"/>
                  <a:gd name="T61" fmla="*/ 27 h 306"/>
                  <a:gd name="T62" fmla="*/ 85 w 202"/>
                  <a:gd name="T63" fmla="*/ 31 h 306"/>
                  <a:gd name="T64" fmla="*/ 86 w 202"/>
                  <a:gd name="T65" fmla="*/ 35 h 306"/>
                  <a:gd name="T66" fmla="*/ 87 w 202"/>
                  <a:gd name="T67" fmla="*/ 36 h 306"/>
                  <a:gd name="T68" fmla="*/ 90 w 202"/>
                  <a:gd name="T69" fmla="*/ 41 h 306"/>
                  <a:gd name="T70" fmla="*/ 91 w 202"/>
                  <a:gd name="T71" fmla="*/ 44 h 306"/>
                  <a:gd name="T72" fmla="*/ 94 w 202"/>
                  <a:gd name="T73" fmla="*/ 46 h 306"/>
                  <a:gd name="T74" fmla="*/ 96 w 202"/>
                  <a:gd name="T75" fmla="*/ 50 h 306"/>
                  <a:gd name="T76" fmla="*/ 99 w 202"/>
                  <a:gd name="T77" fmla="*/ 53 h 306"/>
                  <a:gd name="T78" fmla="*/ 101 w 202"/>
                  <a:gd name="T79" fmla="*/ 55 h 306"/>
                  <a:gd name="T80" fmla="*/ 102 w 202"/>
                  <a:gd name="T81" fmla="*/ 59 h 306"/>
                  <a:gd name="T82" fmla="*/ 104 w 202"/>
                  <a:gd name="T83" fmla="*/ 62 h 306"/>
                  <a:gd name="T84" fmla="*/ 105 w 202"/>
                  <a:gd name="T85" fmla="*/ 67 h 306"/>
                  <a:gd name="T86" fmla="*/ 106 w 202"/>
                  <a:gd name="T87" fmla="*/ 73 h 306"/>
                  <a:gd name="T88" fmla="*/ 107 w 202"/>
                  <a:gd name="T89" fmla="*/ 76 h 306"/>
                  <a:gd name="T90" fmla="*/ 110 w 202"/>
                  <a:gd name="T91" fmla="*/ 80 h 306"/>
                  <a:gd name="T92" fmla="*/ 111 w 202"/>
                  <a:gd name="T93" fmla="*/ 84 h 306"/>
                  <a:gd name="T94" fmla="*/ 113 w 202"/>
                  <a:gd name="T95" fmla="*/ 90 h 306"/>
                  <a:gd name="T96" fmla="*/ 113 w 202"/>
                  <a:gd name="T97" fmla="*/ 99 h 306"/>
                  <a:gd name="T98" fmla="*/ 9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6" name="Arc 28">
                <a:extLst>
                  <a:ext uri="{FF2B5EF4-FFF2-40B4-BE49-F238E27FC236}">
                    <a16:creationId xmlns:a16="http://schemas.microsoft.com/office/drawing/2014/main" id="{063C3557-37F0-44E7-A093-66223DB81C76}"/>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7" name="Line 29">
                <a:extLst>
                  <a:ext uri="{FF2B5EF4-FFF2-40B4-BE49-F238E27FC236}">
                    <a16:creationId xmlns:a16="http://schemas.microsoft.com/office/drawing/2014/main" id="{82AA8882-BB5B-4138-8F8D-6B2A40EFDB1B}"/>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28" name="Oval 30">
                <a:extLst>
                  <a:ext uri="{FF2B5EF4-FFF2-40B4-BE49-F238E27FC236}">
                    <a16:creationId xmlns:a16="http://schemas.microsoft.com/office/drawing/2014/main" id="{88815F04-AA2A-47EB-A00B-0DC49CC99AB9}"/>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29" name="Line 31">
                <a:extLst>
                  <a:ext uri="{FF2B5EF4-FFF2-40B4-BE49-F238E27FC236}">
                    <a16:creationId xmlns:a16="http://schemas.microsoft.com/office/drawing/2014/main" id="{D62EC056-B3AA-4495-86F1-AFA65969F255}"/>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grpSp>
        <p:nvGrpSpPr>
          <p:cNvPr id="30" name="Group 32">
            <a:extLst>
              <a:ext uri="{FF2B5EF4-FFF2-40B4-BE49-F238E27FC236}">
                <a16:creationId xmlns:a16="http://schemas.microsoft.com/office/drawing/2014/main" id="{CC1C9163-91A9-4AC1-BF12-34BEACD5E4D4}"/>
              </a:ext>
            </a:extLst>
          </p:cNvPr>
          <p:cNvGrpSpPr>
            <a:grpSpLocks/>
          </p:cNvGrpSpPr>
          <p:nvPr/>
        </p:nvGrpSpPr>
        <p:grpSpPr bwMode="auto">
          <a:xfrm>
            <a:off x="8841827" y="3276600"/>
            <a:ext cx="2057400" cy="1905000"/>
            <a:chOff x="1968" y="1056"/>
            <a:chExt cx="1296" cy="1200"/>
          </a:xfrm>
        </p:grpSpPr>
        <p:sp>
          <p:nvSpPr>
            <p:cNvPr id="31" name="Line 33">
              <a:extLst>
                <a:ext uri="{FF2B5EF4-FFF2-40B4-BE49-F238E27FC236}">
                  <a16:creationId xmlns:a16="http://schemas.microsoft.com/office/drawing/2014/main" id="{A2DAD661-C1AB-4774-A845-CBBA67D0CB2A}"/>
                </a:ext>
              </a:extLst>
            </p:cNvPr>
            <p:cNvSpPr>
              <a:spLocks noChangeShapeType="1"/>
            </p:cNvSpPr>
            <p:nvPr/>
          </p:nvSpPr>
          <p:spPr bwMode="auto">
            <a:xfrm flipV="1">
              <a:off x="1968" y="1056"/>
              <a:ext cx="1296" cy="720"/>
            </a:xfrm>
            <a:prstGeom prst="line">
              <a:avLst/>
            </a:prstGeom>
            <a:noFill/>
            <a:ln w="12700">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32" name="Line 34">
              <a:extLst>
                <a:ext uri="{FF2B5EF4-FFF2-40B4-BE49-F238E27FC236}">
                  <a16:creationId xmlns:a16="http://schemas.microsoft.com/office/drawing/2014/main" id="{1D96E999-A018-4EAE-B355-7828362D8866}"/>
                </a:ext>
              </a:extLst>
            </p:cNvPr>
            <p:cNvSpPr>
              <a:spLocks noChangeShapeType="1"/>
            </p:cNvSpPr>
            <p:nvPr/>
          </p:nvSpPr>
          <p:spPr bwMode="auto">
            <a:xfrm>
              <a:off x="1968" y="1776"/>
              <a:ext cx="1296" cy="480"/>
            </a:xfrm>
            <a:prstGeom prst="line">
              <a:avLst/>
            </a:prstGeom>
            <a:noFill/>
            <a:ln w="12700">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33" name="Line 35">
              <a:extLst>
                <a:ext uri="{FF2B5EF4-FFF2-40B4-BE49-F238E27FC236}">
                  <a16:creationId xmlns:a16="http://schemas.microsoft.com/office/drawing/2014/main" id="{B52E7331-2623-4DEF-ADB4-0381234198E8}"/>
                </a:ext>
              </a:extLst>
            </p:cNvPr>
            <p:cNvSpPr>
              <a:spLocks noChangeShapeType="1"/>
            </p:cNvSpPr>
            <p:nvPr/>
          </p:nvSpPr>
          <p:spPr bwMode="auto">
            <a:xfrm>
              <a:off x="3236" y="1056"/>
              <a:ext cx="0" cy="1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nvGrpSpPr>
          <p:cNvPr id="34" name="Group 36">
            <a:extLst>
              <a:ext uri="{FF2B5EF4-FFF2-40B4-BE49-F238E27FC236}">
                <a16:creationId xmlns:a16="http://schemas.microsoft.com/office/drawing/2014/main" id="{5220ABF4-7A64-4590-A55C-3C5FEF9DD371}"/>
              </a:ext>
            </a:extLst>
          </p:cNvPr>
          <p:cNvGrpSpPr>
            <a:grpSpLocks/>
          </p:cNvGrpSpPr>
          <p:nvPr/>
        </p:nvGrpSpPr>
        <p:grpSpPr bwMode="auto">
          <a:xfrm>
            <a:off x="8841827" y="2590800"/>
            <a:ext cx="2057400" cy="1828800"/>
            <a:chOff x="1968" y="624"/>
            <a:chExt cx="1296" cy="1152"/>
          </a:xfrm>
        </p:grpSpPr>
        <p:sp>
          <p:nvSpPr>
            <p:cNvPr id="35" name="Line 37">
              <a:extLst>
                <a:ext uri="{FF2B5EF4-FFF2-40B4-BE49-F238E27FC236}">
                  <a16:creationId xmlns:a16="http://schemas.microsoft.com/office/drawing/2014/main" id="{263044E9-37BD-4C2B-8299-2E745C14ADC7}"/>
                </a:ext>
              </a:extLst>
            </p:cNvPr>
            <p:cNvSpPr>
              <a:spLocks noChangeShapeType="1"/>
            </p:cNvSpPr>
            <p:nvPr/>
          </p:nvSpPr>
          <p:spPr bwMode="auto">
            <a:xfrm flipV="1">
              <a:off x="1968" y="1488"/>
              <a:ext cx="1296" cy="288"/>
            </a:xfrm>
            <a:prstGeom prst="line">
              <a:avLst/>
            </a:prstGeom>
            <a:noFill/>
            <a:ln w="12700">
              <a:solidFill>
                <a:srgbClr val="33CC33"/>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36" name="Line 38">
              <a:extLst>
                <a:ext uri="{FF2B5EF4-FFF2-40B4-BE49-F238E27FC236}">
                  <a16:creationId xmlns:a16="http://schemas.microsoft.com/office/drawing/2014/main" id="{51F9E043-2004-41CF-A298-01C408F088CC}"/>
                </a:ext>
              </a:extLst>
            </p:cNvPr>
            <p:cNvSpPr>
              <a:spLocks noChangeShapeType="1"/>
            </p:cNvSpPr>
            <p:nvPr/>
          </p:nvSpPr>
          <p:spPr bwMode="auto">
            <a:xfrm flipV="1">
              <a:off x="1968" y="624"/>
              <a:ext cx="1296" cy="1152"/>
            </a:xfrm>
            <a:prstGeom prst="line">
              <a:avLst/>
            </a:prstGeom>
            <a:noFill/>
            <a:ln w="12700">
              <a:solidFill>
                <a:srgbClr val="33CC33"/>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37" name="Line 39">
              <a:extLst>
                <a:ext uri="{FF2B5EF4-FFF2-40B4-BE49-F238E27FC236}">
                  <a16:creationId xmlns:a16="http://schemas.microsoft.com/office/drawing/2014/main" id="{5B2F0840-8597-4603-94C4-90924C57A6D4}"/>
                </a:ext>
              </a:extLst>
            </p:cNvPr>
            <p:cNvSpPr>
              <a:spLocks noChangeShapeType="1"/>
            </p:cNvSpPr>
            <p:nvPr/>
          </p:nvSpPr>
          <p:spPr bwMode="auto">
            <a:xfrm>
              <a:off x="3264" y="624"/>
              <a:ext cx="0" cy="864"/>
            </a:xfrm>
            <a:prstGeom prst="line">
              <a:avLst/>
            </a:prstGeom>
            <a:noFill/>
            <a:ln w="38100">
              <a:solidFill>
                <a:srgbClr val="33CC33"/>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grpSp>
        <p:nvGrpSpPr>
          <p:cNvPr id="38" name="Group 40">
            <a:extLst>
              <a:ext uri="{FF2B5EF4-FFF2-40B4-BE49-F238E27FC236}">
                <a16:creationId xmlns:a16="http://schemas.microsoft.com/office/drawing/2014/main" id="{8778C05E-74F9-4324-84FD-6F0A1DAF2D65}"/>
              </a:ext>
            </a:extLst>
          </p:cNvPr>
          <p:cNvGrpSpPr>
            <a:grpSpLocks/>
          </p:cNvGrpSpPr>
          <p:nvPr/>
        </p:nvGrpSpPr>
        <p:grpSpPr bwMode="auto">
          <a:xfrm>
            <a:off x="8841827" y="4038600"/>
            <a:ext cx="2057400" cy="2362200"/>
            <a:chOff x="1968" y="1536"/>
            <a:chExt cx="1296" cy="1488"/>
          </a:xfrm>
        </p:grpSpPr>
        <p:grpSp>
          <p:nvGrpSpPr>
            <p:cNvPr id="39" name="Group 41">
              <a:extLst>
                <a:ext uri="{FF2B5EF4-FFF2-40B4-BE49-F238E27FC236}">
                  <a16:creationId xmlns:a16="http://schemas.microsoft.com/office/drawing/2014/main" id="{527F8E4B-04D2-4D36-A6B4-37073D7AE52C}"/>
                </a:ext>
              </a:extLst>
            </p:cNvPr>
            <p:cNvGrpSpPr>
              <a:grpSpLocks/>
            </p:cNvGrpSpPr>
            <p:nvPr/>
          </p:nvGrpSpPr>
          <p:grpSpPr bwMode="auto">
            <a:xfrm>
              <a:off x="1968" y="1536"/>
              <a:ext cx="1296" cy="1488"/>
              <a:chOff x="1968" y="1536"/>
              <a:chExt cx="1296" cy="1488"/>
            </a:xfrm>
          </p:grpSpPr>
          <p:sp>
            <p:nvSpPr>
              <p:cNvPr id="41" name="Line 42">
                <a:extLst>
                  <a:ext uri="{FF2B5EF4-FFF2-40B4-BE49-F238E27FC236}">
                    <a16:creationId xmlns:a16="http://schemas.microsoft.com/office/drawing/2014/main" id="{B82D9D80-27F4-439B-846D-EADF1B208832}"/>
                  </a:ext>
                </a:extLst>
              </p:cNvPr>
              <p:cNvSpPr>
                <a:spLocks noChangeShapeType="1"/>
              </p:cNvSpPr>
              <p:nvPr/>
            </p:nvSpPr>
            <p:spPr bwMode="auto">
              <a:xfrm flipV="1">
                <a:off x="1968" y="1536"/>
                <a:ext cx="1296" cy="240"/>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42" name="Line 43">
                <a:extLst>
                  <a:ext uri="{FF2B5EF4-FFF2-40B4-BE49-F238E27FC236}">
                    <a16:creationId xmlns:a16="http://schemas.microsoft.com/office/drawing/2014/main" id="{96F64756-F899-436D-9557-6E1EA2E2A984}"/>
                  </a:ext>
                </a:extLst>
              </p:cNvPr>
              <p:cNvSpPr>
                <a:spLocks noChangeShapeType="1"/>
              </p:cNvSpPr>
              <p:nvPr/>
            </p:nvSpPr>
            <p:spPr bwMode="auto">
              <a:xfrm>
                <a:off x="1968" y="1776"/>
                <a:ext cx="1296" cy="1248"/>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43" name="Line 44">
                <a:extLst>
                  <a:ext uri="{FF2B5EF4-FFF2-40B4-BE49-F238E27FC236}">
                    <a16:creationId xmlns:a16="http://schemas.microsoft.com/office/drawing/2014/main" id="{6F88C174-2941-4612-AC98-685FFD0E2B53}"/>
                  </a:ext>
                </a:extLst>
              </p:cNvPr>
              <p:cNvSpPr>
                <a:spLocks noChangeShapeType="1"/>
              </p:cNvSpPr>
              <p:nvPr/>
            </p:nvSpPr>
            <p:spPr bwMode="auto">
              <a:xfrm>
                <a:off x="3264" y="1536"/>
                <a:ext cx="0" cy="14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
          <p:nvSpPr>
            <p:cNvPr id="40" name="Line 45">
              <a:extLst>
                <a:ext uri="{FF2B5EF4-FFF2-40B4-BE49-F238E27FC236}">
                  <a16:creationId xmlns:a16="http://schemas.microsoft.com/office/drawing/2014/main" id="{86389FFC-64CC-4832-9534-B8640108E6EC}"/>
                </a:ext>
              </a:extLst>
            </p:cNvPr>
            <p:cNvSpPr>
              <a:spLocks noChangeShapeType="1"/>
            </p:cNvSpPr>
            <p:nvPr/>
          </p:nvSpPr>
          <p:spPr bwMode="auto">
            <a:xfrm>
              <a:off x="2640" y="1968"/>
              <a:ext cx="480" cy="144"/>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spTree>
    <p:extLst>
      <p:ext uri="{BB962C8B-B14F-4D97-AF65-F5344CB8AC3E}">
        <p14:creationId xmlns:p14="http://schemas.microsoft.com/office/powerpoint/2010/main" val="311347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rgbClr val="DDDDDD"/>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subTnLst>
                                    <p:animClr clrSpc="rgb" dir="cw">
                                      <p:cBhvr override="childStyle">
                                        <p:cTn dur="1" fill="hold" display="0" masterRel="nextClick" afterEffect="1"/>
                                        <p:tgtEl>
                                          <p:spTgt spid="14"/>
                                        </p:tgtEl>
                                        <p:attrNameLst>
                                          <p:attrName>ppt_c</p:attrName>
                                        </p:attrNameLst>
                                      </p:cBhvr>
                                      <p:to>
                                        <a:srgbClr val="DDDDDD"/>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402D47AD-A96F-44A2-AF04-F12C5C27ADF4}"/>
              </a:ext>
            </a:extLst>
          </p:cNvPr>
          <p:cNvSpPr>
            <a:spLocks noGrp="1"/>
          </p:cNvSpPr>
          <p:nvPr>
            <p:ph type="title"/>
          </p:nvPr>
        </p:nvSpPr>
        <p:spPr>
          <a:xfrm>
            <a:off x="99846" y="114354"/>
            <a:ext cx="2793126" cy="1143000"/>
          </a:xfrm>
        </p:spPr>
        <p:txBody>
          <a:bodyPr/>
          <a:lstStyle/>
          <a:p>
            <a:pPr algn="l" eaLnBrk="1" hangingPunct="1"/>
            <a:r>
              <a:rPr lang="en-US" altLang="en-US" dirty="0"/>
              <a:t>Mosaics: </a:t>
            </a:r>
            <a:br>
              <a:rPr lang="en-US" altLang="en-US" dirty="0"/>
            </a:br>
            <a:r>
              <a:rPr lang="en-US" altLang="en-US" dirty="0"/>
              <a:t>Main steps</a:t>
            </a:r>
          </a:p>
        </p:txBody>
      </p:sp>
      <p:sp>
        <p:nvSpPr>
          <p:cNvPr id="3" name="Content Placeholder 2">
            <a:extLst>
              <a:ext uri="{FF2B5EF4-FFF2-40B4-BE49-F238E27FC236}">
                <a16:creationId xmlns:a16="http://schemas.microsoft.com/office/drawing/2014/main" id="{15BB563F-89B4-485A-913A-B71A7AE52CDF}"/>
              </a:ext>
            </a:extLst>
          </p:cNvPr>
          <p:cNvSpPr>
            <a:spLocks noGrp="1"/>
          </p:cNvSpPr>
          <p:nvPr>
            <p:ph idx="1"/>
          </p:nvPr>
        </p:nvSpPr>
        <p:spPr>
          <a:xfrm>
            <a:off x="2892972" y="278525"/>
            <a:ext cx="9291145" cy="4983163"/>
          </a:xfrm>
        </p:spPr>
        <p:txBody>
          <a:bodyPr rtlCol="0">
            <a:noAutofit/>
          </a:bodyPr>
          <a:lstStyle/>
          <a:p>
            <a:pPr eaLnBrk="1" fontAlgn="auto" hangingPunct="1">
              <a:spcAft>
                <a:spcPts val="0"/>
              </a:spcAft>
              <a:defRPr/>
            </a:pPr>
            <a:r>
              <a:rPr lang="en-US" sz="2200" b="1" dirty="0"/>
              <a:t>Collect correspondences (manually)</a:t>
            </a:r>
          </a:p>
          <a:p>
            <a:pPr eaLnBrk="1" fontAlgn="auto" hangingPunct="1">
              <a:spcAft>
                <a:spcPts val="0"/>
              </a:spcAft>
              <a:defRPr/>
            </a:pPr>
            <a:r>
              <a:rPr lang="en-US" sz="2200" b="1" dirty="0"/>
              <a:t>Solve for </a:t>
            </a:r>
            <a:r>
              <a:rPr lang="en-US" sz="2200" b="1" dirty="0" err="1"/>
              <a:t>homography</a:t>
            </a:r>
            <a:r>
              <a:rPr lang="en-US" sz="2200" b="1" dirty="0"/>
              <a:t> matrix H</a:t>
            </a:r>
          </a:p>
          <a:p>
            <a:pPr lvl="1" eaLnBrk="1" fontAlgn="auto" hangingPunct="1">
              <a:spcAft>
                <a:spcPts val="0"/>
              </a:spcAft>
              <a:defRPr/>
            </a:pPr>
            <a:r>
              <a:rPr lang="en-US" sz="2200" dirty="0"/>
              <a:t>Least squares solution</a:t>
            </a:r>
          </a:p>
          <a:p>
            <a:pPr eaLnBrk="1" fontAlgn="auto" hangingPunct="1">
              <a:spcAft>
                <a:spcPts val="0"/>
              </a:spcAft>
              <a:defRPr/>
            </a:pPr>
            <a:r>
              <a:rPr lang="en-US" sz="2200" b="1" dirty="0"/>
              <a:t>Warp content from one image frame to the other to combine: </a:t>
            </a:r>
            <a:br>
              <a:rPr lang="en-US" sz="2200" b="1" dirty="0"/>
            </a:br>
            <a:r>
              <a:rPr lang="en-US" sz="2200" b="1" dirty="0"/>
              <a:t>Say, warp im1 into im2 reference frame</a:t>
            </a:r>
          </a:p>
          <a:p>
            <a:pPr lvl="1" eaLnBrk="1" fontAlgn="auto" hangingPunct="1">
              <a:spcAft>
                <a:spcPts val="0"/>
              </a:spcAft>
              <a:defRPr/>
            </a:pPr>
            <a:r>
              <a:rPr lang="en-US" sz="2200" dirty="0"/>
              <a:t>Determine bounds of the new combined image</a:t>
            </a:r>
          </a:p>
          <a:p>
            <a:pPr lvl="2" eaLnBrk="1" fontAlgn="auto" hangingPunct="1">
              <a:spcAft>
                <a:spcPts val="0"/>
              </a:spcAft>
              <a:defRPr/>
            </a:pPr>
            <a:r>
              <a:rPr lang="en-US" sz="2200" dirty="0"/>
              <a:t>Where will the corners of im1 fall in im2’s coordinate frame?</a:t>
            </a:r>
          </a:p>
          <a:p>
            <a:pPr lvl="2" eaLnBrk="1" fontAlgn="auto" hangingPunct="1">
              <a:spcAft>
                <a:spcPts val="0"/>
              </a:spcAft>
              <a:defRPr/>
            </a:pPr>
            <a:r>
              <a:rPr lang="en-US" sz="2200" dirty="0"/>
              <a:t>We will attempt to lookup colors for any of these positions we can get from im1. : </a:t>
            </a:r>
            <a:r>
              <a:rPr lang="en-US" sz="2200" dirty="0" err="1">
                <a:latin typeface="Courier New" pitchFamily="49" charset="0"/>
                <a:cs typeface="Courier New" pitchFamily="49" charset="0"/>
              </a:rPr>
              <a:t>numpy.meshgrid</a:t>
            </a:r>
            <a:endParaRPr lang="en-US" sz="2200" dirty="0">
              <a:latin typeface="Courier New" pitchFamily="49" charset="0"/>
              <a:cs typeface="Courier New" pitchFamily="49" charset="0"/>
            </a:endParaRPr>
          </a:p>
          <a:p>
            <a:pPr lvl="1" eaLnBrk="1" fontAlgn="auto" hangingPunct="1">
              <a:spcAft>
                <a:spcPts val="0"/>
              </a:spcAft>
              <a:defRPr/>
            </a:pPr>
            <a:r>
              <a:rPr lang="en-US" sz="2200" dirty="0"/>
              <a:t>Compute coordinates in im1’s reference frame (via </a:t>
            </a:r>
            <a:r>
              <a:rPr lang="en-US" sz="2200" dirty="0" err="1"/>
              <a:t>homography</a:t>
            </a:r>
            <a:r>
              <a:rPr lang="en-US" sz="2200" dirty="0"/>
              <a:t>) for all points in that range: H</a:t>
            </a:r>
            <a:r>
              <a:rPr lang="en-US" sz="2200" baseline="30000" dirty="0"/>
              <a:t>-1</a:t>
            </a:r>
          </a:p>
          <a:p>
            <a:pPr lvl="1" eaLnBrk="1" fontAlgn="auto" hangingPunct="1">
              <a:spcAft>
                <a:spcPts val="0"/>
              </a:spcAft>
              <a:defRPr/>
            </a:pPr>
            <a:r>
              <a:rPr lang="en-US" sz="2200" dirty="0"/>
              <a:t>Lookup all colors for all these positions from im1</a:t>
            </a:r>
          </a:p>
          <a:p>
            <a:pPr lvl="2" eaLnBrk="1" fontAlgn="auto" hangingPunct="1">
              <a:spcAft>
                <a:spcPts val="0"/>
              </a:spcAft>
              <a:defRPr/>
            </a:pPr>
            <a:r>
              <a:rPr lang="en-US" sz="2200" dirty="0"/>
              <a:t>Inverse warp : </a:t>
            </a:r>
            <a:r>
              <a:rPr lang="en-US" sz="2200" dirty="0">
                <a:latin typeface="Courier New" pitchFamily="49" charset="0"/>
                <a:cs typeface="Courier New" pitchFamily="49" charset="0"/>
              </a:rPr>
              <a:t>scipy.interpolate.interp2 </a:t>
            </a:r>
            <a:br>
              <a:rPr lang="en-US" sz="2200" dirty="0">
                <a:latin typeface="Courier New" pitchFamily="49" charset="0"/>
                <a:cs typeface="Courier New" pitchFamily="49" charset="0"/>
              </a:rPr>
            </a:br>
            <a:r>
              <a:rPr lang="en-US" sz="2200" dirty="0">
                <a:latin typeface="+mj-lt"/>
                <a:cs typeface="Courier New" pitchFamily="49" charset="0"/>
              </a:rPr>
              <a:t>(watch for nans : </a:t>
            </a:r>
            <a:r>
              <a:rPr lang="en-US" sz="2200" dirty="0" err="1">
                <a:latin typeface="Courier New" pitchFamily="49" charset="0"/>
                <a:cs typeface="Courier New" pitchFamily="49" charset="0"/>
              </a:rPr>
              <a:t>isnan</a:t>
            </a:r>
            <a:r>
              <a:rPr lang="en-US" sz="2200" dirty="0">
                <a:latin typeface="+mj-lt"/>
                <a:cs typeface="Courier New" pitchFamily="49" charset="0"/>
              </a:rPr>
              <a:t>)</a:t>
            </a:r>
          </a:p>
          <a:p>
            <a:pPr eaLnBrk="1" fontAlgn="auto" hangingPunct="1">
              <a:spcAft>
                <a:spcPts val="0"/>
              </a:spcAft>
              <a:defRPr/>
            </a:pPr>
            <a:r>
              <a:rPr lang="en-US" sz="2200" b="1" dirty="0"/>
              <a:t>Overlay im2 content onto the warped im1 content.</a:t>
            </a:r>
          </a:p>
          <a:p>
            <a:pPr lvl="1" eaLnBrk="1" fontAlgn="auto" hangingPunct="1">
              <a:spcAft>
                <a:spcPts val="0"/>
              </a:spcAft>
              <a:defRPr/>
            </a:pPr>
            <a:r>
              <a:rPr lang="en-US" sz="2200" dirty="0"/>
              <a:t>Careful about new bounds of the output image: minx, </a:t>
            </a:r>
            <a:r>
              <a:rPr lang="en-US" sz="2200" dirty="0" err="1"/>
              <a:t>miny</a:t>
            </a:r>
            <a:endParaRPr lang="en-US" sz="2200" dirty="0"/>
          </a:p>
        </p:txBody>
      </p:sp>
      <p:sp>
        <p:nvSpPr>
          <p:cNvPr id="4" name="Rectangle 3">
            <a:extLst>
              <a:ext uri="{FF2B5EF4-FFF2-40B4-BE49-F238E27FC236}">
                <a16:creationId xmlns:a16="http://schemas.microsoft.com/office/drawing/2014/main" id="{9AF85896-590F-4AC1-A9A9-C8A5F278AFC8}"/>
              </a:ext>
            </a:extLst>
          </p:cNvPr>
          <p:cNvSpPr/>
          <p:nvPr/>
        </p:nvSpPr>
        <p:spPr>
          <a:xfrm>
            <a:off x="3502573" y="2183524"/>
            <a:ext cx="7696200" cy="990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5" descr="statue1.jpg">
            <a:extLst>
              <a:ext uri="{FF2B5EF4-FFF2-40B4-BE49-F238E27FC236}">
                <a16:creationId xmlns:a16="http://schemas.microsoft.com/office/drawing/2014/main" id="{301B3BC8-2421-4B88-93C3-74AB7CF361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57200"/>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TextBox 6">
            <a:extLst>
              <a:ext uri="{FF2B5EF4-FFF2-40B4-BE49-F238E27FC236}">
                <a16:creationId xmlns:a16="http://schemas.microsoft.com/office/drawing/2014/main" id="{D515E61F-4CF4-4D6D-81EF-F5FA98F4CFDA}"/>
              </a:ext>
            </a:extLst>
          </p:cNvPr>
          <p:cNvSpPr txBox="1">
            <a:spLocks noChangeArrowheads="1"/>
          </p:cNvSpPr>
          <p:nvPr/>
        </p:nvSpPr>
        <p:spPr bwMode="auto">
          <a:xfrm>
            <a:off x="8001000" y="2274889"/>
            <a:ext cx="1066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a:solidFill>
                  <a:srgbClr val="000000"/>
                </a:solidFill>
                <a:latin typeface="Calibri" panose="020F0502020204030204" pitchFamily="34" charset="0"/>
              </a:rPr>
              <a:t>im2</a:t>
            </a:r>
          </a:p>
        </p:txBody>
      </p:sp>
      <p:pic>
        <p:nvPicPr>
          <p:cNvPr id="71684" name="Picture 7" descr="statue2.jpg">
            <a:extLst>
              <a:ext uri="{FF2B5EF4-FFF2-40B4-BE49-F238E27FC236}">
                <a16:creationId xmlns:a16="http://schemas.microsoft.com/office/drawing/2014/main" id="{362CE170-E8A7-4829-9895-18CA788D13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1" y="457200"/>
            <a:ext cx="262572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Box 8">
            <a:extLst>
              <a:ext uri="{FF2B5EF4-FFF2-40B4-BE49-F238E27FC236}">
                <a16:creationId xmlns:a16="http://schemas.microsoft.com/office/drawing/2014/main" id="{3D530303-141C-4C2E-98F7-362F9E328163}"/>
              </a:ext>
            </a:extLst>
          </p:cNvPr>
          <p:cNvSpPr txBox="1">
            <a:spLocks noChangeArrowheads="1"/>
          </p:cNvSpPr>
          <p:nvPr/>
        </p:nvSpPr>
        <p:spPr bwMode="auto">
          <a:xfrm>
            <a:off x="2971800" y="2438401"/>
            <a:ext cx="2667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a:solidFill>
                  <a:srgbClr val="000000"/>
                </a:solidFill>
                <a:latin typeface="Calibri" panose="020F0502020204030204" pitchFamily="34" charset="0"/>
              </a:rPr>
              <a:t>im1</a:t>
            </a:r>
          </a:p>
        </p:txBody>
      </p:sp>
      <p:sp>
        <p:nvSpPr>
          <p:cNvPr id="12" name="Oval 11">
            <a:extLst>
              <a:ext uri="{FF2B5EF4-FFF2-40B4-BE49-F238E27FC236}">
                <a16:creationId xmlns:a16="http://schemas.microsoft.com/office/drawing/2014/main" id="{A1F91907-8C91-494C-A541-43AC1A1D7771}"/>
              </a:ext>
            </a:extLst>
          </p:cNvPr>
          <p:cNvSpPr/>
          <p:nvPr/>
        </p:nvSpPr>
        <p:spPr>
          <a:xfrm>
            <a:off x="6934200" y="1516063"/>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3" name="Oval 12">
            <a:extLst>
              <a:ext uri="{FF2B5EF4-FFF2-40B4-BE49-F238E27FC236}">
                <a16:creationId xmlns:a16="http://schemas.microsoft.com/office/drawing/2014/main" id="{EEC2C6AC-A6A5-4255-A613-C9535A87530A}"/>
              </a:ext>
            </a:extLst>
          </p:cNvPr>
          <p:cNvSpPr/>
          <p:nvPr/>
        </p:nvSpPr>
        <p:spPr>
          <a:xfrm>
            <a:off x="1905000" y="3810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4" name="Oval 13">
            <a:extLst>
              <a:ext uri="{FF2B5EF4-FFF2-40B4-BE49-F238E27FC236}">
                <a16:creationId xmlns:a16="http://schemas.microsoft.com/office/drawing/2014/main" id="{5511DB88-6983-4DAD-A083-968C51F85238}"/>
              </a:ext>
            </a:extLst>
          </p:cNvPr>
          <p:cNvSpPr/>
          <p:nvPr/>
        </p:nvSpPr>
        <p:spPr>
          <a:xfrm>
            <a:off x="9220200" y="1592263"/>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5" name="Oval 14">
            <a:extLst>
              <a:ext uri="{FF2B5EF4-FFF2-40B4-BE49-F238E27FC236}">
                <a16:creationId xmlns:a16="http://schemas.microsoft.com/office/drawing/2014/main" id="{ACDD50EF-297C-4399-80F4-E31D223E855A}"/>
              </a:ext>
            </a:extLst>
          </p:cNvPr>
          <p:cNvSpPr/>
          <p:nvPr/>
        </p:nvSpPr>
        <p:spPr>
          <a:xfrm>
            <a:off x="4419600" y="381000"/>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7" name="Oval 16">
            <a:extLst>
              <a:ext uri="{FF2B5EF4-FFF2-40B4-BE49-F238E27FC236}">
                <a16:creationId xmlns:a16="http://schemas.microsoft.com/office/drawing/2014/main" id="{EFBC1C96-0C24-48F7-B154-22EEC87B5FFF}"/>
              </a:ext>
            </a:extLst>
          </p:cNvPr>
          <p:cNvSpPr/>
          <p:nvPr/>
        </p:nvSpPr>
        <p:spPr>
          <a:xfrm>
            <a:off x="1905000" y="2286000"/>
            <a:ext cx="228600" cy="2286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8" name="Oval 17">
            <a:extLst>
              <a:ext uri="{FF2B5EF4-FFF2-40B4-BE49-F238E27FC236}">
                <a16:creationId xmlns:a16="http://schemas.microsoft.com/office/drawing/2014/main" id="{AA62A2DD-07A1-4086-8606-0597BC73A525}"/>
              </a:ext>
            </a:extLst>
          </p:cNvPr>
          <p:cNvSpPr/>
          <p:nvPr/>
        </p:nvSpPr>
        <p:spPr>
          <a:xfrm>
            <a:off x="6705600" y="3276600"/>
            <a:ext cx="228600" cy="2286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9" name="Oval 18">
            <a:extLst>
              <a:ext uri="{FF2B5EF4-FFF2-40B4-BE49-F238E27FC236}">
                <a16:creationId xmlns:a16="http://schemas.microsoft.com/office/drawing/2014/main" id="{EF0FAC72-6881-4215-89DF-E9464E187457}"/>
              </a:ext>
            </a:extLst>
          </p:cNvPr>
          <p:cNvSpPr/>
          <p:nvPr/>
        </p:nvSpPr>
        <p:spPr>
          <a:xfrm>
            <a:off x="4419600" y="2286000"/>
            <a:ext cx="228600" cy="2286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0" name="Oval 19">
            <a:extLst>
              <a:ext uri="{FF2B5EF4-FFF2-40B4-BE49-F238E27FC236}">
                <a16:creationId xmlns:a16="http://schemas.microsoft.com/office/drawing/2014/main" id="{1C24C2C3-ADFB-4F13-9F3E-26413EF07D26}"/>
              </a:ext>
            </a:extLst>
          </p:cNvPr>
          <p:cNvSpPr/>
          <p:nvPr/>
        </p:nvSpPr>
        <p:spPr>
          <a:xfrm>
            <a:off x="9829800" y="3886200"/>
            <a:ext cx="228600" cy="2286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8" grpId="0" animBg="1"/>
      <p:bldP spid="2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402D47AD-A96F-44A2-AF04-F12C5C27ADF4}"/>
              </a:ext>
            </a:extLst>
          </p:cNvPr>
          <p:cNvSpPr>
            <a:spLocks noGrp="1"/>
          </p:cNvSpPr>
          <p:nvPr>
            <p:ph type="title"/>
          </p:nvPr>
        </p:nvSpPr>
        <p:spPr>
          <a:xfrm>
            <a:off x="99846" y="114354"/>
            <a:ext cx="2793126" cy="1143000"/>
          </a:xfrm>
        </p:spPr>
        <p:txBody>
          <a:bodyPr/>
          <a:lstStyle/>
          <a:p>
            <a:pPr algn="l" eaLnBrk="1" hangingPunct="1"/>
            <a:r>
              <a:rPr lang="en-US" altLang="en-US" dirty="0"/>
              <a:t>Mosaics: </a:t>
            </a:r>
            <a:br>
              <a:rPr lang="en-US" altLang="en-US" dirty="0"/>
            </a:br>
            <a:r>
              <a:rPr lang="en-US" altLang="en-US" dirty="0"/>
              <a:t>Main steps</a:t>
            </a:r>
          </a:p>
        </p:txBody>
      </p:sp>
      <p:sp>
        <p:nvSpPr>
          <p:cNvPr id="3" name="Content Placeholder 2">
            <a:extLst>
              <a:ext uri="{FF2B5EF4-FFF2-40B4-BE49-F238E27FC236}">
                <a16:creationId xmlns:a16="http://schemas.microsoft.com/office/drawing/2014/main" id="{15BB563F-89B4-485A-913A-B71A7AE52CDF}"/>
              </a:ext>
            </a:extLst>
          </p:cNvPr>
          <p:cNvSpPr>
            <a:spLocks noGrp="1"/>
          </p:cNvSpPr>
          <p:nvPr>
            <p:ph idx="1"/>
          </p:nvPr>
        </p:nvSpPr>
        <p:spPr>
          <a:xfrm>
            <a:off x="2892972" y="278525"/>
            <a:ext cx="9291145" cy="4983163"/>
          </a:xfrm>
        </p:spPr>
        <p:txBody>
          <a:bodyPr rtlCol="0">
            <a:noAutofit/>
          </a:bodyPr>
          <a:lstStyle/>
          <a:p>
            <a:pPr eaLnBrk="1" fontAlgn="auto" hangingPunct="1">
              <a:spcAft>
                <a:spcPts val="0"/>
              </a:spcAft>
              <a:defRPr/>
            </a:pPr>
            <a:r>
              <a:rPr lang="en-US" sz="2200" b="1" dirty="0"/>
              <a:t>Collect correspondences (manually)</a:t>
            </a:r>
          </a:p>
          <a:p>
            <a:pPr eaLnBrk="1" fontAlgn="auto" hangingPunct="1">
              <a:spcAft>
                <a:spcPts val="0"/>
              </a:spcAft>
              <a:defRPr/>
            </a:pPr>
            <a:r>
              <a:rPr lang="en-US" sz="2200" b="1" dirty="0"/>
              <a:t>Solve for </a:t>
            </a:r>
            <a:r>
              <a:rPr lang="en-US" sz="2200" b="1" dirty="0" err="1"/>
              <a:t>homography</a:t>
            </a:r>
            <a:r>
              <a:rPr lang="en-US" sz="2200" b="1" dirty="0"/>
              <a:t> matrix H</a:t>
            </a:r>
          </a:p>
          <a:p>
            <a:pPr lvl="1" eaLnBrk="1" fontAlgn="auto" hangingPunct="1">
              <a:spcAft>
                <a:spcPts val="0"/>
              </a:spcAft>
              <a:defRPr/>
            </a:pPr>
            <a:r>
              <a:rPr lang="en-US" sz="2200" dirty="0"/>
              <a:t>Least squares solution</a:t>
            </a:r>
          </a:p>
          <a:p>
            <a:pPr eaLnBrk="1" fontAlgn="auto" hangingPunct="1">
              <a:spcAft>
                <a:spcPts val="0"/>
              </a:spcAft>
              <a:defRPr/>
            </a:pPr>
            <a:r>
              <a:rPr lang="en-US" sz="2200" b="1" dirty="0"/>
              <a:t>Warp content from one image frame to the other to combine: </a:t>
            </a:r>
            <a:br>
              <a:rPr lang="en-US" sz="2200" b="1" dirty="0"/>
            </a:br>
            <a:r>
              <a:rPr lang="en-US" sz="2200" b="1" dirty="0"/>
              <a:t>Say, warp im1 into im2 reference frame</a:t>
            </a:r>
          </a:p>
          <a:p>
            <a:pPr lvl="1" eaLnBrk="1" fontAlgn="auto" hangingPunct="1">
              <a:spcAft>
                <a:spcPts val="0"/>
              </a:spcAft>
              <a:defRPr/>
            </a:pPr>
            <a:r>
              <a:rPr lang="en-US" sz="2200" dirty="0"/>
              <a:t>Determine bounds of the new combined image</a:t>
            </a:r>
          </a:p>
          <a:p>
            <a:pPr lvl="2" eaLnBrk="1" fontAlgn="auto" hangingPunct="1">
              <a:spcAft>
                <a:spcPts val="0"/>
              </a:spcAft>
              <a:defRPr/>
            </a:pPr>
            <a:r>
              <a:rPr lang="en-US" sz="2200" dirty="0"/>
              <a:t>Where will the corners of im1 fall in im2’s coordinate frame?</a:t>
            </a:r>
          </a:p>
          <a:p>
            <a:pPr lvl="2" eaLnBrk="1" fontAlgn="auto" hangingPunct="1">
              <a:spcAft>
                <a:spcPts val="0"/>
              </a:spcAft>
              <a:defRPr/>
            </a:pPr>
            <a:r>
              <a:rPr lang="en-US" sz="2200" dirty="0"/>
              <a:t>We will attempt to lookup colors for any of these positions we can get from im1. : </a:t>
            </a:r>
            <a:r>
              <a:rPr lang="en-US" sz="2200" dirty="0" err="1">
                <a:latin typeface="Courier New" pitchFamily="49" charset="0"/>
                <a:cs typeface="Courier New" pitchFamily="49" charset="0"/>
              </a:rPr>
              <a:t>numpy.meshgrid</a:t>
            </a:r>
            <a:endParaRPr lang="en-US" sz="2200" dirty="0">
              <a:latin typeface="Courier New" pitchFamily="49" charset="0"/>
              <a:cs typeface="Courier New" pitchFamily="49" charset="0"/>
            </a:endParaRPr>
          </a:p>
          <a:p>
            <a:pPr lvl="1" eaLnBrk="1" fontAlgn="auto" hangingPunct="1">
              <a:spcAft>
                <a:spcPts val="0"/>
              </a:spcAft>
              <a:defRPr/>
            </a:pPr>
            <a:r>
              <a:rPr lang="en-US" sz="2200" dirty="0"/>
              <a:t>Compute coordinates in im1’s reference frame (via </a:t>
            </a:r>
            <a:r>
              <a:rPr lang="en-US" sz="2200" dirty="0" err="1"/>
              <a:t>homography</a:t>
            </a:r>
            <a:r>
              <a:rPr lang="en-US" sz="2200" dirty="0"/>
              <a:t>) for all points in that range: H</a:t>
            </a:r>
            <a:r>
              <a:rPr lang="en-US" sz="2200" baseline="30000" dirty="0"/>
              <a:t>-1</a:t>
            </a:r>
          </a:p>
          <a:p>
            <a:pPr lvl="1" eaLnBrk="1" fontAlgn="auto" hangingPunct="1">
              <a:spcAft>
                <a:spcPts val="0"/>
              </a:spcAft>
              <a:defRPr/>
            </a:pPr>
            <a:r>
              <a:rPr lang="en-US" sz="2200" dirty="0"/>
              <a:t>Lookup all colors for all these positions from im1</a:t>
            </a:r>
          </a:p>
          <a:p>
            <a:pPr lvl="2" eaLnBrk="1" fontAlgn="auto" hangingPunct="1">
              <a:spcAft>
                <a:spcPts val="0"/>
              </a:spcAft>
              <a:defRPr/>
            </a:pPr>
            <a:r>
              <a:rPr lang="en-US" sz="2200" dirty="0"/>
              <a:t>Inverse warp : </a:t>
            </a:r>
            <a:r>
              <a:rPr lang="en-US" sz="2200" dirty="0">
                <a:latin typeface="Courier New" pitchFamily="49" charset="0"/>
                <a:cs typeface="Courier New" pitchFamily="49" charset="0"/>
              </a:rPr>
              <a:t>scipy.interpolate.interp2 </a:t>
            </a:r>
            <a:br>
              <a:rPr lang="en-US" sz="2200" dirty="0">
                <a:latin typeface="Courier New" pitchFamily="49" charset="0"/>
                <a:cs typeface="Courier New" pitchFamily="49" charset="0"/>
              </a:rPr>
            </a:br>
            <a:r>
              <a:rPr lang="en-US" sz="2200" dirty="0">
                <a:latin typeface="+mj-lt"/>
                <a:cs typeface="Courier New" pitchFamily="49" charset="0"/>
              </a:rPr>
              <a:t>(watch for nans : </a:t>
            </a:r>
            <a:r>
              <a:rPr lang="en-US" sz="2200" dirty="0" err="1">
                <a:latin typeface="Courier New" pitchFamily="49" charset="0"/>
                <a:cs typeface="Courier New" pitchFamily="49" charset="0"/>
              </a:rPr>
              <a:t>isnan</a:t>
            </a:r>
            <a:r>
              <a:rPr lang="en-US" sz="2200" dirty="0">
                <a:latin typeface="+mj-lt"/>
                <a:cs typeface="Courier New" pitchFamily="49" charset="0"/>
              </a:rPr>
              <a:t>)</a:t>
            </a:r>
          </a:p>
          <a:p>
            <a:pPr eaLnBrk="1" fontAlgn="auto" hangingPunct="1">
              <a:spcAft>
                <a:spcPts val="0"/>
              </a:spcAft>
              <a:defRPr/>
            </a:pPr>
            <a:r>
              <a:rPr lang="en-US" sz="2200" b="1" dirty="0"/>
              <a:t>Overlay im2 content onto the warped im1 content.</a:t>
            </a:r>
          </a:p>
          <a:p>
            <a:pPr lvl="1" eaLnBrk="1" fontAlgn="auto" hangingPunct="1">
              <a:spcAft>
                <a:spcPts val="0"/>
              </a:spcAft>
              <a:defRPr/>
            </a:pPr>
            <a:r>
              <a:rPr lang="en-US" sz="2200" dirty="0"/>
              <a:t>Careful about new bounds of the output image: minx, </a:t>
            </a:r>
            <a:r>
              <a:rPr lang="en-US" sz="2200" dirty="0" err="1"/>
              <a:t>miny</a:t>
            </a:r>
            <a:endParaRPr lang="en-US" sz="2200" dirty="0"/>
          </a:p>
        </p:txBody>
      </p:sp>
      <p:sp>
        <p:nvSpPr>
          <p:cNvPr id="5" name="Rectangle 4">
            <a:extLst>
              <a:ext uri="{FF2B5EF4-FFF2-40B4-BE49-F238E27FC236}">
                <a16:creationId xmlns:a16="http://schemas.microsoft.com/office/drawing/2014/main" id="{D9B03A5F-32D4-46A5-BED9-C551BAEB7E5D}"/>
              </a:ext>
            </a:extLst>
          </p:cNvPr>
          <p:cNvSpPr/>
          <p:nvPr/>
        </p:nvSpPr>
        <p:spPr>
          <a:xfrm>
            <a:off x="3812628" y="3048000"/>
            <a:ext cx="8287406" cy="762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extLst>
      <p:ext uri="{BB962C8B-B14F-4D97-AF65-F5344CB8AC3E}">
        <p14:creationId xmlns:p14="http://schemas.microsoft.com/office/powerpoint/2010/main" val="283258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5" descr="statue1.jpg">
            <a:extLst>
              <a:ext uri="{FF2B5EF4-FFF2-40B4-BE49-F238E27FC236}">
                <a16:creationId xmlns:a16="http://schemas.microsoft.com/office/drawing/2014/main" id="{CCA505C3-EF45-4808-82AD-06B47BCCFF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57200"/>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Box 6">
            <a:extLst>
              <a:ext uri="{FF2B5EF4-FFF2-40B4-BE49-F238E27FC236}">
                <a16:creationId xmlns:a16="http://schemas.microsoft.com/office/drawing/2014/main" id="{FE9B1226-B919-4219-874F-4E4F7B6C723A}"/>
              </a:ext>
            </a:extLst>
          </p:cNvPr>
          <p:cNvSpPr txBox="1">
            <a:spLocks noChangeArrowheads="1"/>
          </p:cNvSpPr>
          <p:nvPr/>
        </p:nvSpPr>
        <p:spPr bwMode="auto">
          <a:xfrm>
            <a:off x="8001000" y="2274889"/>
            <a:ext cx="1066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a:solidFill>
                  <a:srgbClr val="000000"/>
                </a:solidFill>
                <a:latin typeface="Calibri" panose="020F0502020204030204" pitchFamily="34" charset="0"/>
              </a:rPr>
              <a:t>im2</a:t>
            </a:r>
          </a:p>
        </p:txBody>
      </p:sp>
      <p:pic>
        <p:nvPicPr>
          <p:cNvPr id="73732" name="Picture 7" descr="statue2.jpg">
            <a:extLst>
              <a:ext uri="{FF2B5EF4-FFF2-40B4-BE49-F238E27FC236}">
                <a16:creationId xmlns:a16="http://schemas.microsoft.com/office/drawing/2014/main" id="{D4F2B5F3-35BE-4014-997A-1F330DEA9D2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1" y="457200"/>
            <a:ext cx="262572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Box 8">
            <a:extLst>
              <a:ext uri="{FF2B5EF4-FFF2-40B4-BE49-F238E27FC236}">
                <a16:creationId xmlns:a16="http://schemas.microsoft.com/office/drawing/2014/main" id="{BD95E3F9-D9FB-4A42-A7B6-CE9828E32DD4}"/>
              </a:ext>
            </a:extLst>
          </p:cNvPr>
          <p:cNvSpPr txBox="1">
            <a:spLocks noChangeArrowheads="1"/>
          </p:cNvSpPr>
          <p:nvPr/>
        </p:nvSpPr>
        <p:spPr bwMode="auto">
          <a:xfrm>
            <a:off x="2971800" y="2438401"/>
            <a:ext cx="2667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a:solidFill>
                  <a:srgbClr val="000000"/>
                </a:solidFill>
                <a:latin typeface="Calibri" panose="020F0502020204030204" pitchFamily="34" charset="0"/>
              </a:rPr>
              <a:t>im1</a:t>
            </a:r>
          </a:p>
        </p:txBody>
      </p:sp>
      <p:sp>
        <p:nvSpPr>
          <p:cNvPr id="12" name="Oval 11">
            <a:extLst>
              <a:ext uri="{FF2B5EF4-FFF2-40B4-BE49-F238E27FC236}">
                <a16:creationId xmlns:a16="http://schemas.microsoft.com/office/drawing/2014/main" id="{C1C362EC-099A-4594-87A6-4E206DCC7260}"/>
              </a:ext>
            </a:extLst>
          </p:cNvPr>
          <p:cNvSpPr/>
          <p:nvPr/>
        </p:nvSpPr>
        <p:spPr>
          <a:xfrm>
            <a:off x="6934200" y="16002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3" name="Oval 12">
            <a:extLst>
              <a:ext uri="{FF2B5EF4-FFF2-40B4-BE49-F238E27FC236}">
                <a16:creationId xmlns:a16="http://schemas.microsoft.com/office/drawing/2014/main" id="{28082983-AD82-403A-8D49-F21C578F6DE5}"/>
              </a:ext>
            </a:extLst>
          </p:cNvPr>
          <p:cNvSpPr/>
          <p:nvPr/>
        </p:nvSpPr>
        <p:spPr>
          <a:xfrm>
            <a:off x="1905000" y="3810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4" name="Oval 13">
            <a:extLst>
              <a:ext uri="{FF2B5EF4-FFF2-40B4-BE49-F238E27FC236}">
                <a16:creationId xmlns:a16="http://schemas.microsoft.com/office/drawing/2014/main" id="{131E96C2-905B-4815-BA88-98437304A795}"/>
              </a:ext>
            </a:extLst>
          </p:cNvPr>
          <p:cNvSpPr/>
          <p:nvPr/>
        </p:nvSpPr>
        <p:spPr>
          <a:xfrm>
            <a:off x="9220200" y="1592263"/>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5" name="Oval 14">
            <a:extLst>
              <a:ext uri="{FF2B5EF4-FFF2-40B4-BE49-F238E27FC236}">
                <a16:creationId xmlns:a16="http://schemas.microsoft.com/office/drawing/2014/main" id="{5B194319-2BF8-4B60-8CFC-B4134E3BEDBB}"/>
              </a:ext>
            </a:extLst>
          </p:cNvPr>
          <p:cNvSpPr/>
          <p:nvPr/>
        </p:nvSpPr>
        <p:spPr>
          <a:xfrm>
            <a:off x="4419600" y="381000"/>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7" name="Oval 16">
            <a:extLst>
              <a:ext uri="{FF2B5EF4-FFF2-40B4-BE49-F238E27FC236}">
                <a16:creationId xmlns:a16="http://schemas.microsoft.com/office/drawing/2014/main" id="{461061D0-73BC-486C-8767-8B269F1F702C}"/>
              </a:ext>
            </a:extLst>
          </p:cNvPr>
          <p:cNvSpPr/>
          <p:nvPr/>
        </p:nvSpPr>
        <p:spPr>
          <a:xfrm>
            <a:off x="1905000" y="2286000"/>
            <a:ext cx="228600" cy="2286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8" name="Oval 17">
            <a:extLst>
              <a:ext uri="{FF2B5EF4-FFF2-40B4-BE49-F238E27FC236}">
                <a16:creationId xmlns:a16="http://schemas.microsoft.com/office/drawing/2014/main" id="{D270D0CA-85E5-47EC-AC1A-0CFA2106F2E0}"/>
              </a:ext>
            </a:extLst>
          </p:cNvPr>
          <p:cNvSpPr/>
          <p:nvPr/>
        </p:nvSpPr>
        <p:spPr>
          <a:xfrm>
            <a:off x="6705600" y="3276600"/>
            <a:ext cx="228600" cy="2286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9" name="Oval 18">
            <a:extLst>
              <a:ext uri="{FF2B5EF4-FFF2-40B4-BE49-F238E27FC236}">
                <a16:creationId xmlns:a16="http://schemas.microsoft.com/office/drawing/2014/main" id="{0BA40F4D-BF2B-45A4-9B9C-46AC16FF93D2}"/>
              </a:ext>
            </a:extLst>
          </p:cNvPr>
          <p:cNvSpPr/>
          <p:nvPr/>
        </p:nvSpPr>
        <p:spPr>
          <a:xfrm>
            <a:off x="4419600" y="2286000"/>
            <a:ext cx="228600" cy="2286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0" name="Oval 19">
            <a:extLst>
              <a:ext uri="{FF2B5EF4-FFF2-40B4-BE49-F238E27FC236}">
                <a16:creationId xmlns:a16="http://schemas.microsoft.com/office/drawing/2014/main" id="{10F6D80A-2A13-43A8-8E54-51AE42378ADF}"/>
              </a:ext>
            </a:extLst>
          </p:cNvPr>
          <p:cNvSpPr/>
          <p:nvPr/>
        </p:nvSpPr>
        <p:spPr>
          <a:xfrm>
            <a:off x="9829800" y="3886200"/>
            <a:ext cx="228600" cy="2286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6" name="Rectangle 15">
            <a:extLst>
              <a:ext uri="{FF2B5EF4-FFF2-40B4-BE49-F238E27FC236}">
                <a16:creationId xmlns:a16="http://schemas.microsoft.com/office/drawing/2014/main" id="{4EA39C20-C6CB-4D8C-81F9-0E69DC675CEC}"/>
              </a:ext>
            </a:extLst>
          </p:cNvPr>
          <p:cNvSpPr/>
          <p:nvPr/>
        </p:nvSpPr>
        <p:spPr>
          <a:xfrm>
            <a:off x="6858000" y="457200"/>
            <a:ext cx="3124200" cy="3657600"/>
          </a:xfrm>
          <a:prstGeom prst="rect">
            <a:avLst/>
          </a:pr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402D47AD-A96F-44A2-AF04-F12C5C27ADF4}"/>
              </a:ext>
            </a:extLst>
          </p:cNvPr>
          <p:cNvSpPr>
            <a:spLocks noGrp="1"/>
          </p:cNvSpPr>
          <p:nvPr>
            <p:ph type="title"/>
          </p:nvPr>
        </p:nvSpPr>
        <p:spPr>
          <a:xfrm>
            <a:off x="99846" y="114354"/>
            <a:ext cx="2793126" cy="1143000"/>
          </a:xfrm>
        </p:spPr>
        <p:txBody>
          <a:bodyPr/>
          <a:lstStyle/>
          <a:p>
            <a:pPr algn="l" eaLnBrk="1" hangingPunct="1"/>
            <a:r>
              <a:rPr lang="en-US" altLang="en-US" dirty="0"/>
              <a:t>Mosaics: </a:t>
            </a:r>
            <a:br>
              <a:rPr lang="en-US" altLang="en-US" dirty="0"/>
            </a:br>
            <a:r>
              <a:rPr lang="en-US" altLang="en-US" dirty="0"/>
              <a:t>Main steps</a:t>
            </a:r>
          </a:p>
        </p:txBody>
      </p:sp>
      <p:sp>
        <p:nvSpPr>
          <p:cNvPr id="3" name="Content Placeholder 2">
            <a:extLst>
              <a:ext uri="{FF2B5EF4-FFF2-40B4-BE49-F238E27FC236}">
                <a16:creationId xmlns:a16="http://schemas.microsoft.com/office/drawing/2014/main" id="{15BB563F-89B4-485A-913A-B71A7AE52CDF}"/>
              </a:ext>
            </a:extLst>
          </p:cNvPr>
          <p:cNvSpPr>
            <a:spLocks noGrp="1"/>
          </p:cNvSpPr>
          <p:nvPr>
            <p:ph idx="1"/>
          </p:nvPr>
        </p:nvSpPr>
        <p:spPr>
          <a:xfrm>
            <a:off x="2892972" y="278525"/>
            <a:ext cx="9291145" cy="6398172"/>
          </a:xfrm>
        </p:spPr>
        <p:txBody>
          <a:bodyPr rtlCol="0">
            <a:noAutofit/>
          </a:bodyPr>
          <a:lstStyle/>
          <a:p>
            <a:pPr eaLnBrk="1" fontAlgn="auto" hangingPunct="1">
              <a:spcAft>
                <a:spcPts val="0"/>
              </a:spcAft>
              <a:defRPr/>
            </a:pPr>
            <a:r>
              <a:rPr lang="en-US" sz="2200" b="1" dirty="0"/>
              <a:t>Collect correspondences (manually)</a:t>
            </a:r>
          </a:p>
          <a:p>
            <a:pPr eaLnBrk="1" fontAlgn="auto" hangingPunct="1">
              <a:spcAft>
                <a:spcPts val="0"/>
              </a:spcAft>
              <a:defRPr/>
            </a:pPr>
            <a:r>
              <a:rPr lang="en-US" sz="2200" b="1" dirty="0"/>
              <a:t>Solve for </a:t>
            </a:r>
            <a:r>
              <a:rPr lang="en-US" sz="2200" b="1" dirty="0" err="1"/>
              <a:t>homography</a:t>
            </a:r>
            <a:r>
              <a:rPr lang="en-US" sz="2200" b="1" dirty="0"/>
              <a:t> matrix H</a:t>
            </a:r>
          </a:p>
          <a:p>
            <a:pPr lvl="1" eaLnBrk="1" fontAlgn="auto" hangingPunct="1">
              <a:spcAft>
                <a:spcPts val="0"/>
              </a:spcAft>
              <a:defRPr/>
            </a:pPr>
            <a:r>
              <a:rPr lang="en-US" sz="2200" dirty="0"/>
              <a:t>Least squares solution</a:t>
            </a:r>
          </a:p>
          <a:p>
            <a:pPr eaLnBrk="1" fontAlgn="auto" hangingPunct="1">
              <a:spcAft>
                <a:spcPts val="0"/>
              </a:spcAft>
              <a:defRPr/>
            </a:pPr>
            <a:r>
              <a:rPr lang="en-US" sz="2200" b="1" dirty="0"/>
              <a:t>Warp content from one image frame to the other to combine: </a:t>
            </a:r>
            <a:br>
              <a:rPr lang="en-US" sz="2200" b="1" dirty="0"/>
            </a:br>
            <a:r>
              <a:rPr lang="en-US" sz="2200" b="1" dirty="0"/>
              <a:t>Say, warp im1 into im2 reference frame</a:t>
            </a:r>
          </a:p>
          <a:p>
            <a:pPr lvl="1" eaLnBrk="1" fontAlgn="auto" hangingPunct="1">
              <a:spcAft>
                <a:spcPts val="0"/>
              </a:spcAft>
              <a:defRPr/>
            </a:pPr>
            <a:r>
              <a:rPr lang="en-US" sz="2200" dirty="0"/>
              <a:t>Determine bounds of the new combined image</a:t>
            </a:r>
          </a:p>
          <a:p>
            <a:pPr lvl="2" eaLnBrk="1" fontAlgn="auto" hangingPunct="1">
              <a:spcAft>
                <a:spcPts val="0"/>
              </a:spcAft>
              <a:defRPr/>
            </a:pPr>
            <a:r>
              <a:rPr lang="en-US" sz="2200" dirty="0"/>
              <a:t>Where will the corners of im1 fall in im2’s coordinate frame?</a:t>
            </a:r>
          </a:p>
          <a:p>
            <a:pPr lvl="2" eaLnBrk="1" fontAlgn="auto" hangingPunct="1">
              <a:spcAft>
                <a:spcPts val="0"/>
              </a:spcAft>
              <a:defRPr/>
            </a:pPr>
            <a:r>
              <a:rPr lang="en-US" sz="2200" dirty="0"/>
              <a:t>We will attempt to lookup colors for any of these positions we can get from im1. : </a:t>
            </a:r>
            <a:r>
              <a:rPr lang="en-US" sz="2200" dirty="0" err="1">
                <a:latin typeface="Courier New" pitchFamily="49" charset="0"/>
                <a:cs typeface="Courier New" pitchFamily="49" charset="0"/>
              </a:rPr>
              <a:t>numpy.meshgrid</a:t>
            </a:r>
            <a:endParaRPr lang="en-US" sz="2200" dirty="0">
              <a:latin typeface="Courier New" pitchFamily="49" charset="0"/>
              <a:cs typeface="Courier New" pitchFamily="49" charset="0"/>
            </a:endParaRPr>
          </a:p>
          <a:p>
            <a:pPr lvl="1" eaLnBrk="1" fontAlgn="auto" hangingPunct="1">
              <a:spcAft>
                <a:spcPts val="0"/>
              </a:spcAft>
              <a:defRPr/>
            </a:pPr>
            <a:r>
              <a:rPr lang="en-US" sz="2200" dirty="0"/>
              <a:t>Compute coordinates in im1’s reference frame (via </a:t>
            </a:r>
            <a:r>
              <a:rPr lang="en-US" sz="2200" dirty="0" err="1"/>
              <a:t>homography</a:t>
            </a:r>
            <a:r>
              <a:rPr lang="en-US" sz="2200" dirty="0"/>
              <a:t>) for all points in that range: H</a:t>
            </a:r>
            <a:r>
              <a:rPr lang="en-US" sz="2200" baseline="30000" dirty="0"/>
              <a:t>-1</a:t>
            </a:r>
          </a:p>
          <a:p>
            <a:pPr lvl="1" eaLnBrk="1" fontAlgn="auto" hangingPunct="1">
              <a:spcAft>
                <a:spcPts val="0"/>
              </a:spcAft>
              <a:defRPr/>
            </a:pPr>
            <a:r>
              <a:rPr lang="en-US" sz="2200" dirty="0"/>
              <a:t>Lookup all colors for all these positions from im1</a:t>
            </a:r>
          </a:p>
          <a:p>
            <a:pPr lvl="2" eaLnBrk="1" fontAlgn="auto" hangingPunct="1">
              <a:spcAft>
                <a:spcPts val="0"/>
              </a:spcAft>
              <a:defRPr/>
            </a:pPr>
            <a:r>
              <a:rPr lang="en-US" sz="2200" dirty="0"/>
              <a:t>Inverse warp : </a:t>
            </a:r>
            <a:r>
              <a:rPr lang="en-US" sz="2200" dirty="0">
                <a:latin typeface="Courier New" pitchFamily="49" charset="0"/>
                <a:cs typeface="Courier New" pitchFamily="49" charset="0"/>
              </a:rPr>
              <a:t>scipy.interpolate.interp2 </a:t>
            </a:r>
            <a:br>
              <a:rPr lang="en-US" sz="2200" dirty="0">
                <a:latin typeface="Courier New" pitchFamily="49" charset="0"/>
                <a:cs typeface="Courier New" pitchFamily="49" charset="0"/>
              </a:rPr>
            </a:br>
            <a:r>
              <a:rPr lang="en-US" sz="2200" dirty="0">
                <a:latin typeface="+mj-lt"/>
                <a:cs typeface="Courier New" pitchFamily="49" charset="0"/>
              </a:rPr>
              <a:t>(watch for nans : </a:t>
            </a:r>
            <a:r>
              <a:rPr lang="en-US" sz="2200" dirty="0" err="1">
                <a:latin typeface="Courier New" pitchFamily="49" charset="0"/>
                <a:cs typeface="Courier New" pitchFamily="49" charset="0"/>
              </a:rPr>
              <a:t>isnan</a:t>
            </a:r>
            <a:r>
              <a:rPr lang="en-US" sz="2200" dirty="0">
                <a:latin typeface="+mj-lt"/>
                <a:cs typeface="Courier New" pitchFamily="49" charset="0"/>
              </a:rPr>
              <a:t>)</a:t>
            </a:r>
          </a:p>
          <a:p>
            <a:pPr eaLnBrk="1" fontAlgn="auto" hangingPunct="1">
              <a:spcAft>
                <a:spcPts val="0"/>
              </a:spcAft>
              <a:defRPr/>
            </a:pPr>
            <a:r>
              <a:rPr lang="en-US" sz="2200" b="1" dirty="0"/>
              <a:t>Overlay im2 content onto the warped im1 content.</a:t>
            </a:r>
          </a:p>
          <a:p>
            <a:pPr lvl="1" eaLnBrk="1" fontAlgn="auto" hangingPunct="1">
              <a:spcAft>
                <a:spcPts val="0"/>
              </a:spcAft>
              <a:defRPr/>
            </a:pPr>
            <a:r>
              <a:rPr lang="en-US" sz="2200" dirty="0"/>
              <a:t>Careful about new bounds of the output image: minx, </a:t>
            </a:r>
            <a:r>
              <a:rPr lang="en-US" sz="2200" dirty="0" err="1"/>
              <a:t>miny</a:t>
            </a:r>
            <a:endParaRPr lang="en-US" sz="2200" dirty="0"/>
          </a:p>
        </p:txBody>
      </p:sp>
      <p:sp>
        <p:nvSpPr>
          <p:cNvPr id="6" name="Rectangle 5">
            <a:extLst>
              <a:ext uri="{FF2B5EF4-FFF2-40B4-BE49-F238E27FC236}">
                <a16:creationId xmlns:a16="http://schemas.microsoft.com/office/drawing/2014/main" id="{0D1065B9-3744-4074-A4ED-B52CA0E7708F}"/>
              </a:ext>
            </a:extLst>
          </p:cNvPr>
          <p:cNvSpPr/>
          <p:nvPr/>
        </p:nvSpPr>
        <p:spPr>
          <a:xfrm>
            <a:off x="3271345" y="3767958"/>
            <a:ext cx="8631621" cy="1923393"/>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extLst>
      <p:ext uri="{BB962C8B-B14F-4D97-AF65-F5344CB8AC3E}">
        <p14:creationId xmlns:p14="http://schemas.microsoft.com/office/powerpoint/2010/main" val="245566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Content Placeholder 3" descr="warpedim1.jpg">
            <a:extLst>
              <a:ext uri="{FF2B5EF4-FFF2-40B4-BE49-F238E27FC236}">
                <a16:creationId xmlns:a16="http://schemas.microsoft.com/office/drawing/2014/main" id="{7FB33500-489C-4BA6-B379-BC0256F4486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700714" y="381001"/>
            <a:ext cx="4967287" cy="4525963"/>
          </a:xfrm>
        </p:spPr>
      </p:pic>
      <p:sp>
        <p:nvSpPr>
          <p:cNvPr id="75779" name="TextBox 4">
            <a:extLst>
              <a:ext uri="{FF2B5EF4-FFF2-40B4-BE49-F238E27FC236}">
                <a16:creationId xmlns:a16="http://schemas.microsoft.com/office/drawing/2014/main" id="{63E8A5C3-A9D7-45C3-B0B0-20189C0D855A}"/>
              </a:ext>
            </a:extLst>
          </p:cNvPr>
          <p:cNvSpPr txBox="1">
            <a:spLocks noChangeArrowheads="1"/>
          </p:cNvSpPr>
          <p:nvPr/>
        </p:nvSpPr>
        <p:spPr bwMode="auto">
          <a:xfrm>
            <a:off x="6324600" y="4648200"/>
            <a:ext cx="41290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sz="3000">
                <a:solidFill>
                  <a:srgbClr val="000000"/>
                </a:solidFill>
                <a:latin typeface="Calibri" panose="020F0502020204030204" pitchFamily="34" charset="0"/>
              </a:rPr>
              <a:t>im1 warped into reference frame of im2.</a:t>
            </a:r>
          </a:p>
        </p:txBody>
      </p:sp>
      <p:pic>
        <p:nvPicPr>
          <p:cNvPr id="75780" name="Picture 5" descr="statue1.jpg">
            <a:extLst>
              <a:ext uri="{FF2B5EF4-FFF2-40B4-BE49-F238E27FC236}">
                <a16:creationId xmlns:a16="http://schemas.microsoft.com/office/drawing/2014/main" id="{65260287-3F19-4C71-ADF0-B0909AE000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360738"/>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Box 6">
            <a:extLst>
              <a:ext uri="{FF2B5EF4-FFF2-40B4-BE49-F238E27FC236}">
                <a16:creationId xmlns:a16="http://schemas.microsoft.com/office/drawing/2014/main" id="{0C8883F5-A759-4223-A2E3-D6330BD91C4C}"/>
              </a:ext>
            </a:extLst>
          </p:cNvPr>
          <p:cNvSpPr txBox="1">
            <a:spLocks noChangeArrowheads="1"/>
          </p:cNvSpPr>
          <p:nvPr/>
        </p:nvSpPr>
        <p:spPr bwMode="auto">
          <a:xfrm>
            <a:off x="3048000" y="5176838"/>
            <a:ext cx="2667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a:solidFill>
                  <a:srgbClr val="000000"/>
                </a:solidFill>
                <a:latin typeface="Calibri" panose="020F0502020204030204" pitchFamily="34" charset="0"/>
              </a:rPr>
              <a:t>im2</a:t>
            </a:r>
          </a:p>
        </p:txBody>
      </p:sp>
      <p:pic>
        <p:nvPicPr>
          <p:cNvPr id="75782" name="Picture 7" descr="statue2.jpg">
            <a:extLst>
              <a:ext uri="{FF2B5EF4-FFF2-40B4-BE49-F238E27FC236}">
                <a16:creationId xmlns:a16="http://schemas.microsoft.com/office/drawing/2014/main" id="{E673BB46-1928-46A5-88C6-065CADF408C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81201" y="457200"/>
            <a:ext cx="262572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3" name="TextBox 8">
            <a:extLst>
              <a:ext uri="{FF2B5EF4-FFF2-40B4-BE49-F238E27FC236}">
                <a16:creationId xmlns:a16="http://schemas.microsoft.com/office/drawing/2014/main" id="{8BEE68B6-DBBF-4C5A-A48A-447FF343C47D}"/>
              </a:ext>
            </a:extLst>
          </p:cNvPr>
          <p:cNvSpPr txBox="1">
            <a:spLocks noChangeArrowheads="1"/>
          </p:cNvSpPr>
          <p:nvPr/>
        </p:nvSpPr>
        <p:spPr bwMode="auto">
          <a:xfrm>
            <a:off x="2971800" y="2438401"/>
            <a:ext cx="2667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a:solidFill>
                  <a:srgbClr val="000000"/>
                </a:solidFill>
                <a:latin typeface="Calibri" panose="020F0502020204030204" pitchFamily="34" charset="0"/>
              </a:rPr>
              <a:t>im1</a:t>
            </a:r>
          </a:p>
        </p:txBody>
      </p:sp>
      <p:cxnSp>
        <p:nvCxnSpPr>
          <p:cNvPr id="11" name="Curved Connector 10">
            <a:extLst>
              <a:ext uri="{FF2B5EF4-FFF2-40B4-BE49-F238E27FC236}">
                <a16:creationId xmlns:a16="http://schemas.microsoft.com/office/drawing/2014/main" id="{D63F6112-530C-4CC7-95EC-BF6905765596}"/>
              </a:ext>
            </a:extLst>
          </p:cNvPr>
          <p:cNvCxnSpPr/>
          <p:nvPr/>
        </p:nvCxnSpPr>
        <p:spPr>
          <a:xfrm rot="10800000">
            <a:off x="2057400" y="457200"/>
            <a:ext cx="4876800" cy="1143000"/>
          </a:xfrm>
          <a:prstGeom prst="curvedConnector3">
            <a:avLst>
              <a:gd name="adj1" fmla="val 133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urved Connector 12">
            <a:extLst>
              <a:ext uri="{FF2B5EF4-FFF2-40B4-BE49-F238E27FC236}">
                <a16:creationId xmlns:a16="http://schemas.microsoft.com/office/drawing/2014/main" id="{304C8F18-E61E-41AF-9A81-8A12A0B952CF}"/>
              </a:ext>
            </a:extLst>
          </p:cNvPr>
          <p:cNvCxnSpPr/>
          <p:nvPr/>
        </p:nvCxnSpPr>
        <p:spPr>
          <a:xfrm rot="10800000">
            <a:off x="3810000" y="1905000"/>
            <a:ext cx="4724400" cy="1447800"/>
          </a:xfrm>
          <a:prstGeom prst="curved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5786" name="TextBox 14">
            <a:extLst>
              <a:ext uri="{FF2B5EF4-FFF2-40B4-BE49-F238E27FC236}">
                <a16:creationId xmlns:a16="http://schemas.microsoft.com/office/drawing/2014/main" id="{B23E0AE5-8C13-4FF6-8E4F-5EC1D483DE7C}"/>
              </a:ext>
            </a:extLst>
          </p:cNvPr>
          <p:cNvSpPr txBox="1">
            <a:spLocks noChangeArrowheads="1"/>
          </p:cNvSpPr>
          <p:nvPr/>
        </p:nvSpPr>
        <p:spPr bwMode="auto">
          <a:xfrm>
            <a:off x="2362200" y="6019800"/>
            <a:ext cx="7467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sz="2200">
                <a:solidFill>
                  <a:srgbClr val="000000"/>
                </a:solidFill>
                <a:latin typeface="Calibri" panose="020F0502020204030204" pitchFamily="34" charset="0"/>
              </a:rPr>
              <a:t>Use interp2 to ask for the colors (possibly interpolated) from im1 at all the positions needed in im2’s reference frame.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402D47AD-A96F-44A2-AF04-F12C5C27ADF4}"/>
              </a:ext>
            </a:extLst>
          </p:cNvPr>
          <p:cNvSpPr>
            <a:spLocks noGrp="1"/>
          </p:cNvSpPr>
          <p:nvPr>
            <p:ph type="title"/>
          </p:nvPr>
        </p:nvSpPr>
        <p:spPr>
          <a:xfrm>
            <a:off x="99846" y="114354"/>
            <a:ext cx="2793126" cy="1143000"/>
          </a:xfrm>
        </p:spPr>
        <p:txBody>
          <a:bodyPr/>
          <a:lstStyle/>
          <a:p>
            <a:pPr algn="l" eaLnBrk="1" hangingPunct="1"/>
            <a:r>
              <a:rPr lang="en-US" altLang="en-US" dirty="0"/>
              <a:t>Mosaics: </a:t>
            </a:r>
            <a:br>
              <a:rPr lang="en-US" altLang="en-US" dirty="0"/>
            </a:br>
            <a:r>
              <a:rPr lang="en-US" altLang="en-US" dirty="0"/>
              <a:t>Main steps</a:t>
            </a:r>
          </a:p>
        </p:txBody>
      </p:sp>
      <p:sp>
        <p:nvSpPr>
          <p:cNvPr id="3" name="Content Placeholder 2">
            <a:extLst>
              <a:ext uri="{FF2B5EF4-FFF2-40B4-BE49-F238E27FC236}">
                <a16:creationId xmlns:a16="http://schemas.microsoft.com/office/drawing/2014/main" id="{15BB563F-89B4-485A-913A-B71A7AE52CDF}"/>
              </a:ext>
            </a:extLst>
          </p:cNvPr>
          <p:cNvSpPr>
            <a:spLocks noGrp="1"/>
          </p:cNvSpPr>
          <p:nvPr>
            <p:ph idx="1"/>
          </p:nvPr>
        </p:nvSpPr>
        <p:spPr>
          <a:xfrm>
            <a:off x="2892972" y="278525"/>
            <a:ext cx="9291145" cy="6398172"/>
          </a:xfrm>
        </p:spPr>
        <p:txBody>
          <a:bodyPr rtlCol="0">
            <a:noAutofit/>
          </a:bodyPr>
          <a:lstStyle/>
          <a:p>
            <a:pPr eaLnBrk="1" fontAlgn="auto" hangingPunct="1">
              <a:spcAft>
                <a:spcPts val="0"/>
              </a:spcAft>
              <a:defRPr/>
            </a:pPr>
            <a:r>
              <a:rPr lang="en-US" sz="2200" b="1" dirty="0"/>
              <a:t>Collect correspondences (manually)</a:t>
            </a:r>
          </a:p>
          <a:p>
            <a:pPr eaLnBrk="1" fontAlgn="auto" hangingPunct="1">
              <a:spcAft>
                <a:spcPts val="0"/>
              </a:spcAft>
              <a:defRPr/>
            </a:pPr>
            <a:r>
              <a:rPr lang="en-US" sz="2200" b="1" dirty="0"/>
              <a:t>Solve for </a:t>
            </a:r>
            <a:r>
              <a:rPr lang="en-US" sz="2200" b="1" dirty="0" err="1"/>
              <a:t>homography</a:t>
            </a:r>
            <a:r>
              <a:rPr lang="en-US" sz="2200" b="1" dirty="0"/>
              <a:t> matrix H</a:t>
            </a:r>
          </a:p>
          <a:p>
            <a:pPr lvl="1" eaLnBrk="1" fontAlgn="auto" hangingPunct="1">
              <a:spcAft>
                <a:spcPts val="0"/>
              </a:spcAft>
              <a:defRPr/>
            </a:pPr>
            <a:r>
              <a:rPr lang="en-US" sz="2200" dirty="0"/>
              <a:t>Least squares solution</a:t>
            </a:r>
          </a:p>
          <a:p>
            <a:pPr eaLnBrk="1" fontAlgn="auto" hangingPunct="1">
              <a:spcAft>
                <a:spcPts val="0"/>
              </a:spcAft>
              <a:defRPr/>
            </a:pPr>
            <a:r>
              <a:rPr lang="en-US" sz="2200" b="1" dirty="0"/>
              <a:t>Warp content from one image frame to the other to combine: </a:t>
            </a:r>
            <a:br>
              <a:rPr lang="en-US" sz="2200" b="1" dirty="0"/>
            </a:br>
            <a:r>
              <a:rPr lang="en-US" sz="2200" b="1" dirty="0"/>
              <a:t>Say, warp im1 into im2 reference frame</a:t>
            </a:r>
          </a:p>
          <a:p>
            <a:pPr lvl="1" eaLnBrk="1" fontAlgn="auto" hangingPunct="1">
              <a:spcAft>
                <a:spcPts val="0"/>
              </a:spcAft>
              <a:defRPr/>
            </a:pPr>
            <a:r>
              <a:rPr lang="en-US" sz="2200" dirty="0"/>
              <a:t>Determine bounds of the new combined image</a:t>
            </a:r>
          </a:p>
          <a:p>
            <a:pPr lvl="2" eaLnBrk="1" fontAlgn="auto" hangingPunct="1">
              <a:spcAft>
                <a:spcPts val="0"/>
              </a:spcAft>
              <a:defRPr/>
            </a:pPr>
            <a:r>
              <a:rPr lang="en-US" sz="2200" dirty="0"/>
              <a:t>Where will the corners of im1 fall in im2’s coordinate frame?</a:t>
            </a:r>
          </a:p>
          <a:p>
            <a:pPr lvl="2" eaLnBrk="1" fontAlgn="auto" hangingPunct="1">
              <a:spcAft>
                <a:spcPts val="0"/>
              </a:spcAft>
              <a:defRPr/>
            </a:pPr>
            <a:r>
              <a:rPr lang="en-US" sz="2200" dirty="0"/>
              <a:t>We will attempt to lookup colors for any of these positions we can get from im1. : </a:t>
            </a:r>
            <a:r>
              <a:rPr lang="en-US" sz="2200" dirty="0" err="1">
                <a:latin typeface="Courier New" pitchFamily="49" charset="0"/>
                <a:cs typeface="Courier New" pitchFamily="49" charset="0"/>
              </a:rPr>
              <a:t>numpy.meshgrid</a:t>
            </a:r>
            <a:endParaRPr lang="en-US" sz="2200" dirty="0">
              <a:latin typeface="Courier New" pitchFamily="49" charset="0"/>
              <a:cs typeface="Courier New" pitchFamily="49" charset="0"/>
            </a:endParaRPr>
          </a:p>
          <a:p>
            <a:pPr lvl="1" eaLnBrk="1" fontAlgn="auto" hangingPunct="1">
              <a:spcAft>
                <a:spcPts val="0"/>
              </a:spcAft>
              <a:defRPr/>
            </a:pPr>
            <a:r>
              <a:rPr lang="en-US" sz="2200" dirty="0"/>
              <a:t>Compute coordinates in im1’s reference frame (via </a:t>
            </a:r>
            <a:r>
              <a:rPr lang="en-US" sz="2200" dirty="0" err="1"/>
              <a:t>homography</a:t>
            </a:r>
            <a:r>
              <a:rPr lang="en-US" sz="2200" dirty="0"/>
              <a:t>) for all points in that range: H</a:t>
            </a:r>
            <a:r>
              <a:rPr lang="en-US" sz="2200" baseline="30000" dirty="0"/>
              <a:t>-1</a:t>
            </a:r>
          </a:p>
          <a:p>
            <a:pPr lvl="1" eaLnBrk="1" fontAlgn="auto" hangingPunct="1">
              <a:spcAft>
                <a:spcPts val="0"/>
              </a:spcAft>
              <a:defRPr/>
            </a:pPr>
            <a:r>
              <a:rPr lang="en-US" sz="2200" dirty="0"/>
              <a:t>Lookup all colors for all these positions from im1</a:t>
            </a:r>
          </a:p>
          <a:p>
            <a:pPr lvl="2" eaLnBrk="1" fontAlgn="auto" hangingPunct="1">
              <a:spcAft>
                <a:spcPts val="0"/>
              </a:spcAft>
              <a:defRPr/>
            </a:pPr>
            <a:r>
              <a:rPr lang="en-US" sz="2200" dirty="0"/>
              <a:t>Inverse warp : </a:t>
            </a:r>
            <a:r>
              <a:rPr lang="en-US" sz="2200" dirty="0">
                <a:latin typeface="Courier New" pitchFamily="49" charset="0"/>
                <a:cs typeface="Courier New" pitchFamily="49" charset="0"/>
              </a:rPr>
              <a:t>scipy.interpolate.interp2 </a:t>
            </a:r>
            <a:br>
              <a:rPr lang="en-US" sz="2200" dirty="0">
                <a:latin typeface="Courier New" pitchFamily="49" charset="0"/>
                <a:cs typeface="Courier New" pitchFamily="49" charset="0"/>
              </a:rPr>
            </a:br>
            <a:r>
              <a:rPr lang="en-US" sz="2200" dirty="0">
                <a:latin typeface="+mj-lt"/>
                <a:cs typeface="Courier New" pitchFamily="49" charset="0"/>
              </a:rPr>
              <a:t>(watch for nans : </a:t>
            </a:r>
            <a:r>
              <a:rPr lang="en-US" sz="2200" dirty="0" err="1">
                <a:latin typeface="Courier New" pitchFamily="49" charset="0"/>
                <a:cs typeface="Courier New" pitchFamily="49" charset="0"/>
              </a:rPr>
              <a:t>isnan</a:t>
            </a:r>
            <a:r>
              <a:rPr lang="en-US" sz="2200" dirty="0">
                <a:latin typeface="+mj-lt"/>
                <a:cs typeface="Courier New" pitchFamily="49" charset="0"/>
              </a:rPr>
              <a:t>)</a:t>
            </a:r>
          </a:p>
          <a:p>
            <a:pPr eaLnBrk="1" fontAlgn="auto" hangingPunct="1">
              <a:spcAft>
                <a:spcPts val="0"/>
              </a:spcAft>
              <a:defRPr/>
            </a:pPr>
            <a:r>
              <a:rPr lang="en-US" sz="2200" b="1" dirty="0"/>
              <a:t>Overlay im2 content onto the warped im1 content.</a:t>
            </a:r>
          </a:p>
          <a:p>
            <a:pPr lvl="1" eaLnBrk="1" fontAlgn="auto" hangingPunct="1">
              <a:spcAft>
                <a:spcPts val="0"/>
              </a:spcAft>
              <a:defRPr/>
            </a:pPr>
            <a:r>
              <a:rPr lang="en-US" sz="2200" dirty="0"/>
              <a:t>Careful about new bounds of the output image: minx, </a:t>
            </a:r>
            <a:r>
              <a:rPr lang="en-US" sz="2200" dirty="0" err="1"/>
              <a:t>miny</a:t>
            </a:r>
            <a:endParaRPr lang="en-US" sz="2200" dirty="0"/>
          </a:p>
        </p:txBody>
      </p:sp>
      <p:sp>
        <p:nvSpPr>
          <p:cNvPr id="5" name="Rectangle 4">
            <a:extLst>
              <a:ext uri="{FF2B5EF4-FFF2-40B4-BE49-F238E27FC236}">
                <a16:creationId xmlns:a16="http://schemas.microsoft.com/office/drawing/2014/main" id="{C50D1FC9-CE7B-4B09-852D-ED95E4F773E2}"/>
              </a:ext>
            </a:extLst>
          </p:cNvPr>
          <p:cNvSpPr/>
          <p:nvPr/>
        </p:nvSpPr>
        <p:spPr>
          <a:xfrm>
            <a:off x="2871952" y="5615152"/>
            <a:ext cx="7696200" cy="990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extLst>
      <p:ext uri="{BB962C8B-B14F-4D97-AF65-F5344CB8AC3E}">
        <p14:creationId xmlns:p14="http://schemas.microsoft.com/office/powerpoint/2010/main" val="162929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90B9BBC8-CDFC-490F-AE8F-EE4B8DF10CA1}"/>
              </a:ext>
            </a:extLst>
          </p:cNvPr>
          <p:cNvSpPr>
            <a:spLocks noGrp="1"/>
          </p:cNvSpPr>
          <p:nvPr>
            <p:ph type="title"/>
          </p:nvPr>
        </p:nvSpPr>
        <p:spPr/>
        <p:txBody>
          <a:bodyPr/>
          <a:lstStyle/>
          <a:p>
            <a:pPr eaLnBrk="1" hangingPunct="1"/>
            <a:endParaRPr lang="en-US" altLang="en-US"/>
          </a:p>
        </p:txBody>
      </p:sp>
      <p:pic>
        <p:nvPicPr>
          <p:cNvPr id="77827" name="Content Placeholder 3" descr="combo_statue.jpg">
            <a:extLst>
              <a:ext uri="{FF2B5EF4-FFF2-40B4-BE49-F238E27FC236}">
                <a16:creationId xmlns:a16="http://schemas.microsoft.com/office/drawing/2014/main" id="{22EC0586-DD93-4C8F-84C0-1FE4CAFFEBC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38401" y="609601"/>
            <a:ext cx="7845425" cy="5745163"/>
          </a:xfrm>
        </p:spPr>
      </p:pic>
      <p:sp>
        <p:nvSpPr>
          <p:cNvPr id="5" name="Rectangle 4">
            <a:extLst>
              <a:ext uri="{FF2B5EF4-FFF2-40B4-BE49-F238E27FC236}">
                <a16:creationId xmlns:a16="http://schemas.microsoft.com/office/drawing/2014/main" id="{92BC3C2B-54E1-4CC1-8981-18063FFD0B4E}"/>
              </a:ext>
            </a:extLst>
          </p:cNvPr>
          <p:cNvSpPr/>
          <p:nvPr/>
        </p:nvSpPr>
        <p:spPr>
          <a:xfrm>
            <a:off x="4648200" y="838200"/>
            <a:ext cx="2819400" cy="220980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80E55BA7-0A14-4DD0-A1DE-0A9B9A12879C}"/>
              </a:ext>
            </a:extLst>
          </p:cNvPr>
          <p:cNvSpPr>
            <a:spLocks noGrp="1" noChangeArrowheads="1"/>
          </p:cNvSpPr>
          <p:nvPr>
            <p:ph type="title"/>
          </p:nvPr>
        </p:nvSpPr>
        <p:spPr/>
        <p:txBody>
          <a:bodyPr/>
          <a:lstStyle/>
          <a:p>
            <a:r>
              <a:rPr lang="en-US" altLang="en-US"/>
              <a:t>Panoramas</a:t>
            </a:r>
          </a:p>
        </p:txBody>
      </p:sp>
      <p:sp>
        <p:nvSpPr>
          <p:cNvPr id="81923" name="Rectangle 3">
            <a:extLst>
              <a:ext uri="{FF2B5EF4-FFF2-40B4-BE49-F238E27FC236}">
                <a16:creationId xmlns:a16="http://schemas.microsoft.com/office/drawing/2014/main" id="{BA5E1DE3-3EE8-46A3-BBB4-4F7B9041D960}"/>
              </a:ext>
            </a:extLst>
          </p:cNvPr>
          <p:cNvSpPr>
            <a:spLocks noGrp="1" noChangeArrowheads="1"/>
          </p:cNvSpPr>
          <p:nvPr>
            <p:ph type="body" idx="1"/>
          </p:nvPr>
        </p:nvSpPr>
        <p:spPr>
          <a:xfrm>
            <a:off x="2209800" y="4572000"/>
            <a:ext cx="8229600" cy="1600200"/>
          </a:xfrm>
        </p:spPr>
        <p:txBody>
          <a:bodyPr/>
          <a:lstStyle/>
          <a:p>
            <a:pPr marL="457200" indent="-457200">
              <a:buFontTx/>
              <a:buAutoNum type="arabicPeriod"/>
            </a:pPr>
            <a:r>
              <a:rPr lang="en-US" altLang="en-US"/>
              <a:t>Pick one image (red)</a:t>
            </a:r>
          </a:p>
          <a:p>
            <a:pPr marL="457200" indent="-457200">
              <a:buFontTx/>
              <a:buAutoNum type="arabicPeriod"/>
            </a:pPr>
            <a:r>
              <a:rPr lang="en-US" altLang="en-US"/>
              <a:t>Warp the other images towards it (usually, one by one)</a:t>
            </a:r>
          </a:p>
          <a:p>
            <a:pPr marL="457200" indent="-457200">
              <a:buFontTx/>
              <a:buAutoNum type="arabicPeriod"/>
            </a:pPr>
            <a:r>
              <a:rPr lang="en-US" altLang="en-US"/>
              <a:t>blend</a:t>
            </a:r>
          </a:p>
        </p:txBody>
      </p:sp>
      <p:pic>
        <p:nvPicPr>
          <p:cNvPr id="81924" name="Picture 4">
            <a:extLst>
              <a:ext uri="{FF2B5EF4-FFF2-40B4-BE49-F238E27FC236}">
                <a16:creationId xmlns:a16="http://schemas.microsoft.com/office/drawing/2014/main" id="{A1F410D8-0F64-43A6-B6C8-3B2AD80C4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2938" y="990600"/>
            <a:ext cx="8450262"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931B4DAD-0C6C-4149-82A3-970169E8E07E}"/>
              </a:ext>
            </a:extLst>
          </p:cNvPr>
          <p:cNvSpPr>
            <a:spLocks noGrp="1" noChangeArrowheads="1"/>
          </p:cNvSpPr>
          <p:nvPr>
            <p:ph type="title"/>
          </p:nvPr>
        </p:nvSpPr>
        <p:spPr/>
        <p:txBody>
          <a:bodyPr/>
          <a:lstStyle/>
          <a:p>
            <a:r>
              <a:rPr lang="en-US" altLang="en-US"/>
              <a:t>changing camera center</a:t>
            </a:r>
          </a:p>
        </p:txBody>
      </p:sp>
      <p:sp>
        <p:nvSpPr>
          <p:cNvPr id="82947" name="Rectangle 3">
            <a:extLst>
              <a:ext uri="{FF2B5EF4-FFF2-40B4-BE49-F238E27FC236}">
                <a16:creationId xmlns:a16="http://schemas.microsoft.com/office/drawing/2014/main" id="{7D06363D-5EA2-4DDB-A05B-DC58EC1A51D9}"/>
              </a:ext>
            </a:extLst>
          </p:cNvPr>
          <p:cNvSpPr>
            <a:spLocks noGrp="1" noChangeArrowheads="1"/>
          </p:cNvSpPr>
          <p:nvPr>
            <p:ph type="body" idx="1"/>
          </p:nvPr>
        </p:nvSpPr>
        <p:spPr>
          <a:xfrm>
            <a:off x="2209800" y="914400"/>
            <a:ext cx="7772400" cy="533400"/>
          </a:xfrm>
        </p:spPr>
        <p:txBody>
          <a:bodyPr/>
          <a:lstStyle/>
          <a:p>
            <a:r>
              <a:rPr lang="en-US" altLang="en-US"/>
              <a:t>Does it still work?</a:t>
            </a:r>
          </a:p>
        </p:txBody>
      </p:sp>
      <p:sp>
        <p:nvSpPr>
          <p:cNvPr id="82948" name="Line 4">
            <a:extLst>
              <a:ext uri="{FF2B5EF4-FFF2-40B4-BE49-F238E27FC236}">
                <a16:creationId xmlns:a16="http://schemas.microsoft.com/office/drawing/2014/main" id="{447BC22C-B73E-4C35-882C-9E21F06B5CDF}"/>
              </a:ext>
            </a:extLst>
          </p:cNvPr>
          <p:cNvSpPr>
            <a:spLocks noChangeShapeType="1"/>
          </p:cNvSpPr>
          <p:nvPr/>
        </p:nvSpPr>
        <p:spPr bwMode="auto">
          <a:xfrm flipV="1">
            <a:off x="5256213" y="2024063"/>
            <a:ext cx="2849562" cy="8001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49" name="Line 5">
            <a:extLst>
              <a:ext uri="{FF2B5EF4-FFF2-40B4-BE49-F238E27FC236}">
                <a16:creationId xmlns:a16="http://schemas.microsoft.com/office/drawing/2014/main" id="{8A289E23-E7F4-4547-A938-11DD5878DDF2}"/>
              </a:ext>
            </a:extLst>
          </p:cNvPr>
          <p:cNvSpPr>
            <a:spLocks noChangeShapeType="1"/>
          </p:cNvSpPr>
          <p:nvPr/>
        </p:nvSpPr>
        <p:spPr bwMode="auto">
          <a:xfrm flipH="1" flipV="1">
            <a:off x="4529138" y="2125664"/>
            <a:ext cx="373062" cy="6191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0" name="Line 6">
            <a:extLst>
              <a:ext uri="{FF2B5EF4-FFF2-40B4-BE49-F238E27FC236}">
                <a16:creationId xmlns:a16="http://schemas.microsoft.com/office/drawing/2014/main" id="{4A71C904-F897-48A8-AC29-C1DD5FDBB744}"/>
              </a:ext>
            </a:extLst>
          </p:cNvPr>
          <p:cNvSpPr>
            <a:spLocks noChangeShapeType="1"/>
          </p:cNvSpPr>
          <p:nvPr/>
        </p:nvSpPr>
        <p:spPr bwMode="auto">
          <a:xfrm flipH="1" flipV="1">
            <a:off x="3492501" y="2341563"/>
            <a:ext cx="1304925" cy="4873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1" name="Line 7">
            <a:extLst>
              <a:ext uri="{FF2B5EF4-FFF2-40B4-BE49-F238E27FC236}">
                <a16:creationId xmlns:a16="http://schemas.microsoft.com/office/drawing/2014/main" id="{251CBE95-9C01-4BDD-A975-9ACA711C6A82}"/>
              </a:ext>
            </a:extLst>
          </p:cNvPr>
          <p:cNvSpPr>
            <a:spLocks noChangeShapeType="1"/>
          </p:cNvSpPr>
          <p:nvPr/>
        </p:nvSpPr>
        <p:spPr bwMode="auto">
          <a:xfrm>
            <a:off x="5056189" y="2947989"/>
            <a:ext cx="3430587" cy="458787"/>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2" name="Line 8">
            <a:extLst>
              <a:ext uri="{FF2B5EF4-FFF2-40B4-BE49-F238E27FC236}">
                <a16:creationId xmlns:a16="http://schemas.microsoft.com/office/drawing/2014/main" id="{E733CF84-CD54-4264-ADD1-51C2B65CF1A7}"/>
              </a:ext>
            </a:extLst>
          </p:cNvPr>
          <p:cNvSpPr>
            <a:spLocks noChangeShapeType="1"/>
          </p:cNvSpPr>
          <p:nvPr/>
        </p:nvSpPr>
        <p:spPr bwMode="auto">
          <a:xfrm flipH="1">
            <a:off x="4149726" y="3033714"/>
            <a:ext cx="714375" cy="1089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3" name="Line 9">
            <a:extLst>
              <a:ext uri="{FF2B5EF4-FFF2-40B4-BE49-F238E27FC236}">
                <a16:creationId xmlns:a16="http://schemas.microsoft.com/office/drawing/2014/main" id="{BC805963-8FFC-4821-9634-3DE511E2AB8B}"/>
              </a:ext>
            </a:extLst>
          </p:cNvPr>
          <p:cNvSpPr>
            <a:spLocks noChangeShapeType="1"/>
          </p:cNvSpPr>
          <p:nvPr/>
        </p:nvSpPr>
        <p:spPr bwMode="auto">
          <a:xfrm>
            <a:off x="5262564" y="3041650"/>
            <a:ext cx="3729037" cy="15303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4" name="Line 10">
            <a:extLst>
              <a:ext uri="{FF2B5EF4-FFF2-40B4-BE49-F238E27FC236}">
                <a16:creationId xmlns:a16="http://schemas.microsoft.com/office/drawing/2014/main" id="{77BD1CC6-3FF5-4DB4-80EF-AA136D1416CB}"/>
              </a:ext>
            </a:extLst>
          </p:cNvPr>
          <p:cNvSpPr>
            <a:spLocks noChangeShapeType="1"/>
          </p:cNvSpPr>
          <p:nvPr/>
        </p:nvSpPr>
        <p:spPr bwMode="auto">
          <a:xfrm flipV="1">
            <a:off x="5070475" y="1524000"/>
            <a:ext cx="1879600" cy="12700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5" name="Line 11">
            <a:extLst>
              <a:ext uri="{FF2B5EF4-FFF2-40B4-BE49-F238E27FC236}">
                <a16:creationId xmlns:a16="http://schemas.microsoft.com/office/drawing/2014/main" id="{AD039ED2-E91F-415B-AE19-13B244E1670C}"/>
              </a:ext>
            </a:extLst>
          </p:cNvPr>
          <p:cNvSpPr>
            <a:spLocks noChangeShapeType="1"/>
          </p:cNvSpPr>
          <p:nvPr/>
        </p:nvSpPr>
        <p:spPr bwMode="auto">
          <a:xfrm>
            <a:off x="5029201" y="3048001"/>
            <a:ext cx="2030413" cy="20748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6" name="Line 12">
            <a:extLst>
              <a:ext uri="{FF2B5EF4-FFF2-40B4-BE49-F238E27FC236}">
                <a16:creationId xmlns:a16="http://schemas.microsoft.com/office/drawing/2014/main" id="{13BFFCD4-19F6-42F8-8608-FB3C4C92D51B}"/>
              </a:ext>
            </a:extLst>
          </p:cNvPr>
          <p:cNvSpPr>
            <a:spLocks noChangeShapeType="1"/>
          </p:cNvSpPr>
          <p:nvPr/>
        </p:nvSpPr>
        <p:spPr bwMode="auto">
          <a:xfrm flipH="1">
            <a:off x="2590800" y="3000376"/>
            <a:ext cx="2179638" cy="708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7" name="Oval 13">
            <a:extLst>
              <a:ext uri="{FF2B5EF4-FFF2-40B4-BE49-F238E27FC236}">
                <a16:creationId xmlns:a16="http://schemas.microsoft.com/office/drawing/2014/main" id="{04316BF0-F5B0-4AED-9B6E-21D40587FE6C}"/>
              </a:ext>
            </a:extLst>
          </p:cNvPr>
          <p:cNvSpPr>
            <a:spLocks noChangeArrowheads="1"/>
          </p:cNvSpPr>
          <p:nvPr/>
        </p:nvSpPr>
        <p:spPr bwMode="auto">
          <a:xfrm>
            <a:off x="4849813" y="2787650"/>
            <a:ext cx="228600" cy="228600"/>
          </a:xfrm>
          <a:prstGeom prst="ellipse">
            <a:avLst/>
          </a:prstGeom>
          <a:solidFill>
            <a:srgbClr val="9900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82958" name="Line 29">
            <a:extLst>
              <a:ext uri="{FF2B5EF4-FFF2-40B4-BE49-F238E27FC236}">
                <a16:creationId xmlns:a16="http://schemas.microsoft.com/office/drawing/2014/main" id="{12D58A96-5E68-4822-88E2-97FA05DBF0CD}"/>
              </a:ext>
            </a:extLst>
          </p:cNvPr>
          <p:cNvSpPr>
            <a:spLocks noChangeShapeType="1"/>
          </p:cNvSpPr>
          <p:nvPr/>
        </p:nvSpPr>
        <p:spPr bwMode="auto">
          <a:xfrm flipV="1">
            <a:off x="5256214" y="3429001"/>
            <a:ext cx="3582987" cy="13763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59" name="Line 30">
            <a:extLst>
              <a:ext uri="{FF2B5EF4-FFF2-40B4-BE49-F238E27FC236}">
                <a16:creationId xmlns:a16="http://schemas.microsoft.com/office/drawing/2014/main" id="{EDF2C180-1E11-4466-ABE8-B6B982D29CFD}"/>
              </a:ext>
            </a:extLst>
          </p:cNvPr>
          <p:cNvSpPr>
            <a:spLocks noChangeShapeType="1"/>
          </p:cNvSpPr>
          <p:nvPr/>
        </p:nvSpPr>
        <p:spPr bwMode="auto">
          <a:xfrm flipH="1" flipV="1">
            <a:off x="4529138" y="4106864"/>
            <a:ext cx="373062" cy="6191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0" name="Line 31">
            <a:extLst>
              <a:ext uri="{FF2B5EF4-FFF2-40B4-BE49-F238E27FC236}">
                <a16:creationId xmlns:a16="http://schemas.microsoft.com/office/drawing/2014/main" id="{3559D977-566F-40A0-9358-3A75E9F7D719}"/>
              </a:ext>
            </a:extLst>
          </p:cNvPr>
          <p:cNvSpPr>
            <a:spLocks noChangeShapeType="1"/>
          </p:cNvSpPr>
          <p:nvPr/>
        </p:nvSpPr>
        <p:spPr bwMode="auto">
          <a:xfrm flipH="1" flipV="1">
            <a:off x="3492501" y="4322763"/>
            <a:ext cx="1304925" cy="4873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1" name="Line 32">
            <a:extLst>
              <a:ext uri="{FF2B5EF4-FFF2-40B4-BE49-F238E27FC236}">
                <a16:creationId xmlns:a16="http://schemas.microsoft.com/office/drawing/2014/main" id="{7640D971-E4FD-4F99-8CCD-28124E4ED235}"/>
              </a:ext>
            </a:extLst>
          </p:cNvPr>
          <p:cNvSpPr>
            <a:spLocks noChangeShapeType="1"/>
          </p:cNvSpPr>
          <p:nvPr/>
        </p:nvSpPr>
        <p:spPr bwMode="auto">
          <a:xfrm>
            <a:off x="5056189" y="4929189"/>
            <a:ext cx="3430587" cy="458787"/>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2" name="Line 33">
            <a:extLst>
              <a:ext uri="{FF2B5EF4-FFF2-40B4-BE49-F238E27FC236}">
                <a16:creationId xmlns:a16="http://schemas.microsoft.com/office/drawing/2014/main" id="{A1EB181B-2848-42C1-A756-86EC66D838A0}"/>
              </a:ext>
            </a:extLst>
          </p:cNvPr>
          <p:cNvSpPr>
            <a:spLocks noChangeShapeType="1"/>
          </p:cNvSpPr>
          <p:nvPr/>
        </p:nvSpPr>
        <p:spPr bwMode="auto">
          <a:xfrm flipH="1">
            <a:off x="4149726" y="5014914"/>
            <a:ext cx="714375" cy="1089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3" name="Line 34">
            <a:extLst>
              <a:ext uri="{FF2B5EF4-FFF2-40B4-BE49-F238E27FC236}">
                <a16:creationId xmlns:a16="http://schemas.microsoft.com/office/drawing/2014/main" id="{EB5ACEB4-5D0C-43D1-ADF0-82886B308FB8}"/>
              </a:ext>
            </a:extLst>
          </p:cNvPr>
          <p:cNvSpPr>
            <a:spLocks noChangeShapeType="1"/>
          </p:cNvSpPr>
          <p:nvPr/>
        </p:nvSpPr>
        <p:spPr bwMode="auto">
          <a:xfrm>
            <a:off x="5262564" y="5022850"/>
            <a:ext cx="2955925" cy="10604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4" name="Line 35">
            <a:extLst>
              <a:ext uri="{FF2B5EF4-FFF2-40B4-BE49-F238E27FC236}">
                <a16:creationId xmlns:a16="http://schemas.microsoft.com/office/drawing/2014/main" id="{5AA48EEF-2559-4D5E-9A62-3CF00B817957}"/>
              </a:ext>
            </a:extLst>
          </p:cNvPr>
          <p:cNvSpPr>
            <a:spLocks noChangeShapeType="1"/>
          </p:cNvSpPr>
          <p:nvPr/>
        </p:nvSpPr>
        <p:spPr bwMode="auto">
          <a:xfrm flipV="1">
            <a:off x="5070475" y="3505200"/>
            <a:ext cx="1879600" cy="12700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5" name="Line 36">
            <a:extLst>
              <a:ext uri="{FF2B5EF4-FFF2-40B4-BE49-F238E27FC236}">
                <a16:creationId xmlns:a16="http://schemas.microsoft.com/office/drawing/2014/main" id="{ED3016DD-DE06-466A-874A-7996CC3B6EF9}"/>
              </a:ext>
            </a:extLst>
          </p:cNvPr>
          <p:cNvSpPr>
            <a:spLocks noChangeShapeType="1"/>
          </p:cNvSpPr>
          <p:nvPr/>
        </p:nvSpPr>
        <p:spPr bwMode="auto">
          <a:xfrm>
            <a:off x="5048251" y="5011738"/>
            <a:ext cx="2030413" cy="20748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6" name="Line 37">
            <a:extLst>
              <a:ext uri="{FF2B5EF4-FFF2-40B4-BE49-F238E27FC236}">
                <a16:creationId xmlns:a16="http://schemas.microsoft.com/office/drawing/2014/main" id="{330964E3-8BE1-4958-B794-AACE3596230A}"/>
              </a:ext>
            </a:extLst>
          </p:cNvPr>
          <p:cNvSpPr>
            <a:spLocks noChangeShapeType="1"/>
          </p:cNvSpPr>
          <p:nvPr/>
        </p:nvSpPr>
        <p:spPr bwMode="auto">
          <a:xfrm flipH="1">
            <a:off x="2590800" y="4981576"/>
            <a:ext cx="2179638" cy="708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67" name="Oval 38">
            <a:extLst>
              <a:ext uri="{FF2B5EF4-FFF2-40B4-BE49-F238E27FC236}">
                <a16:creationId xmlns:a16="http://schemas.microsoft.com/office/drawing/2014/main" id="{BB4F1597-FB95-4261-9524-479772BAC860}"/>
              </a:ext>
            </a:extLst>
          </p:cNvPr>
          <p:cNvSpPr>
            <a:spLocks noChangeArrowheads="1"/>
          </p:cNvSpPr>
          <p:nvPr/>
        </p:nvSpPr>
        <p:spPr bwMode="auto">
          <a:xfrm>
            <a:off x="4849813" y="4768850"/>
            <a:ext cx="228600" cy="228600"/>
          </a:xfrm>
          <a:prstGeom prst="ellipse">
            <a:avLst/>
          </a:prstGeom>
          <a:solidFill>
            <a:srgbClr val="9900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82968" name="Freeform 55">
            <a:extLst>
              <a:ext uri="{FF2B5EF4-FFF2-40B4-BE49-F238E27FC236}">
                <a16:creationId xmlns:a16="http://schemas.microsoft.com/office/drawing/2014/main" id="{B193C110-1749-4BF0-860A-9ED9F1A6F5B9}"/>
              </a:ext>
            </a:extLst>
          </p:cNvPr>
          <p:cNvSpPr>
            <a:spLocks/>
          </p:cNvSpPr>
          <p:nvPr/>
        </p:nvSpPr>
        <p:spPr bwMode="auto">
          <a:xfrm>
            <a:off x="8255000" y="1143000"/>
            <a:ext cx="1498600" cy="5626100"/>
          </a:xfrm>
          <a:custGeom>
            <a:avLst/>
            <a:gdLst>
              <a:gd name="T0" fmla="*/ 2147483647 w 944"/>
              <a:gd name="T1" fmla="*/ 0 h 3544"/>
              <a:gd name="T2" fmla="*/ 2147483647 w 944"/>
              <a:gd name="T3" fmla="*/ 2147483647 h 3544"/>
              <a:gd name="T4" fmla="*/ 2147483647 w 944"/>
              <a:gd name="T5" fmla="*/ 2147483647 h 3544"/>
              <a:gd name="T6" fmla="*/ 2147483647 w 944"/>
              <a:gd name="T7" fmla="*/ 2147483647 h 3544"/>
              <a:gd name="T8" fmla="*/ 2147483647 w 944"/>
              <a:gd name="T9" fmla="*/ 2147483647 h 3544"/>
              <a:gd name="T10" fmla="*/ 2147483647 w 944"/>
              <a:gd name="T11" fmla="*/ 2147483647 h 3544"/>
              <a:gd name="T12" fmla="*/ 2147483647 w 944"/>
              <a:gd name="T13" fmla="*/ 2147483647 h 3544"/>
              <a:gd name="T14" fmla="*/ 2147483647 w 944"/>
              <a:gd name="T15" fmla="*/ 2147483647 h 3544"/>
              <a:gd name="T16" fmla="*/ 2147483647 w 944"/>
              <a:gd name="T17" fmla="*/ 2147483647 h 3544"/>
              <a:gd name="T18" fmla="*/ 2147483647 w 944"/>
              <a:gd name="T19" fmla="*/ 2147483647 h 35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4"/>
              <a:gd name="T31" fmla="*/ 0 h 3544"/>
              <a:gd name="T32" fmla="*/ 944 w 944"/>
              <a:gd name="T33" fmla="*/ 3544 h 35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4" h="3544">
                <a:moveTo>
                  <a:pt x="456" y="0"/>
                </a:moveTo>
                <a:cubicBezTo>
                  <a:pt x="288" y="124"/>
                  <a:pt x="120" y="248"/>
                  <a:pt x="120" y="384"/>
                </a:cubicBezTo>
                <a:cubicBezTo>
                  <a:pt x="120" y="520"/>
                  <a:pt x="464" y="672"/>
                  <a:pt x="456" y="816"/>
                </a:cubicBezTo>
                <a:cubicBezTo>
                  <a:pt x="448" y="960"/>
                  <a:pt x="0" y="1104"/>
                  <a:pt x="72" y="1248"/>
                </a:cubicBezTo>
                <a:cubicBezTo>
                  <a:pt x="144" y="1392"/>
                  <a:pt x="832" y="1504"/>
                  <a:pt x="888" y="1680"/>
                </a:cubicBezTo>
                <a:cubicBezTo>
                  <a:pt x="944" y="1856"/>
                  <a:pt x="440" y="2120"/>
                  <a:pt x="408" y="2304"/>
                </a:cubicBezTo>
                <a:cubicBezTo>
                  <a:pt x="376" y="2488"/>
                  <a:pt x="736" y="2624"/>
                  <a:pt x="696" y="2784"/>
                </a:cubicBezTo>
                <a:cubicBezTo>
                  <a:pt x="656" y="2944"/>
                  <a:pt x="184" y="3144"/>
                  <a:pt x="168" y="3264"/>
                </a:cubicBezTo>
                <a:cubicBezTo>
                  <a:pt x="152" y="3384"/>
                  <a:pt x="488" y="3464"/>
                  <a:pt x="600" y="3504"/>
                </a:cubicBezTo>
                <a:cubicBezTo>
                  <a:pt x="712" y="3544"/>
                  <a:pt x="776" y="3524"/>
                  <a:pt x="840" y="3504"/>
                </a:cubicBezTo>
              </a:path>
            </a:pathLst>
          </a:custGeom>
          <a:noFill/>
          <a:ln w="38100" cmpd="sng">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grpSp>
        <p:nvGrpSpPr>
          <p:cNvPr id="2" name="Group 70">
            <a:extLst>
              <a:ext uri="{FF2B5EF4-FFF2-40B4-BE49-F238E27FC236}">
                <a16:creationId xmlns:a16="http://schemas.microsoft.com/office/drawing/2014/main" id="{D2ABF96C-B35D-45A3-9DD1-88CB39B4B6ED}"/>
              </a:ext>
            </a:extLst>
          </p:cNvPr>
          <p:cNvGrpSpPr>
            <a:grpSpLocks/>
          </p:cNvGrpSpPr>
          <p:nvPr/>
        </p:nvGrpSpPr>
        <p:grpSpPr bwMode="auto">
          <a:xfrm>
            <a:off x="7010400" y="1066800"/>
            <a:ext cx="1595438" cy="5029200"/>
            <a:chOff x="3456" y="672"/>
            <a:chExt cx="1005" cy="3168"/>
          </a:xfrm>
        </p:grpSpPr>
        <p:sp>
          <p:nvSpPr>
            <p:cNvPr id="82982" name="Line 58">
              <a:extLst>
                <a:ext uri="{FF2B5EF4-FFF2-40B4-BE49-F238E27FC236}">
                  <a16:creationId xmlns:a16="http://schemas.microsoft.com/office/drawing/2014/main" id="{BA228E4A-2B83-4EC7-9EEC-D810A9A24445}"/>
                </a:ext>
              </a:extLst>
            </p:cNvPr>
            <p:cNvSpPr>
              <a:spLocks noChangeShapeType="1"/>
            </p:cNvSpPr>
            <p:nvPr/>
          </p:nvSpPr>
          <p:spPr bwMode="auto">
            <a:xfrm>
              <a:off x="3744" y="912"/>
              <a:ext cx="0" cy="2928"/>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83" name="Text Box 59">
              <a:extLst>
                <a:ext uri="{FF2B5EF4-FFF2-40B4-BE49-F238E27FC236}">
                  <a16:creationId xmlns:a16="http://schemas.microsoft.com/office/drawing/2014/main" id="{5175B01E-AA52-4DC4-89C4-240B1F772E3C}"/>
                </a:ext>
              </a:extLst>
            </p:cNvPr>
            <p:cNvSpPr txBox="1">
              <a:spLocks noChangeArrowheads="1"/>
            </p:cNvSpPr>
            <p:nvPr/>
          </p:nvSpPr>
          <p:spPr bwMode="auto">
            <a:xfrm>
              <a:off x="3456" y="672"/>
              <a:ext cx="100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synthetic PP</a:t>
              </a:r>
            </a:p>
          </p:txBody>
        </p:sp>
      </p:grpSp>
      <p:grpSp>
        <p:nvGrpSpPr>
          <p:cNvPr id="3" name="Group 69">
            <a:extLst>
              <a:ext uri="{FF2B5EF4-FFF2-40B4-BE49-F238E27FC236}">
                <a16:creationId xmlns:a16="http://schemas.microsoft.com/office/drawing/2014/main" id="{737CAA06-BACC-4448-91E5-4AC48C36B6DC}"/>
              </a:ext>
            </a:extLst>
          </p:cNvPr>
          <p:cNvGrpSpPr>
            <a:grpSpLocks/>
          </p:cNvGrpSpPr>
          <p:nvPr/>
        </p:nvGrpSpPr>
        <p:grpSpPr bwMode="auto">
          <a:xfrm>
            <a:off x="4953000" y="1889126"/>
            <a:ext cx="2209800" cy="3978275"/>
            <a:chOff x="2160" y="1190"/>
            <a:chExt cx="1392" cy="2506"/>
          </a:xfrm>
        </p:grpSpPr>
        <p:sp>
          <p:nvSpPr>
            <p:cNvPr id="82978" name="Line 56">
              <a:extLst>
                <a:ext uri="{FF2B5EF4-FFF2-40B4-BE49-F238E27FC236}">
                  <a16:creationId xmlns:a16="http://schemas.microsoft.com/office/drawing/2014/main" id="{92586C4F-49DA-40B8-9627-1123EA4BD4A1}"/>
                </a:ext>
              </a:extLst>
            </p:cNvPr>
            <p:cNvSpPr>
              <a:spLocks noChangeShapeType="1"/>
            </p:cNvSpPr>
            <p:nvPr/>
          </p:nvSpPr>
          <p:spPr bwMode="auto">
            <a:xfrm flipH="1">
              <a:off x="2736" y="1392"/>
              <a:ext cx="432" cy="1152"/>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79" name="Line 57">
              <a:extLst>
                <a:ext uri="{FF2B5EF4-FFF2-40B4-BE49-F238E27FC236}">
                  <a16:creationId xmlns:a16="http://schemas.microsoft.com/office/drawing/2014/main" id="{1A97C9F6-6CC6-431D-9C65-D0B383BC893C}"/>
                </a:ext>
              </a:extLst>
            </p:cNvPr>
            <p:cNvSpPr>
              <a:spLocks noChangeShapeType="1"/>
            </p:cNvSpPr>
            <p:nvPr/>
          </p:nvSpPr>
          <p:spPr bwMode="auto">
            <a:xfrm>
              <a:off x="2544" y="2400"/>
              <a:ext cx="432" cy="1296"/>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Times New Roman" panose="02020603050405020304" pitchFamily="18" charset="0"/>
              </a:endParaRPr>
            </a:p>
          </p:txBody>
        </p:sp>
        <p:sp>
          <p:nvSpPr>
            <p:cNvPr id="82980" name="Text Box 60">
              <a:extLst>
                <a:ext uri="{FF2B5EF4-FFF2-40B4-BE49-F238E27FC236}">
                  <a16:creationId xmlns:a16="http://schemas.microsoft.com/office/drawing/2014/main" id="{9F91F7F2-5944-4AA6-BF2B-F5188E4021CF}"/>
                </a:ext>
              </a:extLst>
            </p:cNvPr>
            <p:cNvSpPr txBox="1">
              <a:spLocks noChangeArrowheads="1"/>
            </p:cNvSpPr>
            <p:nvPr/>
          </p:nvSpPr>
          <p:spPr bwMode="auto">
            <a:xfrm>
              <a:off x="3133" y="1190"/>
              <a:ext cx="4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PP1</a:t>
              </a:r>
            </a:p>
          </p:txBody>
        </p:sp>
        <p:sp>
          <p:nvSpPr>
            <p:cNvPr id="82981" name="Text Box 61">
              <a:extLst>
                <a:ext uri="{FF2B5EF4-FFF2-40B4-BE49-F238E27FC236}">
                  <a16:creationId xmlns:a16="http://schemas.microsoft.com/office/drawing/2014/main" id="{33BCF53D-2403-40DD-B3EA-6F2AD977BA47}"/>
                </a:ext>
              </a:extLst>
            </p:cNvPr>
            <p:cNvSpPr txBox="1">
              <a:spLocks noChangeArrowheads="1"/>
            </p:cNvSpPr>
            <p:nvPr/>
          </p:nvSpPr>
          <p:spPr bwMode="auto">
            <a:xfrm>
              <a:off x="2160" y="2390"/>
              <a:ext cx="4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PP2</a:t>
              </a:r>
            </a:p>
          </p:txBody>
        </p:sp>
      </p:grpSp>
      <p:grpSp>
        <p:nvGrpSpPr>
          <p:cNvPr id="4" name="Group 71">
            <a:extLst>
              <a:ext uri="{FF2B5EF4-FFF2-40B4-BE49-F238E27FC236}">
                <a16:creationId xmlns:a16="http://schemas.microsoft.com/office/drawing/2014/main" id="{5BCF140A-7CED-4FCF-A812-E5B81C0EEF74}"/>
              </a:ext>
            </a:extLst>
          </p:cNvPr>
          <p:cNvGrpSpPr>
            <a:grpSpLocks/>
          </p:cNvGrpSpPr>
          <p:nvPr/>
        </p:nvGrpSpPr>
        <p:grpSpPr bwMode="auto">
          <a:xfrm>
            <a:off x="6032500" y="3289300"/>
            <a:ext cx="3035300" cy="1358900"/>
            <a:chOff x="2840" y="2072"/>
            <a:chExt cx="1912" cy="856"/>
          </a:xfrm>
        </p:grpSpPr>
        <p:sp>
          <p:nvSpPr>
            <p:cNvPr id="82975" name="Oval 64">
              <a:extLst>
                <a:ext uri="{FF2B5EF4-FFF2-40B4-BE49-F238E27FC236}">
                  <a16:creationId xmlns:a16="http://schemas.microsoft.com/office/drawing/2014/main" id="{C6FA0CBF-A840-434C-80DF-776B60D97127}"/>
                </a:ext>
              </a:extLst>
            </p:cNvPr>
            <p:cNvSpPr>
              <a:spLocks noChangeArrowheads="1"/>
            </p:cNvSpPr>
            <p:nvPr/>
          </p:nvSpPr>
          <p:spPr bwMode="auto">
            <a:xfrm>
              <a:off x="2840" y="2072"/>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82976" name="Oval 65">
              <a:extLst>
                <a:ext uri="{FF2B5EF4-FFF2-40B4-BE49-F238E27FC236}">
                  <a16:creationId xmlns:a16="http://schemas.microsoft.com/office/drawing/2014/main" id="{33510201-EB39-44B6-A0BE-70EF6F7B6D7C}"/>
                </a:ext>
              </a:extLst>
            </p:cNvPr>
            <p:cNvSpPr>
              <a:spLocks noChangeArrowheads="1"/>
            </p:cNvSpPr>
            <p:nvPr/>
          </p:nvSpPr>
          <p:spPr bwMode="auto">
            <a:xfrm>
              <a:off x="4656" y="2832"/>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82977" name="Oval 67">
              <a:extLst>
                <a:ext uri="{FF2B5EF4-FFF2-40B4-BE49-F238E27FC236}">
                  <a16:creationId xmlns:a16="http://schemas.microsoft.com/office/drawing/2014/main" id="{DEFB2A58-30A0-4F1D-AF38-9D647C380EF9}"/>
                </a:ext>
              </a:extLst>
            </p:cNvPr>
            <p:cNvSpPr>
              <a:spLocks noChangeArrowheads="1"/>
            </p:cNvSpPr>
            <p:nvPr/>
          </p:nvSpPr>
          <p:spPr bwMode="auto">
            <a:xfrm>
              <a:off x="3696" y="2448"/>
              <a:ext cx="96" cy="96"/>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grpSp>
      <p:grpSp>
        <p:nvGrpSpPr>
          <p:cNvPr id="5" name="Group 72">
            <a:extLst>
              <a:ext uri="{FF2B5EF4-FFF2-40B4-BE49-F238E27FC236}">
                <a16:creationId xmlns:a16="http://schemas.microsoft.com/office/drawing/2014/main" id="{E602F713-68E2-494E-8CA7-AD32F99D3ECC}"/>
              </a:ext>
            </a:extLst>
          </p:cNvPr>
          <p:cNvGrpSpPr>
            <a:grpSpLocks/>
          </p:cNvGrpSpPr>
          <p:nvPr/>
        </p:nvGrpSpPr>
        <p:grpSpPr bwMode="auto">
          <a:xfrm>
            <a:off x="5765800" y="3352800"/>
            <a:ext cx="3149600" cy="1308100"/>
            <a:chOff x="2672" y="2112"/>
            <a:chExt cx="1984" cy="824"/>
          </a:xfrm>
        </p:grpSpPr>
        <p:sp>
          <p:nvSpPr>
            <p:cNvPr id="82973" name="Oval 63">
              <a:extLst>
                <a:ext uri="{FF2B5EF4-FFF2-40B4-BE49-F238E27FC236}">
                  <a16:creationId xmlns:a16="http://schemas.microsoft.com/office/drawing/2014/main" id="{2585C20B-F5C6-4B3A-AF6F-AB2BE4F220A3}"/>
                </a:ext>
              </a:extLst>
            </p:cNvPr>
            <p:cNvSpPr>
              <a:spLocks noChangeArrowheads="1"/>
            </p:cNvSpPr>
            <p:nvPr/>
          </p:nvSpPr>
          <p:spPr bwMode="auto">
            <a:xfrm>
              <a:off x="2672" y="2840"/>
              <a:ext cx="96" cy="96"/>
            </a:xfrm>
            <a:prstGeom prst="ellipse">
              <a:avLst/>
            </a:prstGeom>
            <a:solidFill>
              <a:srgbClr val="00FF00"/>
            </a:solidFill>
            <a:ln w="9525">
              <a:solidFill>
                <a:schemeClr val="accent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sp>
          <p:nvSpPr>
            <p:cNvPr id="82974" name="Oval 68">
              <a:extLst>
                <a:ext uri="{FF2B5EF4-FFF2-40B4-BE49-F238E27FC236}">
                  <a16:creationId xmlns:a16="http://schemas.microsoft.com/office/drawing/2014/main" id="{DF0D21B6-A0C7-4E8F-A419-20493A090933}"/>
                </a:ext>
              </a:extLst>
            </p:cNvPr>
            <p:cNvSpPr>
              <a:spLocks noChangeArrowheads="1"/>
            </p:cNvSpPr>
            <p:nvPr/>
          </p:nvSpPr>
          <p:spPr bwMode="auto">
            <a:xfrm>
              <a:off x="4560" y="2112"/>
              <a:ext cx="96" cy="96"/>
            </a:xfrm>
            <a:prstGeom prst="ellipse">
              <a:avLst/>
            </a:prstGeom>
            <a:solidFill>
              <a:srgbClr val="00FF00"/>
            </a:solidFill>
            <a:ln w="9525">
              <a:solidFill>
                <a:schemeClr val="accent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5">
            <a:extLst>
              <a:ext uri="{FF2B5EF4-FFF2-40B4-BE49-F238E27FC236}">
                <a16:creationId xmlns:a16="http://schemas.microsoft.com/office/drawing/2014/main" id="{1C4FDABF-4279-41C0-81D6-AB72A0191EE8}"/>
              </a:ext>
            </a:extLst>
          </p:cNvPr>
          <p:cNvSpPr>
            <a:spLocks noGrp="1" noChangeArrowheads="1"/>
          </p:cNvSpPr>
          <p:nvPr>
            <p:ph type="title"/>
          </p:nvPr>
        </p:nvSpPr>
        <p:spPr/>
        <p:txBody>
          <a:bodyPr/>
          <a:lstStyle/>
          <a:p>
            <a:r>
              <a:rPr lang="en-US" altLang="en-US"/>
              <a:t>Planar scene (or far away)</a:t>
            </a:r>
          </a:p>
        </p:txBody>
      </p:sp>
      <p:sp>
        <p:nvSpPr>
          <p:cNvPr id="12292" name="Rectangle 11">
            <a:extLst>
              <a:ext uri="{FF2B5EF4-FFF2-40B4-BE49-F238E27FC236}">
                <a16:creationId xmlns:a16="http://schemas.microsoft.com/office/drawing/2014/main" id="{A84DFA24-2752-4F1E-BBAF-D853B4621844}"/>
              </a:ext>
            </a:extLst>
          </p:cNvPr>
          <p:cNvSpPr>
            <a:spLocks noGrp="1" noChangeArrowheads="1"/>
          </p:cNvSpPr>
          <p:nvPr>
            <p:ph type="body" idx="1"/>
          </p:nvPr>
        </p:nvSpPr>
        <p:spPr>
          <a:xfrm>
            <a:off x="2209800" y="5105400"/>
            <a:ext cx="7772400" cy="1371600"/>
          </a:xfrm>
        </p:spPr>
        <p:txBody>
          <a:bodyPr/>
          <a:lstStyle/>
          <a:p>
            <a:r>
              <a:rPr lang="en-US" altLang="en-US"/>
              <a:t>PP3 is a projection plane of both centers of projection, so we are OK!</a:t>
            </a:r>
          </a:p>
          <a:p>
            <a:r>
              <a:rPr lang="en-US" altLang="en-US"/>
              <a:t>This is how big aerial photographs are made</a:t>
            </a:r>
          </a:p>
        </p:txBody>
      </p:sp>
      <p:graphicFrame>
        <p:nvGraphicFramePr>
          <p:cNvPr id="12290" name="Object 4">
            <a:extLst>
              <a:ext uri="{FF2B5EF4-FFF2-40B4-BE49-F238E27FC236}">
                <a16:creationId xmlns:a16="http://schemas.microsoft.com/office/drawing/2014/main" id="{F6EA5F10-4C77-4E26-B43D-D1197E9F7657}"/>
              </a:ext>
            </a:extLst>
          </p:cNvPr>
          <p:cNvGraphicFramePr>
            <a:graphicFrameLocks noGrp="1" noChangeAspect="1"/>
          </p:cNvGraphicFramePr>
          <p:nvPr>
            <p:ph idx="4294967295"/>
          </p:nvPr>
        </p:nvGraphicFramePr>
        <p:xfrm>
          <a:off x="3505200" y="914401"/>
          <a:ext cx="4876800" cy="4017963"/>
        </p:xfrm>
        <a:graphic>
          <a:graphicData uri="http://schemas.openxmlformats.org/presentationml/2006/ole">
            <mc:AlternateContent xmlns:mc="http://schemas.openxmlformats.org/markup-compatibility/2006">
              <mc:Choice xmlns:v="urn:schemas-microsoft-com:vml" Requires="v">
                <p:oleObj spid="_x0000_s49167" name="Photo Editor Photo" r:id="rId3" imgW="4486901" imgH="3696216" progId="MSPhotoEd.3">
                  <p:embed/>
                </p:oleObj>
              </mc:Choice>
              <mc:Fallback>
                <p:oleObj name="Photo Editor Photo" r:id="rId3" imgW="4486901" imgH="3696216" progId="MSPhotoEd.3">
                  <p:embed/>
                  <p:pic>
                    <p:nvPicPr>
                      <p:cNvPr id="12290" name="Object 4">
                        <a:extLst>
                          <a:ext uri="{FF2B5EF4-FFF2-40B4-BE49-F238E27FC236}">
                            <a16:creationId xmlns:a16="http://schemas.microsoft.com/office/drawing/2014/main" id="{F6EA5F10-4C77-4E26-B43D-D1197E9F76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914401"/>
                        <a:ext cx="4876800" cy="401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3" name="Text Box 12">
            <a:extLst>
              <a:ext uri="{FF2B5EF4-FFF2-40B4-BE49-F238E27FC236}">
                <a16:creationId xmlns:a16="http://schemas.microsoft.com/office/drawing/2014/main" id="{CF4A74AB-3FEE-4947-8F18-4F3D0DF40C59}"/>
              </a:ext>
            </a:extLst>
          </p:cNvPr>
          <p:cNvSpPr txBox="1">
            <a:spLocks noChangeArrowheads="1"/>
          </p:cNvSpPr>
          <p:nvPr/>
        </p:nvSpPr>
        <p:spPr bwMode="auto">
          <a:xfrm>
            <a:off x="3794126" y="1716088"/>
            <a:ext cx="760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a:solidFill>
                  <a:srgbClr val="000000"/>
                </a:solidFill>
                <a:latin typeface="Arial" panose="020B0604020202020204" pitchFamily="34" charset="0"/>
              </a:rPr>
              <a:t>PP1</a:t>
            </a:r>
          </a:p>
        </p:txBody>
      </p:sp>
      <p:sp>
        <p:nvSpPr>
          <p:cNvPr id="12294" name="Text Box 13">
            <a:extLst>
              <a:ext uri="{FF2B5EF4-FFF2-40B4-BE49-F238E27FC236}">
                <a16:creationId xmlns:a16="http://schemas.microsoft.com/office/drawing/2014/main" id="{89F7EAB7-99AE-4C7F-99BE-99DD24677037}"/>
              </a:ext>
            </a:extLst>
          </p:cNvPr>
          <p:cNvSpPr txBox="1">
            <a:spLocks noChangeArrowheads="1"/>
          </p:cNvSpPr>
          <p:nvPr/>
        </p:nvSpPr>
        <p:spPr bwMode="auto">
          <a:xfrm>
            <a:off x="6934201" y="990600"/>
            <a:ext cx="760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a:solidFill>
                  <a:srgbClr val="000000"/>
                </a:solidFill>
                <a:latin typeface="Arial" panose="020B0604020202020204" pitchFamily="34" charset="0"/>
              </a:rPr>
              <a:t>PP3</a:t>
            </a:r>
          </a:p>
        </p:txBody>
      </p:sp>
      <p:sp>
        <p:nvSpPr>
          <p:cNvPr id="12295" name="Text Box 14">
            <a:extLst>
              <a:ext uri="{FF2B5EF4-FFF2-40B4-BE49-F238E27FC236}">
                <a16:creationId xmlns:a16="http://schemas.microsoft.com/office/drawing/2014/main" id="{2F9BCC0E-55B9-4408-BBCE-4541E633757C}"/>
              </a:ext>
            </a:extLst>
          </p:cNvPr>
          <p:cNvSpPr txBox="1">
            <a:spLocks noChangeArrowheads="1"/>
          </p:cNvSpPr>
          <p:nvPr/>
        </p:nvSpPr>
        <p:spPr bwMode="auto">
          <a:xfrm>
            <a:off x="8231188" y="2514600"/>
            <a:ext cx="760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a:solidFill>
                  <a:srgbClr val="000000"/>
                </a:solidFill>
                <a:latin typeface="Arial" panose="020B0604020202020204" pitchFamily="34" charset="0"/>
              </a:rPr>
              <a:t>PP2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904ED75E-AC27-4164-8A31-A7AC8CEDEA89}"/>
              </a:ext>
            </a:extLst>
          </p:cNvPr>
          <p:cNvSpPr>
            <a:spLocks noGrp="1" noChangeArrowheads="1"/>
          </p:cNvSpPr>
          <p:nvPr>
            <p:ph type="title"/>
          </p:nvPr>
        </p:nvSpPr>
        <p:spPr/>
        <p:txBody>
          <a:bodyPr/>
          <a:lstStyle/>
          <a:p>
            <a:r>
              <a:rPr lang="en-US" altLang="en-US"/>
              <a:t>Planar mosaic</a:t>
            </a:r>
          </a:p>
        </p:txBody>
      </p:sp>
      <p:pic>
        <p:nvPicPr>
          <p:cNvPr id="83971" name="Picture 3">
            <a:extLst>
              <a:ext uri="{FF2B5EF4-FFF2-40B4-BE49-F238E27FC236}">
                <a16:creationId xmlns:a16="http://schemas.microsoft.com/office/drawing/2014/main" id="{6BB793D7-7229-417A-A3E9-D5C54A98A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914400"/>
            <a:ext cx="3886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4">
            <a:extLst>
              <a:ext uri="{FF2B5EF4-FFF2-40B4-BE49-F238E27FC236}">
                <a16:creationId xmlns:a16="http://schemas.microsoft.com/office/drawing/2014/main" id="{037FD310-EC9D-407D-8A45-7EF20E7AC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886200"/>
            <a:ext cx="4419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705600" y="990600"/>
            <a:ext cx="1981200" cy="3989388"/>
            <a:chOff x="3264" y="624"/>
            <a:chExt cx="1248" cy="2513"/>
          </a:xfrm>
        </p:grpSpPr>
        <p:sp>
          <p:nvSpPr>
            <p:cNvPr id="11306" name="Line 3"/>
            <p:cNvSpPr>
              <a:spLocks noChangeShapeType="1"/>
            </p:cNvSpPr>
            <p:nvPr/>
          </p:nvSpPr>
          <p:spPr bwMode="auto">
            <a:xfrm>
              <a:off x="3264" y="624"/>
              <a:ext cx="0" cy="2448"/>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307" name="Text Box 4"/>
            <p:cNvSpPr txBox="1">
              <a:spLocks noChangeArrowheads="1"/>
            </p:cNvSpPr>
            <p:nvPr/>
          </p:nvSpPr>
          <p:spPr bwMode="auto">
            <a:xfrm>
              <a:off x="3631" y="2887"/>
              <a:ext cx="881" cy="25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Arial"/>
                </a:rPr>
                <a:t>mosaic PP</a:t>
              </a:r>
            </a:p>
          </p:txBody>
        </p:sp>
        <p:sp>
          <p:nvSpPr>
            <p:cNvPr id="11308" name="Line 5"/>
            <p:cNvSpPr>
              <a:spLocks noChangeShapeType="1"/>
            </p:cNvSpPr>
            <p:nvPr/>
          </p:nvSpPr>
          <p:spPr bwMode="auto">
            <a:xfrm flipH="1" flipV="1">
              <a:off x="3312" y="2832"/>
              <a:ext cx="336" cy="192"/>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3" name="Group 6"/>
          <p:cNvGrpSpPr>
            <a:grpSpLocks/>
          </p:cNvGrpSpPr>
          <p:nvPr/>
        </p:nvGrpSpPr>
        <p:grpSpPr bwMode="auto">
          <a:xfrm>
            <a:off x="4768850" y="1828800"/>
            <a:ext cx="946150" cy="1143000"/>
            <a:chOff x="1180" y="816"/>
            <a:chExt cx="596" cy="720"/>
          </a:xfrm>
        </p:grpSpPr>
        <p:sp>
          <p:nvSpPr>
            <p:cNvPr id="11299" name="Line 7"/>
            <p:cNvSpPr>
              <a:spLocks noChangeShapeType="1"/>
            </p:cNvSpPr>
            <p:nvPr/>
          </p:nvSpPr>
          <p:spPr bwMode="auto">
            <a:xfrm>
              <a:off x="1392" y="816"/>
              <a:ext cx="384" cy="48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nvGrpSpPr>
            <p:cNvPr id="4" name="Group 8"/>
            <p:cNvGrpSpPr>
              <a:grpSpLocks/>
            </p:cNvGrpSpPr>
            <p:nvPr/>
          </p:nvGrpSpPr>
          <p:grpSpPr bwMode="auto">
            <a:xfrm rot="2180804">
              <a:off x="1180" y="1128"/>
              <a:ext cx="260" cy="408"/>
              <a:chOff x="3979" y="3269"/>
              <a:chExt cx="260" cy="408"/>
            </a:xfrm>
          </p:grpSpPr>
          <p:sp>
            <p:nvSpPr>
              <p:cNvPr id="11301" name="Freeform 9"/>
              <p:cNvSpPr>
                <a:spLocks/>
              </p:cNvSpPr>
              <p:nvPr/>
            </p:nvSpPr>
            <p:spPr bwMode="auto">
              <a:xfrm>
                <a:off x="3984" y="3371"/>
                <a:ext cx="180" cy="306"/>
              </a:xfrm>
              <a:custGeom>
                <a:avLst/>
                <a:gdLst>
                  <a:gd name="T0" fmla="*/ 16 w 202"/>
                  <a:gd name="T1" fmla="*/ 305 h 306"/>
                  <a:gd name="T2" fmla="*/ 0 w 202"/>
                  <a:gd name="T3" fmla="*/ 22 h 306"/>
                  <a:gd name="T4" fmla="*/ 9 w 202"/>
                  <a:gd name="T5" fmla="*/ 13 h 306"/>
                  <a:gd name="T6" fmla="*/ 15 w 202"/>
                  <a:gd name="T7" fmla="*/ 14 h 306"/>
                  <a:gd name="T8" fmla="*/ 21 w 202"/>
                  <a:gd name="T9" fmla="*/ 13 h 306"/>
                  <a:gd name="T10" fmla="*/ 22 w 202"/>
                  <a:gd name="T11" fmla="*/ 10 h 306"/>
                  <a:gd name="T12" fmla="*/ 27 w 202"/>
                  <a:gd name="T13" fmla="*/ 11 h 306"/>
                  <a:gd name="T14" fmla="*/ 31 w 202"/>
                  <a:gd name="T15" fmla="*/ 7 h 306"/>
                  <a:gd name="T16" fmla="*/ 37 w 202"/>
                  <a:gd name="T17" fmla="*/ 9 h 306"/>
                  <a:gd name="T18" fmla="*/ 41 w 202"/>
                  <a:gd name="T19" fmla="*/ 6 h 306"/>
                  <a:gd name="T20" fmla="*/ 46 w 202"/>
                  <a:gd name="T21" fmla="*/ 5 h 306"/>
                  <a:gd name="T22" fmla="*/ 52 w 202"/>
                  <a:gd name="T23" fmla="*/ 3 h 306"/>
                  <a:gd name="T24" fmla="*/ 57 w 202"/>
                  <a:gd name="T25" fmla="*/ 4 h 306"/>
                  <a:gd name="T26" fmla="*/ 62 w 202"/>
                  <a:gd name="T27" fmla="*/ 3 h 306"/>
                  <a:gd name="T28" fmla="*/ 66 w 202"/>
                  <a:gd name="T29" fmla="*/ 0 h 306"/>
                  <a:gd name="T30" fmla="*/ 74 w 202"/>
                  <a:gd name="T31" fmla="*/ 0 h 306"/>
                  <a:gd name="T32" fmla="*/ 80 w 202"/>
                  <a:gd name="T33" fmla="*/ 1 h 306"/>
                  <a:gd name="T34" fmla="*/ 83 w 202"/>
                  <a:gd name="T35" fmla="*/ 1 h 306"/>
                  <a:gd name="T36" fmla="*/ 86 w 202"/>
                  <a:gd name="T37" fmla="*/ 3 h 306"/>
                  <a:gd name="T38" fmla="*/ 92 w 202"/>
                  <a:gd name="T39" fmla="*/ 4 h 306"/>
                  <a:gd name="T40" fmla="*/ 98 w 202"/>
                  <a:gd name="T41" fmla="*/ 7 h 306"/>
                  <a:gd name="T42" fmla="*/ 103 w 202"/>
                  <a:gd name="T43" fmla="*/ 7 h 306"/>
                  <a:gd name="T44" fmla="*/ 111 w 202"/>
                  <a:gd name="T45" fmla="*/ 10 h 306"/>
                  <a:gd name="T46" fmla="*/ 115 w 202"/>
                  <a:gd name="T47" fmla="*/ 12 h 306"/>
                  <a:gd name="T48" fmla="*/ 121 w 202"/>
                  <a:gd name="T49" fmla="*/ 11 h 306"/>
                  <a:gd name="T50" fmla="*/ 125 w 202"/>
                  <a:gd name="T51" fmla="*/ 16 h 306"/>
                  <a:gd name="T52" fmla="*/ 131 w 202"/>
                  <a:gd name="T53" fmla="*/ 17 h 306"/>
                  <a:gd name="T54" fmla="*/ 135 w 202"/>
                  <a:gd name="T55" fmla="*/ 19 h 306"/>
                  <a:gd name="T56" fmla="*/ 140 w 202"/>
                  <a:gd name="T57" fmla="*/ 21 h 306"/>
                  <a:gd name="T58" fmla="*/ 142 w 202"/>
                  <a:gd name="T59" fmla="*/ 24 h 306"/>
                  <a:gd name="T60" fmla="*/ 146 w 202"/>
                  <a:gd name="T61" fmla="*/ 27 h 306"/>
                  <a:gd name="T62" fmla="*/ 151 w 202"/>
                  <a:gd name="T63" fmla="*/ 31 h 306"/>
                  <a:gd name="T64" fmla="*/ 153 w 202"/>
                  <a:gd name="T65" fmla="*/ 35 h 306"/>
                  <a:gd name="T66" fmla="*/ 156 w 202"/>
                  <a:gd name="T67" fmla="*/ 36 h 306"/>
                  <a:gd name="T68" fmla="*/ 160 w 202"/>
                  <a:gd name="T69" fmla="*/ 41 h 306"/>
                  <a:gd name="T70" fmla="*/ 163 w 202"/>
                  <a:gd name="T71" fmla="*/ 44 h 306"/>
                  <a:gd name="T72" fmla="*/ 168 w 202"/>
                  <a:gd name="T73" fmla="*/ 46 h 306"/>
                  <a:gd name="T74" fmla="*/ 172 w 202"/>
                  <a:gd name="T75" fmla="*/ 50 h 306"/>
                  <a:gd name="T76" fmla="*/ 176 w 202"/>
                  <a:gd name="T77" fmla="*/ 53 h 306"/>
                  <a:gd name="T78" fmla="*/ 178 w 202"/>
                  <a:gd name="T79" fmla="*/ 55 h 306"/>
                  <a:gd name="T80" fmla="*/ 182 w 202"/>
                  <a:gd name="T81" fmla="*/ 59 h 306"/>
                  <a:gd name="T82" fmla="*/ 185 w 202"/>
                  <a:gd name="T83" fmla="*/ 62 h 306"/>
                  <a:gd name="T84" fmla="*/ 186 w 202"/>
                  <a:gd name="T85" fmla="*/ 67 h 306"/>
                  <a:gd name="T86" fmla="*/ 189 w 202"/>
                  <a:gd name="T87" fmla="*/ 73 h 306"/>
                  <a:gd name="T88" fmla="*/ 192 w 202"/>
                  <a:gd name="T89" fmla="*/ 76 h 306"/>
                  <a:gd name="T90" fmla="*/ 196 w 202"/>
                  <a:gd name="T91" fmla="*/ 80 h 306"/>
                  <a:gd name="T92" fmla="*/ 198 w 202"/>
                  <a:gd name="T93" fmla="*/ 84 h 306"/>
                  <a:gd name="T94" fmla="*/ 200 w 202"/>
                  <a:gd name="T95" fmla="*/ 90 h 306"/>
                  <a:gd name="T96" fmla="*/ 201 w 202"/>
                  <a:gd name="T97" fmla="*/ 99 h 306"/>
                  <a:gd name="T98" fmla="*/ 16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w="9525" cap="rnd">
                <a:no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302" name="Arc 10"/>
              <p:cNvSpPr>
                <a:spLocks/>
              </p:cNvSpPr>
              <p:nvPr/>
            </p:nvSpPr>
            <p:spPr bwMode="auto">
              <a:xfrm rot="-1380000">
                <a:off x="4011" y="3348"/>
                <a:ext cx="132" cy="149"/>
              </a:xfrm>
              <a:custGeom>
                <a:avLst/>
                <a:gdLst>
                  <a:gd name="T0" fmla="*/ 0 w 21745"/>
                  <a:gd name="T1" fmla="*/ 0 h 21600"/>
                  <a:gd name="T2" fmla="*/ 132 w 21745"/>
                  <a:gd name="T3" fmla="*/ 149 h 21600"/>
                  <a:gd name="T4" fmla="*/ 1 w 21745"/>
                  <a:gd name="T5" fmla="*/ 149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303" name="Line 11"/>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304" name="Oval 12"/>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305" name="Line 13"/>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sp>
        <p:nvSpPr>
          <p:cNvPr id="11268" name="Rectangle 14"/>
          <p:cNvSpPr>
            <a:spLocks noGrp="1" noChangeArrowheads="1"/>
          </p:cNvSpPr>
          <p:nvPr>
            <p:ph type="title"/>
          </p:nvPr>
        </p:nvSpPr>
        <p:spPr/>
        <p:txBody>
          <a:bodyPr/>
          <a:lstStyle/>
          <a:p>
            <a:r>
              <a:rPr lang="en-US"/>
              <a:t>Do we have to project onto a plane? </a:t>
            </a:r>
          </a:p>
        </p:txBody>
      </p:sp>
      <p:grpSp>
        <p:nvGrpSpPr>
          <p:cNvPr id="5" name="Group 16"/>
          <p:cNvGrpSpPr>
            <a:grpSpLocks/>
          </p:cNvGrpSpPr>
          <p:nvPr/>
        </p:nvGrpSpPr>
        <p:grpSpPr bwMode="auto">
          <a:xfrm>
            <a:off x="4648200" y="2286000"/>
            <a:ext cx="990600" cy="914400"/>
            <a:chOff x="1104" y="1104"/>
            <a:chExt cx="624" cy="576"/>
          </a:xfrm>
        </p:grpSpPr>
        <p:grpSp>
          <p:nvGrpSpPr>
            <p:cNvPr id="6" name="Group 17"/>
            <p:cNvGrpSpPr>
              <a:grpSpLocks/>
            </p:cNvGrpSpPr>
            <p:nvPr/>
          </p:nvGrpSpPr>
          <p:grpSpPr bwMode="auto">
            <a:xfrm rot="4164331">
              <a:off x="1178" y="1270"/>
              <a:ext cx="260" cy="408"/>
              <a:chOff x="3979" y="3269"/>
              <a:chExt cx="260" cy="408"/>
            </a:xfrm>
          </p:grpSpPr>
          <p:sp>
            <p:nvSpPr>
              <p:cNvPr id="11294" name="Freeform 18"/>
              <p:cNvSpPr>
                <a:spLocks/>
              </p:cNvSpPr>
              <p:nvPr/>
            </p:nvSpPr>
            <p:spPr bwMode="auto">
              <a:xfrm>
                <a:off x="3984" y="3371"/>
                <a:ext cx="180" cy="306"/>
              </a:xfrm>
              <a:custGeom>
                <a:avLst/>
                <a:gdLst>
                  <a:gd name="T0" fmla="*/ 16 w 202"/>
                  <a:gd name="T1" fmla="*/ 305 h 306"/>
                  <a:gd name="T2" fmla="*/ 0 w 202"/>
                  <a:gd name="T3" fmla="*/ 22 h 306"/>
                  <a:gd name="T4" fmla="*/ 9 w 202"/>
                  <a:gd name="T5" fmla="*/ 13 h 306"/>
                  <a:gd name="T6" fmla="*/ 15 w 202"/>
                  <a:gd name="T7" fmla="*/ 14 h 306"/>
                  <a:gd name="T8" fmla="*/ 21 w 202"/>
                  <a:gd name="T9" fmla="*/ 13 h 306"/>
                  <a:gd name="T10" fmla="*/ 22 w 202"/>
                  <a:gd name="T11" fmla="*/ 10 h 306"/>
                  <a:gd name="T12" fmla="*/ 27 w 202"/>
                  <a:gd name="T13" fmla="*/ 11 h 306"/>
                  <a:gd name="T14" fmla="*/ 31 w 202"/>
                  <a:gd name="T15" fmla="*/ 7 h 306"/>
                  <a:gd name="T16" fmla="*/ 37 w 202"/>
                  <a:gd name="T17" fmla="*/ 9 h 306"/>
                  <a:gd name="T18" fmla="*/ 41 w 202"/>
                  <a:gd name="T19" fmla="*/ 6 h 306"/>
                  <a:gd name="T20" fmla="*/ 46 w 202"/>
                  <a:gd name="T21" fmla="*/ 5 h 306"/>
                  <a:gd name="T22" fmla="*/ 52 w 202"/>
                  <a:gd name="T23" fmla="*/ 3 h 306"/>
                  <a:gd name="T24" fmla="*/ 57 w 202"/>
                  <a:gd name="T25" fmla="*/ 4 h 306"/>
                  <a:gd name="T26" fmla="*/ 62 w 202"/>
                  <a:gd name="T27" fmla="*/ 3 h 306"/>
                  <a:gd name="T28" fmla="*/ 66 w 202"/>
                  <a:gd name="T29" fmla="*/ 0 h 306"/>
                  <a:gd name="T30" fmla="*/ 74 w 202"/>
                  <a:gd name="T31" fmla="*/ 0 h 306"/>
                  <a:gd name="T32" fmla="*/ 80 w 202"/>
                  <a:gd name="T33" fmla="*/ 1 h 306"/>
                  <a:gd name="T34" fmla="*/ 83 w 202"/>
                  <a:gd name="T35" fmla="*/ 1 h 306"/>
                  <a:gd name="T36" fmla="*/ 86 w 202"/>
                  <a:gd name="T37" fmla="*/ 3 h 306"/>
                  <a:gd name="T38" fmla="*/ 92 w 202"/>
                  <a:gd name="T39" fmla="*/ 4 h 306"/>
                  <a:gd name="T40" fmla="*/ 98 w 202"/>
                  <a:gd name="T41" fmla="*/ 7 h 306"/>
                  <a:gd name="T42" fmla="*/ 103 w 202"/>
                  <a:gd name="T43" fmla="*/ 7 h 306"/>
                  <a:gd name="T44" fmla="*/ 111 w 202"/>
                  <a:gd name="T45" fmla="*/ 10 h 306"/>
                  <a:gd name="T46" fmla="*/ 115 w 202"/>
                  <a:gd name="T47" fmla="*/ 12 h 306"/>
                  <a:gd name="T48" fmla="*/ 121 w 202"/>
                  <a:gd name="T49" fmla="*/ 11 h 306"/>
                  <a:gd name="T50" fmla="*/ 125 w 202"/>
                  <a:gd name="T51" fmla="*/ 16 h 306"/>
                  <a:gd name="T52" fmla="*/ 131 w 202"/>
                  <a:gd name="T53" fmla="*/ 17 h 306"/>
                  <a:gd name="T54" fmla="*/ 135 w 202"/>
                  <a:gd name="T55" fmla="*/ 19 h 306"/>
                  <a:gd name="T56" fmla="*/ 140 w 202"/>
                  <a:gd name="T57" fmla="*/ 21 h 306"/>
                  <a:gd name="T58" fmla="*/ 142 w 202"/>
                  <a:gd name="T59" fmla="*/ 24 h 306"/>
                  <a:gd name="T60" fmla="*/ 146 w 202"/>
                  <a:gd name="T61" fmla="*/ 27 h 306"/>
                  <a:gd name="T62" fmla="*/ 151 w 202"/>
                  <a:gd name="T63" fmla="*/ 31 h 306"/>
                  <a:gd name="T64" fmla="*/ 153 w 202"/>
                  <a:gd name="T65" fmla="*/ 35 h 306"/>
                  <a:gd name="T66" fmla="*/ 156 w 202"/>
                  <a:gd name="T67" fmla="*/ 36 h 306"/>
                  <a:gd name="T68" fmla="*/ 160 w 202"/>
                  <a:gd name="T69" fmla="*/ 41 h 306"/>
                  <a:gd name="T70" fmla="*/ 163 w 202"/>
                  <a:gd name="T71" fmla="*/ 44 h 306"/>
                  <a:gd name="T72" fmla="*/ 168 w 202"/>
                  <a:gd name="T73" fmla="*/ 46 h 306"/>
                  <a:gd name="T74" fmla="*/ 172 w 202"/>
                  <a:gd name="T75" fmla="*/ 50 h 306"/>
                  <a:gd name="T76" fmla="*/ 176 w 202"/>
                  <a:gd name="T77" fmla="*/ 53 h 306"/>
                  <a:gd name="T78" fmla="*/ 178 w 202"/>
                  <a:gd name="T79" fmla="*/ 55 h 306"/>
                  <a:gd name="T80" fmla="*/ 182 w 202"/>
                  <a:gd name="T81" fmla="*/ 59 h 306"/>
                  <a:gd name="T82" fmla="*/ 185 w 202"/>
                  <a:gd name="T83" fmla="*/ 62 h 306"/>
                  <a:gd name="T84" fmla="*/ 186 w 202"/>
                  <a:gd name="T85" fmla="*/ 67 h 306"/>
                  <a:gd name="T86" fmla="*/ 189 w 202"/>
                  <a:gd name="T87" fmla="*/ 73 h 306"/>
                  <a:gd name="T88" fmla="*/ 192 w 202"/>
                  <a:gd name="T89" fmla="*/ 76 h 306"/>
                  <a:gd name="T90" fmla="*/ 196 w 202"/>
                  <a:gd name="T91" fmla="*/ 80 h 306"/>
                  <a:gd name="T92" fmla="*/ 198 w 202"/>
                  <a:gd name="T93" fmla="*/ 84 h 306"/>
                  <a:gd name="T94" fmla="*/ 200 w 202"/>
                  <a:gd name="T95" fmla="*/ 90 h 306"/>
                  <a:gd name="T96" fmla="*/ 201 w 202"/>
                  <a:gd name="T97" fmla="*/ 99 h 306"/>
                  <a:gd name="T98" fmla="*/ 16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w="9525" cap="rnd">
                <a:no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95" name="Arc 19"/>
              <p:cNvSpPr>
                <a:spLocks/>
              </p:cNvSpPr>
              <p:nvPr/>
            </p:nvSpPr>
            <p:spPr bwMode="auto">
              <a:xfrm rot="-1380000">
                <a:off x="4011" y="3348"/>
                <a:ext cx="132" cy="149"/>
              </a:xfrm>
              <a:custGeom>
                <a:avLst/>
                <a:gdLst>
                  <a:gd name="T0" fmla="*/ 0 w 21745"/>
                  <a:gd name="T1" fmla="*/ 0 h 21600"/>
                  <a:gd name="T2" fmla="*/ 132 w 21745"/>
                  <a:gd name="T3" fmla="*/ 149 h 21600"/>
                  <a:gd name="T4" fmla="*/ 1 w 21745"/>
                  <a:gd name="T5" fmla="*/ 149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96" name="Line 20"/>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97" name="Oval 21"/>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98" name="Line 22"/>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sp>
          <p:nvSpPr>
            <p:cNvPr id="11293" name="Line 23"/>
            <p:cNvSpPr>
              <a:spLocks noChangeShapeType="1"/>
            </p:cNvSpPr>
            <p:nvPr/>
          </p:nvSpPr>
          <p:spPr bwMode="auto">
            <a:xfrm>
              <a:off x="1680" y="1104"/>
              <a:ext cx="48" cy="576"/>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7" name="Group 24"/>
          <p:cNvGrpSpPr>
            <a:grpSpLocks/>
          </p:cNvGrpSpPr>
          <p:nvPr/>
        </p:nvGrpSpPr>
        <p:grpSpPr bwMode="auto">
          <a:xfrm rot="20250102" flipV="1">
            <a:off x="4845050" y="2393950"/>
            <a:ext cx="946150" cy="1143000"/>
            <a:chOff x="1180" y="816"/>
            <a:chExt cx="596" cy="720"/>
          </a:xfrm>
        </p:grpSpPr>
        <p:sp>
          <p:nvSpPr>
            <p:cNvPr id="11285" name="Line 25"/>
            <p:cNvSpPr>
              <a:spLocks noChangeShapeType="1"/>
            </p:cNvSpPr>
            <p:nvPr/>
          </p:nvSpPr>
          <p:spPr bwMode="auto">
            <a:xfrm>
              <a:off x="1392" y="816"/>
              <a:ext cx="384" cy="48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nvGrpSpPr>
            <p:cNvPr id="8" name="Group 26"/>
            <p:cNvGrpSpPr>
              <a:grpSpLocks/>
            </p:cNvGrpSpPr>
            <p:nvPr/>
          </p:nvGrpSpPr>
          <p:grpSpPr bwMode="auto">
            <a:xfrm rot="2180804">
              <a:off x="1180" y="1128"/>
              <a:ext cx="260" cy="408"/>
              <a:chOff x="3979" y="3269"/>
              <a:chExt cx="260" cy="408"/>
            </a:xfrm>
          </p:grpSpPr>
          <p:sp>
            <p:nvSpPr>
              <p:cNvPr id="11287" name="Freeform 27"/>
              <p:cNvSpPr>
                <a:spLocks/>
              </p:cNvSpPr>
              <p:nvPr/>
            </p:nvSpPr>
            <p:spPr bwMode="auto">
              <a:xfrm>
                <a:off x="3984" y="3371"/>
                <a:ext cx="180" cy="306"/>
              </a:xfrm>
              <a:custGeom>
                <a:avLst/>
                <a:gdLst>
                  <a:gd name="T0" fmla="*/ 16 w 202"/>
                  <a:gd name="T1" fmla="*/ 305 h 306"/>
                  <a:gd name="T2" fmla="*/ 0 w 202"/>
                  <a:gd name="T3" fmla="*/ 22 h 306"/>
                  <a:gd name="T4" fmla="*/ 9 w 202"/>
                  <a:gd name="T5" fmla="*/ 13 h 306"/>
                  <a:gd name="T6" fmla="*/ 15 w 202"/>
                  <a:gd name="T7" fmla="*/ 14 h 306"/>
                  <a:gd name="T8" fmla="*/ 21 w 202"/>
                  <a:gd name="T9" fmla="*/ 13 h 306"/>
                  <a:gd name="T10" fmla="*/ 22 w 202"/>
                  <a:gd name="T11" fmla="*/ 10 h 306"/>
                  <a:gd name="T12" fmla="*/ 27 w 202"/>
                  <a:gd name="T13" fmla="*/ 11 h 306"/>
                  <a:gd name="T14" fmla="*/ 31 w 202"/>
                  <a:gd name="T15" fmla="*/ 7 h 306"/>
                  <a:gd name="T16" fmla="*/ 37 w 202"/>
                  <a:gd name="T17" fmla="*/ 9 h 306"/>
                  <a:gd name="T18" fmla="*/ 41 w 202"/>
                  <a:gd name="T19" fmla="*/ 6 h 306"/>
                  <a:gd name="T20" fmla="*/ 46 w 202"/>
                  <a:gd name="T21" fmla="*/ 5 h 306"/>
                  <a:gd name="T22" fmla="*/ 52 w 202"/>
                  <a:gd name="T23" fmla="*/ 3 h 306"/>
                  <a:gd name="T24" fmla="*/ 57 w 202"/>
                  <a:gd name="T25" fmla="*/ 4 h 306"/>
                  <a:gd name="T26" fmla="*/ 62 w 202"/>
                  <a:gd name="T27" fmla="*/ 3 h 306"/>
                  <a:gd name="T28" fmla="*/ 66 w 202"/>
                  <a:gd name="T29" fmla="*/ 0 h 306"/>
                  <a:gd name="T30" fmla="*/ 74 w 202"/>
                  <a:gd name="T31" fmla="*/ 0 h 306"/>
                  <a:gd name="T32" fmla="*/ 80 w 202"/>
                  <a:gd name="T33" fmla="*/ 1 h 306"/>
                  <a:gd name="T34" fmla="*/ 83 w 202"/>
                  <a:gd name="T35" fmla="*/ 1 h 306"/>
                  <a:gd name="T36" fmla="*/ 86 w 202"/>
                  <a:gd name="T37" fmla="*/ 3 h 306"/>
                  <a:gd name="T38" fmla="*/ 92 w 202"/>
                  <a:gd name="T39" fmla="*/ 4 h 306"/>
                  <a:gd name="T40" fmla="*/ 98 w 202"/>
                  <a:gd name="T41" fmla="*/ 7 h 306"/>
                  <a:gd name="T42" fmla="*/ 103 w 202"/>
                  <a:gd name="T43" fmla="*/ 7 h 306"/>
                  <a:gd name="T44" fmla="*/ 111 w 202"/>
                  <a:gd name="T45" fmla="*/ 10 h 306"/>
                  <a:gd name="T46" fmla="*/ 115 w 202"/>
                  <a:gd name="T47" fmla="*/ 12 h 306"/>
                  <a:gd name="T48" fmla="*/ 121 w 202"/>
                  <a:gd name="T49" fmla="*/ 11 h 306"/>
                  <a:gd name="T50" fmla="*/ 125 w 202"/>
                  <a:gd name="T51" fmla="*/ 16 h 306"/>
                  <a:gd name="T52" fmla="*/ 131 w 202"/>
                  <a:gd name="T53" fmla="*/ 17 h 306"/>
                  <a:gd name="T54" fmla="*/ 135 w 202"/>
                  <a:gd name="T55" fmla="*/ 19 h 306"/>
                  <a:gd name="T56" fmla="*/ 140 w 202"/>
                  <a:gd name="T57" fmla="*/ 21 h 306"/>
                  <a:gd name="T58" fmla="*/ 142 w 202"/>
                  <a:gd name="T59" fmla="*/ 24 h 306"/>
                  <a:gd name="T60" fmla="*/ 146 w 202"/>
                  <a:gd name="T61" fmla="*/ 27 h 306"/>
                  <a:gd name="T62" fmla="*/ 151 w 202"/>
                  <a:gd name="T63" fmla="*/ 31 h 306"/>
                  <a:gd name="T64" fmla="*/ 153 w 202"/>
                  <a:gd name="T65" fmla="*/ 35 h 306"/>
                  <a:gd name="T66" fmla="*/ 156 w 202"/>
                  <a:gd name="T67" fmla="*/ 36 h 306"/>
                  <a:gd name="T68" fmla="*/ 160 w 202"/>
                  <a:gd name="T69" fmla="*/ 41 h 306"/>
                  <a:gd name="T70" fmla="*/ 163 w 202"/>
                  <a:gd name="T71" fmla="*/ 44 h 306"/>
                  <a:gd name="T72" fmla="*/ 168 w 202"/>
                  <a:gd name="T73" fmla="*/ 46 h 306"/>
                  <a:gd name="T74" fmla="*/ 172 w 202"/>
                  <a:gd name="T75" fmla="*/ 50 h 306"/>
                  <a:gd name="T76" fmla="*/ 176 w 202"/>
                  <a:gd name="T77" fmla="*/ 53 h 306"/>
                  <a:gd name="T78" fmla="*/ 178 w 202"/>
                  <a:gd name="T79" fmla="*/ 55 h 306"/>
                  <a:gd name="T80" fmla="*/ 182 w 202"/>
                  <a:gd name="T81" fmla="*/ 59 h 306"/>
                  <a:gd name="T82" fmla="*/ 185 w 202"/>
                  <a:gd name="T83" fmla="*/ 62 h 306"/>
                  <a:gd name="T84" fmla="*/ 186 w 202"/>
                  <a:gd name="T85" fmla="*/ 67 h 306"/>
                  <a:gd name="T86" fmla="*/ 189 w 202"/>
                  <a:gd name="T87" fmla="*/ 73 h 306"/>
                  <a:gd name="T88" fmla="*/ 192 w 202"/>
                  <a:gd name="T89" fmla="*/ 76 h 306"/>
                  <a:gd name="T90" fmla="*/ 196 w 202"/>
                  <a:gd name="T91" fmla="*/ 80 h 306"/>
                  <a:gd name="T92" fmla="*/ 198 w 202"/>
                  <a:gd name="T93" fmla="*/ 84 h 306"/>
                  <a:gd name="T94" fmla="*/ 200 w 202"/>
                  <a:gd name="T95" fmla="*/ 90 h 306"/>
                  <a:gd name="T96" fmla="*/ 201 w 202"/>
                  <a:gd name="T97" fmla="*/ 99 h 306"/>
                  <a:gd name="T98" fmla="*/ 16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w="9525" cap="rnd">
                <a:no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88" name="Arc 28"/>
              <p:cNvSpPr>
                <a:spLocks/>
              </p:cNvSpPr>
              <p:nvPr/>
            </p:nvSpPr>
            <p:spPr bwMode="auto">
              <a:xfrm rot="-1380000">
                <a:off x="4011" y="3348"/>
                <a:ext cx="132" cy="149"/>
              </a:xfrm>
              <a:custGeom>
                <a:avLst/>
                <a:gdLst>
                  <a:gd name="T0" fmla="*/ 0 w 21745"/>
                  <a:gd name="T1" fmla="*/ 0 h 21600"/>
                  <a:gd name="T2" fmla="*/ 132 w 21745"/>
                  <a:gd name="T3" fmla="*/ 149 h 21600"/>
                  <a:gd name="T4" fmla="*/ 1 w 21745"/>
                  <a:gd name="T5" fmla="*/ 149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89" name="Line 29"/>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90" name="Oval 30"/>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91" name="Line 31"/>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grpSp>
        <p:nvGrpSpPr>
          <p:cNvPr id="9" name="Group 32"/>
          <p:cNvGrpSpPr>
            <a:grpSpLocks/>
          </p:cNvGrpSpPr>
          <p:nvPr/>
        </p:nvGrpSpPr>
        <p:grpSpPr bwMode="auto">
          <a:xfrm>
            <a:off x="4648200" y="1676400"/>
            <a:ext cx="2057400" cy="1905000"/>
            <a:chOff x="1968" y="1056"/>
            <a:chExt cx="1296" cy="1200"/>
          </a:xfrm>
        </p:grpSpPr>
        <p:sp>
          <p:nvSpPr>
            <p:cNvPr id="11282" name="Line 33"/>
            <p:cNvSpPr>
              <a:spLocks noChangeShapeType="1"/>
            </p:cNvSpPr>
            <p:nvPr/>
          </p:nvSpPr>
          <p:spPr bwMode="auto">
            <a:xfrm flipV="1">
              <a:off x="1968" y="1056"/>
              <a:ext cx="1296" cy="720"/>
            </a:xfrm>
            <a:prstGeom prst="line">
              <a:avLst/>
            </a:prstGeom>
            <a:noFill/>
            <a:ln w="12700">
              <a:solidFill>
                <a:schemeClr val="folHlink"/>
              </a:solidFill>
              <a:prstDash val="dash"/>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83" name="Line 34"/>
            <p:cNvSpPr>
              <a:spLocks noChangeShapeType="1"/>
            </p:cNvSpPr>
            <p:nvPr/>
          </p:nvSpPr>
          <p:spPr bwMode="auto">
            <a:xfrm>
              <a:off x="1968" y="1776"/>
              <a:ext cx="1296" cy="480"/>
            </a:xfrm>
            <a:prstGeom prst="line">
              <a:avLst/>
            </a:prstGeom>
            <a:noFill/>
            <a:ln w="12700">
              <a:solidFill>
                <a:schemeClr val="folHlink"/>
              </a:solidFill>
              <a:prstDash val="dash"/>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84" name="Line 35"/>
            <p:cNvSpPr>
              <a:spLocks noChangeShapeType="1"/>
            </p:cNvSpPr>
            <p:nvPr/>
          </p:nvSpPr>
          <p:spPr bwMode="auto">
            <a:xfrm>
              <a:off x="3236" y="1056"/>
              <a:ext cx="0" cy="1200"/>
            </a:xfrm>
            <a:prstGeom prst="line">
              <a:avLst/>
            </a:prstGeom>
            <a:noFill/>
            <a:ln w="38100">
              <a:solidFill>
                <a:schemeClr val="folHlink"/>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10" name="Group 36"/>
          <p:cNvGrpSpPr>
            <a:grpSpLocks/>
          </p:cNvGrpSpPr>
          <p:nvPr/>
        </p:nvGrpSpPr>
        <p:grpSpPr bwMode="auto">
          <a:xfrm>
            <a:off x="4648200" y="990600"/>
            <a:ext cx="2057400" cy="1828800"/>
            <a:chOff x="1968" y="624"/>
            <a:chExt cx="1296" cy="1152"/>
          </a:xfrm>
        </p:grpSpPr>
        <p:sp>
          <p:nvSpPr>
            <p:cNvPr id="11279" name="Line 37"/>
            <p:cNvSpPr>
              <a:spLocks noChangeShapeType="1"/>
            </p:cNvSpPr>
            <p:nvPr/>
          </p:nvSpPr>
          <p:spPr bwMode="auto">
            <a:xfrm flipV="1">
              <a:off x="1968" y="1488"/>
              <a:ext cx="1296" cy="288"/>
            </a:xfrm>
            <a:prstGeom prst="line">
              <a:avLst/>
            </a:prstGeom>
            <a:noFill/>
            <a:ln w="12700">
              <a:solidFill>
                <a:srgbClr val="33CC33"/>
              </a:solidFill>
              <a:prstDash val="dash"/>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80" name="Line 38"/>
            <p:cNvSpPr>
              <a:spLocks noChangeShapeType="1"/>
            </p:cNvSpPr>
            <p:nvPr/>
          </p:nvSpPr>
          <p:spPr bwMode="auto">
            <a:xfrm flipV="1">
              <a:off x="1968" y="624"/>
              <a:ext cx="1296" cy="1152"/>
            </a:xfrm>
            <a:prstGeom prst="line">
              <a:avLst/>
            </a:prstGeom>
            <a:noFill/>
            <a:ln w="12700">
              <a:solidFill>
                <a:srgbClr val="33CC33"/>
              </a:solidFill>
              <a:prstDash val="dash"/>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81" name="Line 39"/>
            <p:cNvSpPr>
              <a:spLocks noChangeShapeType="1"/>
            </p:cNvSpPr>
            <p:nvPr/>
          </p:nvSpPr>
          <p:spPr bwMode="auto">
            <a:xfrm>
              <a:off x="3264" y="624"/>
              <a:ext cx="0" cy="864"/>
            </a:xfrm>
            <a:prstGeom prst="line">
              <a:avLst/>
            </a:prstGeom>
            <a:noFill/>
            <a:ln w="38100">
              <a:solidFill>
                <a:srgbClr val="33CC33"/>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11" name="Group 40"/>
          <p:cNvGrpSpPr>
            <a:grpSpLocks/>
          </p:cNvGrpSpPr>
          <p:nvPr/>
        </p:nvGrpSpPr>
        <p:grpSpPr bwMode="auto">
          <a:xfrm>
            <a:off x="4648200" y="2438400"/>
            <a:ext cx="2057400" cy="2362200"/>
            <a:chOff x="1968" y="1536"/>
            <a:chExt cx="1296" cy="1488"/>
          </a:xfrm>
        </p:grpSpPr>
        <p:grpSp>
          <p:nvGrpSpPr>
            <p:cNvPr id="12" name="Group 41"/>
            <p:cNvGrpSpPr>
              <a:grpSpLocks/>
            </p:cNvGrpSpPr>
            <p:nvPr/>
          </p:nvGrpSpPr>
          <p:grpSpPr bwMode="auto">
            <a:xfrm>
              <a:off x="1968" y="1536"/>
              <a:ext cx="1296" cy="1488"/>
              <a:chOff x="1968" y="1536"/>
              <a:chExt cx="1296" cy="1488"/>
            </a:xfrm>
          </p:grpSpPr>
          <p:sp>
            <p:nvSpPr>
              <p:cNvPr id="11276" name="Line 42"/>
              <p:cNvSpPr>
                <a:spLocks noChangeShapeType="1"/>
              </p:cNvSpPr>
              <p:nvPr/>
            </p:nvSpPr>
            <p:spPr bwMode="auto">
              <a:xfrm flipV="1">
                <a:off x="1968" y="1536"/>
                <a:ext cx="1296" cy="240"/>
              </a:xfrm>
              <a:prstGeom prst="line">
                <a:avLst/>
              </a:prstGeom>
              <a:noFill/>
              <a:ln w="12700">
                <a:solidFill>
                  <a:srgbClr val="FF0000"/>
                </a:solidFill>
                <a:prstDash val="dash"/>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77" name="Line 43"/>
              <p:cNvSpPr>
                <a:spLocks noChangeShapeType="1"/>
              </p:cNvSpPr>
              <p:nvPr/>
            </p:nvSpPr>
            <p:spPr bwMode="auto">
              <a:xfrm>
                <a:off x="1968" y="1776"/>
                <a:ext cx="1296" cy="1248"/>
              </a:xfrm>
              <a:prstGeom prst="line">
                <a:avLst/>
              </a:prstGeom>
              <a:noFill/>
              <a:ln w="12700">
                <a:solidFill>
                  <a:srgbClr val="FF0000"/>
                </a:solidFill>
                <a:prstDash val="dash"/>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1278" name="Line 44"/>
              <p:cNvSpPr>
                <a:spLocks noChangeShapeType="1"/>
              </p:cNvSpPr>
              <p:nvPr/>
            </p:nvSpPr>
            <p:spPr bwMode="auto">
              <a:xfrm>
                <a:off x="3264" y="1536"/>
                <a:ext cx="0" cy="1488"/>
              </a:xfrm>
              <a:prstGeom prst="line">
                <a:avLst/>
              </a:prstGeom>
              <a:noFill/>
              <a:ln w="38100">
                <a:solidFill>
                  <a:srgbClr val="FF0000"/>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sp>
          <p:nvSpPr>
            <p:cNvPr id="11275" name="Line 45"/>
            <p:cNvSpPr>
              <a:spLocks noChangeShapeType="1"/>
            </p:cNvSpPr>
            <p:nvPr/>
          </p:nvSpPr>
          <p:spPr bwMode="auto">
            <a:xfrm>
              <a:off x="2640" y="1968"/>
              <a:ext cx="480" cy="144"/>
            </a:xfrm>
            <a:prstGeom prst="line">
              <a:avLst/>
            </a:prstGeom>
            <a:noFill/>
            <a:ln w="12700">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17" descr="pano"/>
          <p:cNvPicPr>
            <a:picLocks noChangeAspect="1" noChangeArrowheads="1"/>
          </p:cNvPicPr>
          <p:nvPr/>
        </p:nvPicPr>
        <p:blipFill>
          <a:blip r:embed="rId2" cstate="print"/>
          <a:srcRect/>
          <a:stretch>
            <a:fillRect/>
          </a:stretch>
        </p:blipFill>
        <p:spPr bwMode="auto">
          <a:xfrm>
            <a:off x="1524000" y="2209800"/>
            <a:ext cx="9196388" cy="2298700"/>
          </a:xfrm>
          <a:prstGeom prst="rect">
            <a:avLst/>
          </a:prstGeom>
          <a:noFill/>
          <a:ln w="9525">
            <a:noFill/>
            <a:miter lim="800000"/>
            <a:headEnd/>
            <a:tailEnd/>
          </a:ln>
        </p:spPr>
      </p:pic>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Full Panoramas</a:t>
            </a:r>
          </a:p>
        </p:txBody>
      </p:sp>
      <p:sp>
        <p:nvSpPr>
          <p:cNvPr id="12291" name="Rectangle 3"/>
          <p:cNvSpPr>
            <a:spLocks noGrp="1" noChangeArrowheads="1"/>
          </p:cNvSpPr>
          <p:nvPr>
            <p:ph type="body" idx="1"/>
          </p:nvPr>
        </p:nvSpPr>
        <p:spPr/>
        <p:txBody>
          <a:bodyPr/>
          <a:lstStyle/>
          <a:p>
            <a:r>
              <a:rPr lang="en-US"/>
              <a:t>What if you want a 360</a:t>
            </a:r>
            <a:r>
              <a:rPr lang="en-US">
                <a:cs typeface="Arial" charset="0"/>
                <a:sym typeface="Symbol" pitchFamily="18" charset="2"/>
              </a:rPr>
              <a:t></a:t>
            </a:r>
            <a:r>
              <a:rPr lang="en-US"/>
              <a:t> field of view?</a:t>
            </a:r>
          </a:p>
        </p:txBody>
      </p:sp>
      <p:grpSp>
        <p:nvGrpSpPr>
          <p:cNvPr id="2" name="Group 13"/>
          <p:cNvGrpSpPr>
            <a:grpSpLocks/>
          </p:cNvGrpSpPr>
          <p:nvPr/>
        </p:nvGrpSpPr>
        <p:grpSpPr bwMode="auto">
          <a:xfrm rot="1842902">
            <a:off x="5375275" y="2286000"/>
            <a:ext cx="412750" cy="647700"/>
            <a:chOff x="3979" y="3269"/>
            <a:chExt cx="260" cy="408"/>
          </a:xfrm>
        </p:grpSpPr>
        <p:sp>
          <p:nvSpPr>
            <p:cNvPr id="12303" name="Freeform 14"/>
            <p:cNvSpPr>
              <a:spLocks/>
            </p:cNvSpPr>
            <p:nvPr/>
          </p:nvSpPr>
          <p:spPr bwMode="auto">
            <a:xfrm>
              <a:off x="3984" y="3371"/>
              <a:ext cx="180" cy="306"/>
            </a:xfrm>
            <a:custGeom>
              <a:avLst/>
              <a:gdLst>
                <a:gd name="T0" fmla="*/ 16 w 202"/>
                <a:gd name="T1" fmla="*/ 305 h 306"/>
                <a:gd name="T2" fmla="*/ 0 w 202"/>
                <a:gd name="T3" fmla="*/ 22 h 306"/>
                <a:gd name="T4" fmla="*/ 9 w 202"/>
                <a:gd name="T5" fmla="*/ 13 h 306"/>
                <a:gd name="T6" fmla="*/ 15 w 202"/>
                <a:gd name="T7" fmla="*/ 14 h 306"/>
                <a:gd name="T8" fmla="*/ 21 w 202"/>
                <a:gd name="T9" fmla="*/ 13 h 306"/>
                <a:gd name="T10" fmla="*/ 22 w 202"/>
                <a:gd name="T11" fmla="*/ 10 h 306"/>
                <a:gd name="T12" fmla="*/ 27 w 202"/>
                <a:gd name="T13" fmla="*/ 11 h 306"/>
                <a:gd name="T14" fmla="*/ 31 w 202"/>
                <a:gd name="T15" fmla="*/ 7 h 306"/>
                <a:gd name="T16" fmla="*/ 37 w 202"/>
                <a:gd name="T17" fmla="*/ 9 h 306"/>
                <a:gd name="T18" fmla="*/ 41 w 202"/>
                <a:gd name="T19" fmla="*/ 6 h 306"/>
                <a:gd name="T20" fmla="*/ 46 w 202"/>
                <a:gd name="T21" fmla="*/ 5 h 306"/>
                <a:gd name="T22" fmla="*/ 52 w 202"/>
                <a:gd name="T23" fmla="*/ 3 h 306"/>
                <a:gd name="T24" fmla="*/ 57 w 202"/>
                <a:gd name="T25" fmla="*/ 4 h 306"/>
                <a:gd name="T26" fmla="*/ 62 w 202"/>
                <a:gd name="T27" fmla="*/ 3 h 306"/>
                <a:gd name="T28" fmla="*/ 66 w 202"/>
                <a:gd name="T29" fmla="*/ 0 h 306"/>
                <a:gd name="T30" fmla="*/ 74 w 202"/>
                <a:gd name="T31" fmla="*/ 0 h 306"/>
                <a:gd name="T32" fmla="*/ 80 w 202"/>
                <a:gd name="T33" fmla="*/ 1 h 306"/>
                <a:gd name="T34" fmla="*/ 83 w 202"/>
                <a:gd name="T35" fmla="*/ 1 h 306"/>
                <a:gd name="T36" fmla="*/ 86 w 202"/>
                <a:gd name="T37" fmla="*/ 3 h 306"/>
                <a:gd name="T38" fmla="*/ 92 w 202"/>
                <a:gd name="T39" fmla="*/ 4 h 306"/>
                <a:gd name="T40" fmla="*/ 98 w 202"/>
                <a:gd name="T41" fmla="*/ 7 h 306"/>
                <a:gd name="T42" fmla="*/ 103 w 202"/>
                <a:gd name="T43" fmla="*/ 7 h 306"/>
                <a:gd name="T44" fmla="*/ 111 w 202"/>
                <a:gd name="T45" fmla="*/ 10 h 306"/>
                <a:gd name="T46" fmla="*/ 115 w 202"/>
                <a:gd name="T47" fmla="*/ 12 h 306"/>
                <a:gd name="T48" fmla="*/ 121 w 202"/>
                <a:gd name="T49" fmla="*/ 11 h 306"/>
                <a:gd name="T50" fmla="*/ 125 w 202"/>
                <a:gd name="T51" fmla="*/ 16 h 306"/>
                <a:gd name="T52" fmla="*/ 131 w 202"/>
                <a:gd name="T53" fmla="*/ 17 h 306"/>
                <a:gd name="T54" fmla="*/ 135 w 202"/>
                <a:gd name="T55" fmla="*/ 19 h 306"/>
                <a:gd name="T56" fmla="*/ 140 w 202"/>
                <a:gd name="T57" fmla="*/ 21 h 306"/>
                <a:gd name="T58" fmla="*/ 142 w 202"/>
                <a:gd name="T59" fmla="*/ 24 h 306"/>
                <a:gd name="T60" fmla="*/ 146 w 202"/>
                <a:gd name="T61" fmla="*/ 27 h 306"/>
                <a:gd name="T62" fmla="*/ 151 w 202"/>
                <a:gd name="T63" fmla="*/ 31 h 306"/>
                <a:gd name="T64" fmla="*/ 153 w 202"/>
                <a:gd name="T65" fmla="*/ 35 h 306"/>
                <a:gd name="T66" fmla="*/ 156 w 202"/>
                <a:gd name="T67" fmla="*/ 36 h 306"/>
                <a:gd name="T68" fmla="*/ 160 w 202"/>
                <a:gd name="T69" fmla="*/ 41 h 306"/>
                <a:gd name="T70" fmla="*/ 163 w 202"/>
                <a:gd name="T71" fmla="*/ 44 h 306"/>
                <a:gd name="T72" fmla="*/ 168 w 202"/>
                <a:gd name="T73" fmla="*/ 46 h 306"/>
                <a:gd name="T74" fmla="*/ 172 w 202"/>
                <a:gd name="T75" fmla="*/ 50 h 306"/>
                <a:gd name="T76" fmla="*/ 176 w 202"/>
                <a:gd name="T77" fmla="*/ 53 h 306"/>
                <a:gd name="T78" fmla="*/ 178 w 202"/>
                <a:gd name="T79" fmla="*/ 55 h 306"/>
                <a:gd name="T80" fmla="*/ 182 w 202"/>
                <a:gd name="T81" fmla="*/ 59 h 306"/>
                <a:gd name="T82" fmla="*/ 185 w 202"/>
                <a:gd name="T83" fmla="*/ 62 h 306"/>
                <a:gd name="T84" fmla="*/ 186 w 202"/>
                <a:gd name="T85" fmla="*/ 67 h 306"/>
                <a:gd name="T86" fmla="*/ 189 w 202"/>
                <a:gd name="T87" fmla="*/ 73 h 306"/>
                <a:gd name="T88" fmla="*/ 192 w 202"/>
                <a:gd name="T89" fmla="*/ 76 h 306"/>
                <a:gd name="T90" fmla="*/ 196 w 202"/>
                <a:gd name="T91" fmla="*/ 80 h 306"/>
                <a:gd name="T92" fmla="*/ 198 w 202"/>
                <a:gd name="T93" fmla="*/ 84 h 306"/>
                <a:gd name="T94" fmla="*/ 200 w 202"/>
                <a:gd name="T95" fmla="*/ 90 h 306"/>
                <a:gd name="T96" fmla="*/ 201 w 202"/>
                <a:gd name="T97" fmla="*/ 99 h 306"/>
                <a:gd name="T98" fmla="*/ 16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w="9525" cap="rnd">
              <a:no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304" name="Arc 15"/>
            <p:cNvSpPr>
              <a:spLocks/>
            </p:cNvSpPr>
            <p:nvPr/>
          </p:nvSpPr>
          <p:spPr bwMode="auto">
            <a:xfrm rot="-1380000">
              <a:off x="4011" y="3348"/>
              <a:ext cx="132" cy="149"/>
            </a:xfrm>
            <a:custGeom>
              <a:avLst/>
              <a:gdLst>
                <a:gd name="T0" fmla="*/ 0 w 21745"/>
                <a:gd name="T1" fmla="*/ 0 h 21600"/>
                <a:gd name="T2" fmla="*/ 132 w 21745"/>
                <a:gd name="T3" fmla="*/ 149 h 21600"/>
                <a:gd name="T4" fmla="*/ 1 w 21745"/>
                <a:gd name="T5" fmla="*/ 149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solidFill>
              <a:schemeClr val="bg1"/>
            </a:solidFill>
            <a:ln w="25400" cap="rnd">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305" name="Line 16"/>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306" name="Oval 17"/>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307" name="Line 18"/>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sp>
        <p:nvSpPr>
          <p:cNvPr id="12293" name="Line 28"/>
          <p:cNvSpPr>
            <a:spLocks noChangeShapeType="1"/>
          </p:cNvSpPr>
          <p:nvPr/>
        </p:nvSpPr>
        <p:spPr bwMode="auto">
          <a:xfrm>
            <a:off x="4724400" y="2057400"/>
            <a:ext cx="1295400" cy="1588"/>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294" name="Line 29"/>
          <p:cNvSpPr>
            <a:spLocks noChangeShapeType="1"/>
          </p:cNvSpPr>
          <p:nvPr/>
        </p:nvSpPr>
        <p:spPr bwMode="auto">
          <a:xfrm>
            <a:off x="5486400" y="1828800"/>
            <a:ext cx="762000" cy="9906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295" name="Line 30"/>
          <p:cNvSpPr>
            <a:spLocks noChangeShapeType="1"/>
          </p:cNvSpPr>
          <p:nvPr/>
        </p:nvSpPr>
        <p:spPr bwMode="auto">
          <a:xfrm flipH="1">
            <a:off x="5562600" y="2514600"/>
            <a:ext cx="685800" cy="11430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296" name="Line 31"/>
          <p:cNvSpPr>
            <a:spLocks noChangeShapeType="1"/>
          </p:cNvSpPr>
          <p:nvPr/>
        </p:nvSpPr>
        <p:spPr bwMode="auto">
          <a:xfrm flipH="1" flipV="1">
            <a:off x="4572000" y="3352800"/>
            <a:ext cx="1524000" cy="1524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297" name="Line 32"/>
          <p:cNvSpPr>
            <a:spLocks noChangeShapeType="1"/>
          </p:cNvSpPr>
          <p:nvPr/>
        </p:nvSpPr>
        <p:spPr bwMode="auto">
          <a:xfrm flipH="1" flipV="1">
            <a:off x="4419600" y="2590800"/>
            <a:ext cx="533400" cy="10668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298" name="Line 33"/>
          <p:cNvSpPr>
            <a:spLocks noChangeShapeType="1"/>
          </p:cNvSpPr>
          <p:nvPr/>
        </p:nvSpPr>
        <p:spPr bwMode="auto">
          <a:xfrm flipH="1">
            <a:off x="4343400" y="1752600"/>
            <a:ext cx="685800" cy="12954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nvGrpSpPr>
          <p:cNvPr id="3" name="Group 40"/>
          <p:cNvGrpSpPr>
            <a:grpSpLocks/>
          </p:cNvGrpSpPr>
          <p:nvPr/>
        </p:nvGrpSpPr>
        <p:grpSpPr bwMode="auto">
          <a:xfrm>
            <a:off x="4114801" y="1524000"/>
            <a:ext cx="5756275" cy="2693988"/>
            <a:chOff x="1632" y="960"/>
            <a:chExt cx="3626" cy="1697"/>
          </a:xfrm>
        </p:grpSpPr>
        <p:sp>
          <p:nvSpPr>
            <p:cNvPr id="12300" name="Oval 34"/>
            <p:cNvSpPr>
              <a:spLocks noChangeArrowheads="1"/>
            </p:cNvSpPr>
            <p:nvPr/>
          </p:nvSpPr>
          <p:spPr bwMode="auto">
            <a:xfrm>
              <a:off x="1632" y="960"/>
              <a:ext cx="1536" cy="1536"/>
            </a:xfrm>
            <a:prstGeom prst="ellipse">
              <a:avLst/>
            </a:prstGeom>
            <a:noFill/>
            <a:ln w="19050">
              <a:solidFill>
                <a:srgbClr val="FF0000"/>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2301" name="Text Box 38"/>
            <p:cNvSpPr txBox="1">
              <a:spLocks noChangeArrowheads="1"/>
            </p:cNvSpPr>
            <p:nvPr/>
          </p:nvSpPr>
          <p:spPr bwMode="auto">
            <a:xfrm>
              <a:off x="3247" y="2407"/>
              <a:ext cx="2011" cy="25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Arial"/>
                </a:rPr>
                <a:t>mosaic Projection Cylinder</a:t>
              </a:r>
            </a:p>
          </p:txBody>
        </p:sp>
        <p:sp>
          <p:nvSpPr>
            <p:cNvPr id="12302" name="Line 39"/>
            <p:cNvSpPr>
              <a:spLocks noChangeShapeType="1"/>
            </p:cNvSpPr>
            <p:nvPr/>
          </p:nvSpPr>
          <p:spPr bwMode="auto">
            <a:xfrm flipH="1" flipV="1">
              <a:off x="2928" y="2352"/>
              <a:ext cx="336" cy="192"/>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val 8"/>
          <p:cNvSpPr>
            <a:spLocks noChangeArrowheads="1"/>
          </p:cNvSpPr>
          <p:nvPr/>
        </p:nvSpPr>
        <p:spPr bwMode="auto">
          <a:xfrm>
            <a:off x="2286000" y="2824163"/>
            <a:ext cx="2590800" cy="533400"/>
          </a:xfrm>
          <a:prstGeom prst="ellipse">
            <a:avLst/>
          </a:prstGeom>
          <a:noFill/>
          <a:ln w="254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15" name="Rectangle 35"/>
          <p:cNvSpPr>
            <a:spLocks noGrp="1" noChangeArrowheads="1"/>
          </p:cNvSpPr>
          <p:nvPr>
            <p:ph type="body" idx="1"/>
          </p:nvPr>
        </p:nvSpPr>
        <p:spPr>
          <a:xfrm>
            <a:off x="5181600" y="1447800"/>
            <a:ext cx="5486400" cy="398463"/>
          </a:xfrm>
          <a:noFill/>
        </p:spPr>
        <p:txBody>
          <a:bodyPr/>
          <a:lstStyle/>
          <a:p>
            <a:pPr lvl="1"/>
            <a:r>
              <a:rPr lang="en-US" sz="2000" dirty="0"/>
              <a:t>Map 3D point (X,Y,Z) onto cylinder</a:t>
            </a:r>
          </a:p>
        </p:txBody>
      </p:sp>
      <p:sp>
        <p:nvSpPr>
          <p:cNvPr id="13316" name="Rectangle 22"/>
          <p:cNvSpPr>
            <a:spLocks noChangeArrowheads="1"/>
          </p:cNvSpPr>
          <p:nvPr/>
        </p:nvSpPr>
        <p:spPr bwMode="auto">
          <a:xfrm>
            <a:off x="2286000" y="2824163"/>
            <a:ext cx="2590800" cy="304800"/>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17" name="Rectangle 2"/>
          <p:cNvSpPr>
            <a:spLocks noGrp="1" noChangeArrowheads="1"/>
          </p:cNvSpPr>
          <p:nvPr>
            <p:ph type="title"/>
          </p:nvPr>
        </p:nvSpPr>
        <p:spPr/>
        <p:txBody>
          <a:bodyPr/>
          <a:lstStyle/>
          <a:p>
            <a:r>
              <a:rPr lang="en-US" dirty="0"/>
              <a:t>Cylindrical projection (</a:t>
            </a:r>
            <a:r>
              <a:rPr lang="en-US" dirty="0" err="1"/>
              <a:t>Szeliski</a:t>
            </a:r>
            <a:r>
              <a:rPr lang="en-US" dirty="0"/>
              <a:t> 9.1)</a:t>
            </a:r>
          </a:p>
        </p:txBody>
      </p:sp>
      <p:sp>
        <p:nvSpPr>
          <p:cNvPr id="13318" name="Oval 23"/>
          <p:cNvSpPr>
            <a:spLocks noChangeArrowheads="1"/>
          </p:cNvSpPr>
          <p:nvPr/>
        </p:nvSpPr>
        <p:spPr bwMode="auto">
          <a:xfrm>
            <a:off x="2286000" y="2824163"/>
            <a:ext cx="2590800" cy="533400"/>
          </a:xfrm>
          <a:prstGeom prst="ellipse">
            <a:avLst/>
          </a:prstGeom>
          <a:noFill/>
          <a:ln w="12700">
            <a:solidFill>
              <a:schemeClr val="tx1"/>
            </a:solidFill>
            <a:prstDash val="dash"/>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13319" name="Picture 27" descr="Edittex"/>
          <p:cNvPicPr>
            <a:picLocks noChangeAspect="1" noChangeArrowheads="1"/>
          </p:cNvPicPr>
          <p:nvPr>
            <p:custDataLst>
              <p:tags r:id="rId1"/>
            </p:custDataLst>
          </p:nvPr>
        </p:nvPicPr>
        <p:blipFill>
          <a:blip r:embed="rId12" cstate="print"/>
          <a:srcRect/>
          <a:stretch>
            <a:fillRect/>
          </a:stretch>
        </p:blipFill>
        <p:spPr bwMode="auto">
          <a:xfrm>
            <a:off x="3048000" y="1833564"/>
            <a:ext cx="812800" cy="238125"/>
          </a:xfrm>
          <a:prstGeom prst="rect">
            <a:avLst/>
          </a:prstGeom>
          <a:noFill/>
          <a:ln w="9525">
            <a:noFill/>
            <a:miter lim="800000"/>
            <a:headEnd/>
            <a:tailEnd/>
          </a:ln>
        </p:spPr>
      </p:pic>
      <p:sp>
        <p:nvSpPr>
          <p:cNvPr id="13320" name="Line 24"/>
          <p:cNvSpPr>
            <a:spLocks noChangeShapeType="1"/>
          </p:cNvSpPr>
          <p:nvPr/>
        </p:nvSpPr>
        <p:spPr bwMode="auto">
          <a:xfrm flipV="1">
            <a:off x="4102100" y="1223963"/>
            <a:ext cx="393700" cy="5588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21" name="Oval 5"/>
          <p:cNvSpPr>
            <a:spLocks noChangeArrowheads="1"/>
          </p:cNvSpPr>
          <p:nvPr/>
        </p:nvSpPr>
        <p:spPr bwMode="auto">
          <a:xfrm>
            <a:off x="2286000" y="1757363"/>
            <a:ext cx="2590800" cy="533400"/>
          </a:xfrm>
          <a:prstGeom prst="ellipse">
            <a:avLst/>
          </a:prstGeom>
          <a:noFill/>
          <a:ln w="254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22" name="Line 6"/>
          <p:cNvSpPr>
            <a:spLocks noChangeShapeType="1"/>
          </p:cNvSpPr>
          <p:nvPr/>
        </p:nvSpPr>
        <p:spPr bwMode="auto">
          <a:xfrm>
            <a:off x="2286000" y="2090739"/>
            <a:ext cx="0" cy="1038225"/>
          </a:xfrm>
          <a:prstGeom prst="line">
            <a:avLst/>
          </a:prstGeom>
          <a:noFill/>
          <a:ln w="2540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23" name="Line 7"/>
          <p:cNvSpPr>
            <a:spLocks noChangeShapeType="1"/>
          </p:cNvSpPr>
          <p:nvPr/>
        </p:nvSpPr>
        <p:spPr bwMode="auto">
          <a:xfrm>
            <a:off x="4876800" y="2071688"/>
            <a:ext cx="0" cy="1039812"/>
          </a:xfrm>
          <a:prstGeom prst="line">
            <a:avLst/>
          </a:prstGeom>
          <a:noFill/>
          <a:ln w="2540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nvGrpSpPr>
          <p:cNvPr id="2" name="Group 86"/>
          <p:cNvGrpSpPr>
            <a:grpSpLocks/>
          </p:cNvGrpSpPr>
          <p:nvPr/>
        </p:nvGrpSpPr>
        <p:grpSpPr bwMode="auto">
          <a:xfrm>
            <a:off x="3276600" y="2214564"/>
            <a:ext cx="914400" cy="681037"/>
            <a:chOff x="1104" y="1395"/>
            <a:chExt cx="576" cy="429"/>
          </a:xfrm>
        </p:grpSpPr>
        <p:sp>
          <p:nvSpPr>
            <p:cNvPr id="13356" name="Line 9"/>
            <p:cNvSpPr>
              <a:spLocks noChangeShapeType="1"/>
            </p:cNvSpPr>
            <p:nvPr/>
          </p:nvSpPr>
          <p:spPr bwMode="auto">
            <a:xfrm>
              <a:off x="1296" y="1635"/>
              <a:ext cx="240" cy="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57" name="Line 10"/>
            <p:cNvSpPr>
              <a:spLocks noChangeShapeType="1"/>
            </p:cNvSpPr>
            <p:nvPr/>
          </p:nvSpPr>
          <p:spPr bwMode="auto">
            <a:xfrm flipV="1">
              <a:off x="1296" y="1395"/>
              <a:ext cx="0" cy="24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58" name="Line 11"/>
            <p:cNvSpPr>
              <a:spLocks noChangeShapeType="1"/>
            </p:cNvSpPr>
            <p:nvPr/>
          </p:nvSpPr>
          <p:spPr bwMode="auto">
            <a:xfrm flipH="1">
              <a:off x="1104" y="1632"/>
              <a:ext cx="192" cy="96"/>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59" name="Text Box 12"/>
            <p:cNvSpPr txBox="1">
              <a:spLocks noChangeArrowheads="1"/>
            </p:cNvSpPr>
            <p:nvPr/>
          </p:nvSpPr>
          <p:spPr bwMode="auto">
            <a:xfrm>
              <a:off x="1488" y="1587"/>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X</a:t>
              </a:r>
            </a:p>
          </p:txBody>
        </p:sp>
        <p:sp>
          <p:nvSpPr>
            <p:cNvPr id="13360" name="Text Box 13"/>
            <p:cNvSpPr txBox="1">
              <a:spLocks noChangeArrowheads="1"/>
            </p:cNvSpPr>
            <p:nvPr/>
          </p:nvSpPr>
          <p:spPr bwMode="auto">
            <a:xfrm>
              <a:off x="1132" y="1443"/>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Y</a:t>
              </a:r>
            </a:p>
          </p:txBody>
        </p:sp>
        <p:sp>
          <p:nvSpPr>
            <p:cNvPr id="13361" name="Text Box 14"/>
            <p:cNvSpPr txBox="1">
              <a:spLocks noChangeArrowheads="1"/>
            </p:cNvSpPr>
            <p:nvPr/>
          </p:nvSpPr>
          <p:spPr bwMode="auto">
            <a:xfrm>
              <a:off x="1152" y="1632"/>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Z</a:t>
              </a:r>
            </a:p>
          </p:txBody>
        </p:sp>
      </p:grpSp>
      <p:sp>
        <p:nvSpPr>
          <p:cNvPr id="13325" name="Line 16"/>
          <p:cNvSpPr>
            <a:spLocks noChangeShapeType="1"/>
          </p:cNvSpPr>
          <p:nvPr/>
        </p:nvSpPr>
        <p:spPr bwMode="auto">
          <a:xfrm flipV="1">
            <a:off x="3581400" y="1985963"/>
            <a:ext cx="393700" cy="6096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26" name="Oval 17"/>
          <p:cNvSpPr>
            <a:spLocks noChangeArrowheads="1"/>
          </p:cNvSpPr>
          <p:nvPr/>
        </p:nvSpPr>
        <p:spPr bwMode="auto">
          <a:xfrm>
            <a:off x="3943350" y="1935163"/>
            <a:ext cx="76200" cy="76200"/>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27" name="Oval 18"/>
          <p:cNvSpPr>
            <a:spLocks noChangeArrowheads="1"/>
          </p:cNvSpPr>
          <p:nvPr/>
        </p:nvSpPr>
        <p:spPr bwMode="auto">
          <a:xfrm>
            <a:off x="4470400" y="1173163"/>
            <a:ext cx="76200" cy="76200"/>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13328" name="Picture 29" descr="Edittex"/>
          <p:cNvPicPr>
            <a:picLocks noChangeAspect="1" noChangeArrowheads="1"/>
          </p:cNvPicPr>
          <p:nvPr>
            <p:custDataLst>
              <p:tags r:id="rId2"/>
            </p:custDataLst>
          </p:nvPr>
        </p:nvPicPr>
        <p:blipFill>
          <a:blip r:embed="rId13" cstate="print"/>
          <a:srcRect/>
          <a:stretch>
            <a:fillRect/>
          </a:stretch>
        </p:blipFill>
        <p:spPr bwMode="auto">
          <a:xfrm>
            <a:off x="4648200" y="1066801"/>
            <a:ext cx="979488" cy="238125"/>
          </a:xfrm>
          <a:prstGeom prst="rect">
            <a:avLst/>
          </a:prstGeom>
          <a:noFill/>
          <a:ln w="9525">
            <a:noFill/>
            <a:miter lim="800000"/>
            <a:headEnd/>
            <a:tailEnd/>
          </a:ln>
        </p:spPr>
      </p:pic>
      <p:sp>
        <p:nvSpPr>
          <p:cNvPr id="13329" name="Text Box 49"/>
          <p:cNvSpPr txBox="1">
            <a:spLocks noChangeArrowheads="1"/>
          </p:cNvSpPr>
          <p:nvPr/>
        </p:nvSpPr>
        <p:spPr bwMode="auto">
          <a:xfrm>
            <a:off x="3048000" y="3357563"/>
            <a:ext cx="1447800" cy="366712"/>
          </a:xfrm>
          <a:prstGeom prst="rect">
            <a:avLst/>
          </a:prstGeom>
          <a:noFill/>
          <a:ln w="9525">
            <a:noFill/>
            <a:miter lim="800000"/>
            <a:headEnd/>
            <a:tailEnd/>
          </a:ln>
        </p:spPr>
        <p:txBody>
          <a:bodyPr>
            <a:spAutoFit/>
          </a:bodyPr>
          <a:lstStyle/>
          <a:p>
            <a:pPr fontAlgn="base">
              <a:spcBef>
                <a:spcPct val="50000"/>
              </a:spcBef>
              <a:spcAft>
                <a:spcPct val="0"/>
              </a:spcAft>
            </a:pPr>
            <a:r>
              <a:rPr lang="en-US">
                <a:solidFill>
                  <a:srgbClr val="000000"/>
                </a:solidFill>
                <a:latin typeface="Arial"/>
              </a:rPr>
              <a:t>unit cylinder</a:t>
            </a:r>
          </a:p>
        </p:txBody>
      </p:sp>
      <p:grpSp>
        <p:nvGrpSpPr>
          <p:cNvPr id="3" name="Group 93"/>
          <p:cNvGrpSpPr>
            <a:grpSpLocks/>
          </p:cNvGrpSpPr>
          <p:nvPr/>
        </p:nvGrpSpPr>
        <p:grpSpPr bwMode="auto">
          <a:xfrm>
            <a:off x="2362200" y="2514601"/>
            <a:ext cx="8305800" cy="3382963"/>
            <a:chOff x="528" y="1584"/>
            <a:chExt cx="5232" cy="2131"/>
          </a:xfrm>
        </p:grpSpPr>
        <p:grpSp>
          <p:nvGrpSpPr>
            <p:cNvPr id="4" name="Group 92"/>
            <p:cNvGrpSpPr>
              <a:grpSpLocks/>
            </p:cNvGrpSpPr>
            <p:nvPr/>
          </p:nvGrpSpPr>
          <p:grpSpPr bwMode="auto">
            <a:xfrm>
              <a:off x="528" y="2448"/>
              <a:ext cx="1680" cy="1267"/>
              <a:chOff x="528" y="2448"/>
              <a:chExt cx="1680" cy="1267"/>
            </a:xfrm>
          </p:grpSpPr>
          <p:sp>
            <p:nvSpPr>
              <p:cNvPr id="13349" name="Rectangle 42"/>
              <p:cNvSpPr>
                <a:spLocks noChangeArrowheads="1"/>
              </p:cNvSpPr>
              <p:nvPr/>
            </p:nvSpPr>
            <p:spPr bwMode="auto">
              <a:xfrm>
                <a:off x="528" y="2974"/>
                <a:ext cx="1680" cy="528"/>
              </a:xfrm>
              <a:prstGeom prst="rect">
                <a:avLst/>
              </a:prstGeom>
              <a:noFill/>
              <a:ln w="19050">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50" name="Line 43"/>
              <p:cNvSpPr>
                <a:spLocks noChangeShapeType="1"/>
              </p:cNvSpPr>
              <p:nvPr/>
            </p:nvSpPr>
            <p:spPr bwMode="auto">
              <a:xfrm flipV="1">
                <a:off x="1296" y="3024"/>
                <a:ext cx="0" cy="24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13351" name="Picture 45" descr="Edittex"/>
              <p:cNvPicPr>
                <a:picLocks noChangeAspect="1" noChangeArrowheads="1"/>
              </p:cNvPicPr>
              <p:nvPr>
                <p:custDataLst>
                  <p:tags r:id="rId9"/>
                </p:custDataLst>
              </p:nvPr>
            </p:nvPicPr>
            <p:blipFill>
              <a:blip r:embed="rId14" cstate="print"/>
              <a:srcRect/>
              <a:stretch>
                <a:fillRect/>
              </a:stretch>
            </p:blipFill>
            <p:spPr bwMode="auto">
              <a:xfrm>
                <a:off x="1127" y="3024"/>
                <a:ext cx="121" cy="150"/>
              </a:xfrm>
              <a:prstGeom prst="rect">
                <a:avLst/>
              </a:prstGeom>
              <a:noFill/>
              <a:ln w="9525">
                <a:noFill/>
                <a:miter lim="800000"/>
                <a:headEnd/>
                <a:tailEnd/>
              </a:ln>
            </p:spPr>
          </p:pic>
          <p:sp>
            <p:nvSpPr>
              <p:cNvPr id="13352" name="Line 46"/>
              <p:cNvSpPr>
                <a:spLocks noChangeShapeType="1"/>
              </p:cNvSpPr>
              <p:nvPr/>
            </p:nvSpPr>
            <p:spPr bwMode="auto">
              <a:xfrm>
                <a:off x="1296" y="3264"/>
                <a:ext cx="240" cy="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13353" name="Picture 48" descr="Edittex"/>
              <p:cNvPicPr>
                <a:picLocks noChangeAspect="1" noChangeArrowheads="1"/>
              </p:cNvPicPr>
              <p:nvPr>
                <p:custDataLst>
                  <p:tags r:id="rId10"/>
                </p:custDataLst>
              </p:nvPr>
            </p:nvPicPr>
            <p:blipFill>
              <a:blip r:embed="rId15" cstate="print"/>
              <a:srcRect/>
              <a:stretch>
                <a:fillRect/>
              </a:stretch>
            </p:blipFill>
            <p:spPr bwMode="auto">
              <a:xfrm>
                <a:off x="1584" y="3216"/>
                <a:ext cx="89" cy="149"/>
              </a:xfrm>
              <a:prstGeom prst="rect">
                <a:avLst/>
              </a:prstGeom>
              <a:noFill/>
              <a:ln w="9525">
                <a:noFill/>
                <a:miter lim="800000"/>
                <a:headEnd/>
                <a:tailEnd/>
              </a:ln>
            </p:spPr>
          </p:pic>
          <p:sp>
            <p:nvSpPr>
              <p:cNvPr id="13354" name="Text Box 50"/>
              <p:cNvSpPr txBox="1">
                <a:spLocks noChangeArrowheads="1"/>
              </p:cNvSpPr>
              <p:nvPr/>
            </p:nvSpPr>
            <p:spPr bwMode="auto">
              <a:xfrm>
                <a:off x="672" y="3484"/>
                <a:ext cx="1392" cy="231"/>
              </a:xfrm>
              <a:prstGeom prst="rect">
                <a:avLst/>
              </a:prstGeom>
              <a:noFill/>
              <a:ln w="9525">
                <a:noFill/>
                <a:miter lim="800000"/>
                <a:headEnd/>
                <a:tailEnd/>
              </a:ln>
            </p:spPr>
            <p:txBody>
              <a:bodyPr>
                <a:spAutoFit/>
              </a:bodyPr>
              <a:lstStyle/>
              <a:p>
                <a:pPr algn="ctr" fontAlgn="base">
                  <a:spcBef>
                    <a:spcPct val="50000"/>
                  </a:spcBef>
                  <a:spcAft>
                    <a:spcPct val="0"/>
                  </a:spcAft>
                </a:pPr>
                <a:r>
                  <a:rPr lang="en-US">
                    <a:solidFill>
                      <a:srgbClr val="000000"/>
                    </a:solidFill>
                    <a:latin typeface="Arial"/>
                  </a:rPr>
                  <a:t>unwrapped cylinder</a:t>
                </a:r>
              </a:p>
            </p:txBody>
          </p:sp>
          <p:sp>
            <p:nvSpPr>
              <p:cNvPr id="13355" name="Line 63"/>
              <p:cNvSpPr>
                <a:spLocks noChangeShapeType="1"/>
              </p:cNvSpPr>
              <p:nvPr/>
            </p:nvSpPr>
            <p:spPr bwMode="auto">
              <a:xfrm>
                <a:off x="1344" y="2448"/>
                <a:ext cx="0" cy="432"/>
              </a:xfrm>
              <a:prstGeom prst="line">
                <a:avLst/>
              </a:prstGeom>
              <a:noFill/>
              <a:ln w="28575">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5" name="Group 67"/>
            <p:cNvGrpSpPr>
              <a:grpSpLocks/>
            </p:cNvGrpSpPr>
            <p:nvPr/>
          </p:nvGrpSpPr>
          <p:grpSpPr bwMode="auto">
            <a:xfrm>
              <a:off x="2304" y="1584"/>
              <a:ext cx="3456" cy="480"/>
              <a:chOff x="2304" y="1584"/>
              <a:chExt cx="3456" cy="480"/>
            </a:xfrm>
          </p:grpSpPr>
          <p:pic>
            <p:nvPicPr>
              <p:cNvPr id="13347" name="Picture 39" descr="Edittex"/>
              <p:cNvPicPr>
                <a:picLocks noChangeAspect="1" noChangeArrowheads="1"/>
              </p:cNvPicPr>
              <p:nvPr>
                <p:custDataLst>
                  <p:tags r:id="rId8"/>
                </p:custDataLst>
              </p:nvPr>
            </p:nvPicPr>
            <p:blipFill>
              <a:blip r:embed="rId16" cstate="print"/>
              <a:srcRect/>
              <a:stretch>
                <a:fillRect/>
              </a:stretch>
            </p:blipFill>
            <p:spPr bwMode="auto">
              <a:xfrm>
                <a:off x="3168" y="1866"/>
                <a:ext cx="1726" cy="150"/>
              </a:xfrm>
              <a:prstGeom prst="rect">
                <a:avLst/>
              </a:prstGeom>
              <a:noFill/>
              <a:ln w="9525">
                <a:noFill/>
                <a:miter lim="800000"/>
                <a:headEnd/>
                <a:tailEnd/>
              </a:ln>
            </p:spPr>
          </p:pic>
          <p:sp>
            <p:nvSpPr>
              <p:cNvPr id="13348" name="Rectangle 65"/>
              <p:cNvSpPr>
                <a:spLocks noChangeArrowheads="1"/>
              </p:cNvSpPr>
              <p:nvPr/>
            </p:nvSpPr>
            <p:spPr bwMode="auto">
              <a:xfrm>
                <a:off x="2304" y="1584"/>
                <a:ext cx="3456" cy="480"/>
              </a:xfrm>
              <a:prstGeom prst="rect">
                <a:avLst/>
              </a:prstGeom>
              <a:noFill/>
              <a:ln w="9525">
                <a:noFill/>
                <a:miter lim="800000"/>
                <a:headEnd/>
                <a:tailEnd/>
              </a:ln>
            </p:spPr>
            <p:txBody>
              <a:bodyPr/>
              <a:lstStyle/>
              <a:p>
                <a:pPr marL="742950" lvl="1" indent="-285750" eaLnBrk="0" fontAlgn="base" hangingPunct="0">
                  <a:lnSpc>
                    <a:spcPct val="90000"/>
                  </a:lnSpc>
                  <a:spcBef>
                    <a:spcPct val="20000"/>
                  </a:spcBef>
                  <a:spcAft>
                    <a:spcPct val="0"/>
                  </a:spcAft>
                  <a:buFontTx/>
                  <a:buChar char="•"/>
                </a:pPr>
                <a:r>
                  <a:rPr lang="en-US" sz="2000">
                    <a:solidFill>
                      <a:srgbClr val="000000"/>
                    </a:solidFill>
                    <a:latin typeface="Arial"/>
                  </a:rPr>
                  <a:t>Convert to cylindrical coordinates</a:t>
                </a:r>
              </a:p>
            </p:txBody>
          </p:sp>
        </p:grpSp>
      </p:grpSp>
      <p:pic>
        <p:nvPicPr>
          <p:cNvPr id="574549" name="Picture 85" descr="Edittex"/>
          <p:cNvPicPr>
            <a:picLocks noChangeAspect="1" noChangeArrowheads="1"/>
          </p:cNvPicPr>
          <p:nvPr>
            <p:custDataLst>
              <p:tags r:id="rId3"/>
            </p:custDataLst>
          </p:nvPr>
        </p:nvPicPr>
        <p:blipFill>
          <a:blip r:embed="rId17" cstate="print"/>
          <a:srcRect/>
          <a:stretch>
            <a:fillRect/>
          </a:stretch>
        </p:blipFill>
        <p:spPr bwMode="auto">
          <a:xfrm>
            <a:off x="6597651" y="1976438"/>
            <a:ext cx="3192463" cy="442912"/>
          </a:xfrm>
          <a:prstGeom prst="rect">
            <a:avLst/>
          </a:prstGeom>
          <a:noFill/>
          <a:ln w="9525">
            <a:noFill/>
            <a:miter lim="800000"/>
            <a:headEnd/>
            <a:tailEnd/>
          </a:ln>
        </p:spPr>
      </p:pic>
      <p:grpSp>
        <p:nvGrpSpPr>
          <p:cNvPr id="6" name="Group 95"/>
          <p:cNvGrpSpPr>
            <a:grpSpLocks/>
          </p:cNvGrpSpPr>
          <p:nvPr/>
        </p:nvGrpSpPr>
        <p:grpSpPr bwMode="auto">
          <a:xfrm>
            <a:off x="3263900" y="3276600"/>
            <a:ext cx="7404100" cy="3276600"/>
            <a:chOff x="1096" y="2064"/>
            <a:chExt cx="4664" cy="2064"/>
          </a:xfrm>
        </p:grpSpPr>
        <p:grpSp>
          <p:nvGrpSpPr>
            <p:cNvPr id="7" name="Group 94"/>
            <p:cNvGrpSpPr>
              <a:grpSpLocks/>
            </p:cNvGrpSpPr>
            <p:nvPr/>
          </p:nvGrpSpPr>
          <p:grpSpPr bwMode="auto">
            <a:xfrm>
              <a:off x="1096" y="3101"/>
              <a:ext cx="3992" cy="1027"/>
              <a:chOff x="1096" y="3101"/>
              <a:chExt cx="3992" cy="1027"/>
            </a:xfrm>
          </p:grpSpPr>
          <p:sp>
            <p:nvSpPr>
              <p:cNvPr id="13337" name="Rectangle 51"/>
              <p:cNvSpPr>
                <a:spLocks noChangeArrowheads="1"/>
              </p:cNvSpPr>
              <p:nvPr/>
            </p:nvSpPr>
            <p:spPr bwMode="auto">
              <a:xfrm>
                <a:off x="2880" y="3101"/>
                <a:ext cx="2208" cy="816"/>
              </a:xfrm>
              <a:prstGeom prst="rect">
                <a:avLst/>
              </a:prstGeom>
              <a:noFill/>
              <a:ln w="19050">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38" name="Line 52"/>
              <p:cNvSpPr>
                <a:spLocks noChangeShapeType="1"/>
              </p:cNvSpPr>
              <p:nvPr/>
            </p:nvSpPr>
            <p:spPr bwMode="auto">
              <a:xfrm flipV="1">
                <a:off x="2832" y="3581"/>
                <a:ext cx="0" cy="336"/>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39" name="Text Box 56"/>
              <p:cNvSpPr txBox="1">
                <a:spLocks noChangeArrowheads="1"/>
              </p:cNvSpPr>
              <p:nvPr/>
            </p:nvSpPr>
            <p:spPr bwMode="auto">
              <a:xfrm>
                <a:off x="3360" y="3897"/>
                <a:ext cx="1392" cy="231"/>
              </a:xfrm>
              <a:prstGeom prst="rect">
                <a:avLst/>
              </a:prstGeom>
              <a:noFill/>
              <a:ln w="9525">
                <a:noFill/>
                <a:miter lim="800000"/>
                <a:headEnd/>
                <a:tailEnd/>
              </a:ln>
            </p:spPr>
            <p:txBody>
              <a:bodyPr>
                <a:spAutoFit/>
              </a:bodyPr>
              <a:lstStyle/>
              <a:p>
                <a:pPr algn="ctr" fontAlgn="base">
                  <a:spcBef>
                    <a:spcPct val="50000"/>
                  </a:spcBef>
                  <a:spcAft>
                    <a:spcPct val="0"/>
                  </a:spcAft>
                </a:pPr>
                <a:r>
                  <a:rPr lang="en-US">
                    <a:solidFill>
                      <a:srgbClr val="000000"/>
                    </a:solidFill>
                    <a:latin typeface="Arial"/>
                  </a:rPr>
                  <a:t>cylindrical image</a:t>
                </a:r>
              </a:p>
            </p:txBody>
          </p:sp>
          <p:sp>
            <p:nvSpPr>
              <p:cNvPr id="13340" name="Line 60"/>
              <p:cNvSpPr>
                <a:spLocks noChangeShapeType="1"/>
              </p:cNvSpPr>
              <p:nvPr/>
            </p:nvSpPr>
            <p:spPr bwMode="auto">
              <a:xfrm rot="5400000" flipV="1">
                <a:off x="3048" y="3796"/>
                <a:ext cx="0" cy="336"/>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3341" name="Line 64"/>
              <p:cNvSpPr>
                <a:spLocks noChangeShapeType="1"/>
              </p:cNvSpPr>
              <p:nvPr/>
            </p:nvSpPr>
            <p:spPr bwMode="auto">
              <a:xfrm>
                <a:off x="2352" y="3264"/>
                <a:ext cx="432" cy="288"/>
              </a:xfrm>
              <a:prstGeom prst="line">
                <a:avLst/>
              </a:prstGeom>
              <a:noFill/>
              <a:ln w="28575">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13342" name="Picture 74" descr="Edittex"/>
              <p:cNvPicPr>
                <a:picLocks noChangeAspect="1" noChangeArrowheads="1"/>
              </p:cNvPicPr>
              <p:nvPr>
                <p:custDataLst>
                  <p:tags r:id="rId5"/>
                </p:custDataLst>
              </p:nvPr>
            </p:nvPicPr>
            <p:blipFill>
              <a:blip r:embed="rId18" cstate="print"/>
              <a:srcRect/>
              <a:stretch>
                <a:fillRect/>
              </a:stretch>
            </p:blipFill>
            <p:spPr bwMode="auto">
              <a:xfrm>
                <a:off x="2688" y="3634"/>
                <a:ext cx="95" cy="158"/>
              </a:xfrm>
              <a:prstGeom prst="rect">
                <a:avLst/>
              </a:prstGeom>
              <a:noFill/>
              <a:ln w="9525">
                <a:noFill/>
                <a:miter lim="800000"/>
                <a:headEnd/>
                <a:tailEnd/>
              </a:ln>
            </p:spPr>
          </p:pic>
          <p:pic>
            <p:nvPicPr>
              <p:cNvPr id="13343" name="Picture 75" descr="Edittex"/>
              <p:cNvPicPr>
                <a:picLocks noChangeAspect="1" noChangeArrowheads="1"/>
              </p:cNvPicPr>
              <p:nvPr>
                <p:custDataLst>
                  <p:tags r:id="rId6"/>
                </p:custDataLst>
              </p:nvPr>
            </p:nvPicPr>
            <p:blipFill>
              <a:blip r:embed="rId19" cstate="print"/>
              <a:srcRect/>
              <a:stretch>
                <a:fillRect/>
              </a:stretch>
            </p:blipFill>
            <p:spPr bwMode="auto">
              <a:xfrm>
                <a:off x="3216" y="3949"/>
                <a:ext cx="95" cy="131"/>
              </a:xfrm>
              <a:prstGeom prst="rect">
                <a:avLst/>
              </a:prstGeom>
              <a:noFill/>
              <a:ln w="9525">
                <a:noFill/>
                <a:miter lim="800000"/>
                <a:headEnd/>
                <a:tailEnd/>
              </a:ln>
            </p:spPr>
          </p:pic>
          <p:pic>
            <p:nvPicPr>
              <p:cNvPr id="13344" name="Picture 76" descr="Edittex"/>
              <p:cNvPicPr>
                <a:picLocks noChangeAspect="1" noChangeArrowheads="1"/>
              </p:cNvPicPr>
              <p:nvPr>
                <p:custDataLst>
                  <p:tags r:id="rId7"/>
                </p:custDataLst>
              </p:nvPr>
            </p:nvPicPr>
            <p:blipFill>
              <a:blip r:embed="rId20" cstate="print"/>
              <a:srcRect/>
              <a:stretch>
                <a:fillRect/>
              </a:stretch>
            </p:blipFill>
            <p:spPr bwMode="auto">
              <a:xfrm>
                <a:off x="1096" y="3286"/>
                <a:ext cx="392" cy="122"/>
              </a:xfrm>
              <a:prstGeom prst="rect">
                <a:avLst/>
              </a:prstGeom>
              <a:noFill/>
              <a:ln w="9525">
                <a:noFill/>
                <a:miter lim="800000"/>
                <a:headEnd/>
                <a:tailEnd/>
              </a:ln>
            </p:spPr>
          </p:pic>
        </p:grpSp>
        <p:grpSp>
          <p:nvGrpSpPr>
            <p:cNvPr id="8" name="Group 90"/>
            <p:cNvGrpSpPr>
              <a:grpSpLocks/>
            </p:cNvGrpSpPr>
            <p:nvPr/>
          </p:nvGrpSpPr>
          <p:grpSpPr bwMode="auto">
            <a:xfrm>
              <a:off x="2304" y="2064"/>
              <a:ext cx="3456" cy="480"/>
              <a:chOff x="2304" y="2064"/>
              <a:chExt cx="3456" cy="480"/>
            </a:xfrm>
          </p:grpSpPr>
          <p:sp>
            <p:nvSpPr>
              <p:cNvPr id="13335" name="Rectangle 66"/>
              <p:cNvSpPr>
                <a:spLocks noChangeArrowheads="1"/>
              </p:cNvSpPr>
              <p:nvPr/>
            </p:nvSpPr>
            <p:spPr bwMode="auto">
              <a:xfrm>
                <a:off x="2304" y="2064"/>
                <a:ext cx="3456" cy="480"/>
              </a:xfrm>
              <a:prstGeom prst="rect">
                <a:avLst/>
              </a:prstGeom>
              <a:noFill/>
              <a:ln w="9525">
                <a:noFill/>
                <a:miter lim="800000"/>
                <a:headEnd/>
                <a:tailEnd/>
              </a:ln>
            </p:spPr>
            <p:txBody>
              <a:bodyPr/>
              <a:lstStyle/>
              <a:p>
                <a:pPr marL="742950" lvl="1" indent="-285750" eaLnBrk="0" fontAlgn="base" hangingPunct="0">
                  <a:lnSpc>
                    <a:spcPct val="90000"/>
                  </a:lnSpc>
                  <a:spcBef>
                    <a:spcPct val="20000"/>
                  </a:spcBef>
                  <a:spcAft>
                    <a:spcPct val="0"/>
                  </a:spcAft>
                  <a:buFontTx/>
                  <a:buChar char="•"/>
                </a:pPr>
                <a:r>
                  <a:rPr lang="en-US" sz="2000">
                    <a:solidFill>
                      <a:srgbClr val="000000"/>
                    </a:solidFill>
                    <a:latin typeface="Arial"/>
                  </a:rPr>
                  <a:t>Convert to cylindrical image coordinates</a:t>
                </a:r>
              </a:p>
            </p:txBody>
          </p:sp>
          <p:pic>
            <p:nvPicPr>
              <p:cNvPr id="13336" name="Picture 87" descr="Edittex"/>
              <p:cNvPicPr>
                <a:picLocks noChangeAspect="1" noChangeArrowheads="1"/>
              </p:cNvPicPr>
              <p:nvPr>
                <p:custDataLst>
                  <p:tags r:id="rId4"/>
                </p:custDataLst>
              </p:nvPr>
            </p:nvPicPr>
            <p:blipFill>
              <a:blip r:embed="rId21" cstate="print"/>
              <a:srcRect/>
              <a:stretch>
                <a:fillRect/>
              </a:stretch>
            </p:blipFill>
            <p:spPr bwMode="auto">
              <a:xfrm>
                <a:off x="3071" y="2343"/>
                <a:ext cx="1890" cy="150"/>
              </a:xfrm>
              <a:prstGeom prst="rect">
                <a:avLst/>
              </a:prstGeom>
              <a:noFill/>
              <a:ln w="9525">
                <a:noFill/>
                <a:miter lim="800000"/>
                <a:headEnd/>
                <a:tailEnd/>
              </a:ln>
            </p:spPr>
          </p:pic>
        </p:grpSp>
      </p:gr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85B87EC8-E346-47AD-8EFF-613CEF37D586}"/>
                  </a:ext>
                </a:extLst>
              </p:cNvPr>
              <p:cNvSpPr txBox="1"/>
              <p:nvPr/>
            </p:nvSpPr>
            <p:spPr>
              <a:xfrm>
                <a:off x="10661435" y="3657600"/>
                <a:ext cx="1384730" cy="646331"/>
              </a:xfrm>
              <a:prstGeom prst="rect">
                <a:avLst/>
              </a:prstGeom>
              <a:noFill/>
            </p:spPr>
            <p:txBody>
              <a:bodyPr wrap="square" rtlCol="0">
                <a:spAutoFit/>
              </a:bodyPr>
              <a:lstStyle/>
              <a:p>
                <a14:m>
                  <m:oMath xmlns:m="http://schemas.openxmlformats.org/officeDocument/2006/math">
                    <m:r>
                      <a:rPr lang="en-US" i="1" dirty="0" smtClean="0">
                        <a:latin typeface="Cambria Math" panose="02040503050406030204" pitchFamily="18" charset="0"/>
                      </a:rPr>
                      <m:t>𝑓</m:t>
                    </m:r>
                  </m:oMath>
                </a14:m>
                <a:r>
                  <a:rPr lang="en-US" dirty="0"/>
                  <a:t> is the focal length</a:t>
                </a:r>
              </a:p>
            </p:txBody>
          </p:sp>
        </mc:Choice>
        <mc:Fallback>
          <p:sp>
            <p:nvSpPr>
              <p:cNvPr id="9" name="TextBox 8">
                <a:extLst>
                  <a:ext uri="{FF2B5EF4-FFF2-40B4-BE49-F238E27FC236}">
                    <a16:creationId xmlns:a16="http://schemas.microsoft.com/office/drawing/2014/main" id="{85B87EC8-E346-47AD-8EFF-613CEF37D586}"/>
                  </a:ext>
                </a:extLst>
              </p:cNvPr>
              <p:cNvSpPr txBox="1">
                <a:spLocks noRot="1" noChangeAspect="1" noMove="1" noResize="1" noEditPoints="1" noAdjustHandles="1" noChangeArrowheads="1" noChangeShapeType="1" noTextEdit="1"/>
              </p:cNvSpPr>
              <p:nvPr/>
            </p:nvSpPr>
            <p:spPr>
              <a:xfrm>
                <a:off x="10661435" y="3657600"/>
                <a:ext cx="1384730" cy="646331"/>
              </a:xfrm>
              <a:prstGeom prst="rect">
                <a:avLst/>
              </a:prstGeom>
              <a:blipFill>
                <a:blip r:embed="rId22"/>
                <a:stretch>
                  <a:fillRect l="-3965" t="-4717" r="-1762" b="-1415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0AA632A5-8F30-475C-A2DB-F1FA3828807F}"/>
                  </a:ext>
                </a:extLst>
              </p:cNvPr>
              <p:cNvSpPr txBox="1"/>
              <p:nvPr/>
            </p:nvSpPr>
            <p:spPr>
              <a:xfrm>
                <a:off x="10661434" y="2743201"/>
                <a:ext cx="1384729" cy="369332"/>
              </a:xfrm>
              <a:prstGeom prst="rect">
                <a:avLst/>
              </a:prstGeom>
              <a:noFill/>
            </p:spPr>
            <p:txBody>
              <a:bodyPr wrap="square" rtlCol="0">
                <a:spAutoFit/>
              </a:bodyPr>
              <a:lstStyle/>
              <a:p>
                <a14:m>
                  <m:oMath xmlns:m="http://schemas.openxmlformats.org/officeDocument/2006/math">
                    <m:r>
                      <a:rPr lang="en-US" i="1" dirty="0" smtClean="0">
                        <a:latin typeface="Cambria Math" panose="02040503050406030204" pitchFamily="18" charset="0"/>
                      </a:rPr>
                      <m:t>h</m:t>
                    </m:r>
                  </m:oMath>
                </a14:m>
                <a:r>
                  <a:rPr lang="en-US" dirty="0"/>
                  <a:t> is ‘height’</a:t>
                </a:r>
              </a:p>
            </p:txBody>
          </p:sp>
        </mc:Choice>
        <mc:Fallback>
          <p:sp>
            <p:nvSpPr>
              <p:cNvPr id="10" name="TextBox 9">
                <a:extLst>
                  <a:ext uri="{FF2B5EF4-FFF2-40B4-BE49-F238E27FC236}">
                    <a16:creationId xmlns:a16="http://schemas.microsoft.com/office/drawing/2014/main" id="{0AA632A5-8F30-475C-A2DB-F1FA3828807F}"/>
                  </a:ext>
                </a:extLst>
              </p:cNvPr>
              <p:cNvSpPr txBox="1">
                <a:spLocks noRot="1" noChangeAspect="1" noMove="1" noResize="1" noEditPoints="1" noAdjustHandles="1" noChangeArrowheads="1" noChangeShapeType="1" noTextEdit="1"/>
              </p:cNvSpPr>
              <p:nvPr/>
            </p:nvSpPr>
            <p:spPr>
              <a:xfrm>
                <a:off x="10661434" y="2743201"/>
                <a:ext cx="1384729" cy="369332"/>
              </a:xfrm>
              <a:prstGeom prst="rect">
                <a:avLst/>
              </a:prstGeom>
              <a:blipFill>
                <a:blip r:embed="rId23"/>
                <a:stretch>
                  <a:fillRect t="-8197" b="-24590"/>
                </a:stretch>
              </a:blipFill>
            </p:spPr>
            <p:txBody>
              <a:bodyPr/>
              <a:lstStyle/>
              <a:p>
                <a:r>
                  <a:rPr lang="en-US">
                    <a:noFill/>
                  </a:rPr>
                  <a:t> </a:t>
                </a:r>
              </a:p>
            </p:txBody>
          </p:sp>
        </mc:Fallback>
      </mc:AlternateContent>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45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r>
              <a:rPr lang="en-US" dirty="0"/>
              <a:t>Cylindrical projection</a:t>
            </a:r>
          </a:p>
        </p:txBody>
      </p:sp>
      <p:pic>
        <p:nvPicPr>
          <p:cNvPr id="14339" name="Picture 5" descr="input"/>
          <p:cNvPicPr>
            <a:picLocks noChangeAspect="1" noChangeArrowheads="1"/>
          </p:cNvPicPr>
          <p:nvPr/>
        </p:nvPicPr>
        <p:blipFill>
          <a:blip r:embed="rId4" cstate="print"/>
          <a:srcRect/>
          <a:stretch>
            <a:fillRect/>
          </a:stretch>
        </p:blipFill>
        <p:spPr bwMode="auto">
          <a:xfrm>
            <a:off x="2135188" y="2667001"/>
            <a:ext cx="3656012" cy="3656013"/>
          </a:xfrm>
          <a:prstGeom prst="rect">
            <a:avLst/>
          </a:prstGeom>
          <a:noFill/>
          <a:ln w="9525">
            <a:noFill/>
            <a:miter lim="800000"/>
            <a:headEnd/>
            <a:tailEnd/>
          </a:ln>
        </p:spPr>
      </p:pic>
      <p:pic>
        <p:nvPicPr>
          <p:cNvPr id="14340" name="Picture 6" descr="cyl"/>
          <p:cNvPicPr>
            <a:picLocks noChangeAspect="1" noChangeArrowheads="1"/>
          </p:cNvPicPr>
          <p:nvPr/>
        </p:nvPicPr>
        <p:blipFill>
          <a:blip r:embed="rId5" cstate="print"/>
          <a:srcRect/>
          <a:stretch>
            <a:fillRect/>
          </a:stretch>
        </p:blipFill>
        <p:spPr bwMode="auto">
          <a:xfrm>
            <a:off x="6630988" y="2667001"/>
            <a:ext cx="3656012" cy="3656013"/>
          </a:xfrm>
          <a:prstGeom prst="rect">
            <a:avLst/>
          </a:prstGeom>
          <a:noFill/>
          <a:ln w="9525">
            <a:noFill/>
            <a:miter lim="800000"/>
            <a:headEnd/>
            <a:tailEnd/>
          </a:ln>
        </p:spPr>
      </p:pic>
      <p:sp>
        <p:nvSpPr>
          <p:cNvPr id="14341" name="Line 10"/>
          <p:cNvSpPr>
            <a:spLocks noChangeShapeType="1"/>
          </p:cNvSpPr>
          <p:nvPr/>
        </p:nvSpPr>
        <p:spPr bwMode="auto">
          <a:xfrm flipV="1">
            <a:off x="6478588" y="5837238"/>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4342" name="Line 12"/>
          <p:cNvSpPr>
            <a:spLocks noChangeShapeType="1"/>
          </p:cNvSpPr>
          <p:nvPr/>
        </p:nvSpPr>
        <p:spPr bwMode="auto">
          <a:xfrm rot="5400000" flipV="1">
            <a:off x="6821488" y="6178550"/>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14343" name="Picture 14" descr="Edittex"/>
          <p:cNvPicPr>
            <a:picLocks noChangeAspect="1" noChangeArrowheads="1"/>
          </p:cNvPicPr>
          <p:nvPr>
            <p:custDataLst>
              <p:tags r:id="rId1"/>
            </p:custDataLst>
          </p:nvPr>
        </p:nvPicPr>
        <p:blipFill>
          <a:blip r:embed="rId6" cstate="print"/>
          <a:srcRect/>
          <a:stretch>
            <a:fillRect/>
          </a:stretch>
        </p:blipFill>
        <p:spPr bwMode="auto">
          <a:xfrm>
            <a:off x="6249988" y="5921376"/>
            <a:ext cx="150812" cy="250825"/>
          </a:xfrm>
          <a:prstGeom prst="rect">
            <a:avLst/>
          </a:prstGeom>
          <a:noFill/>
          <a:ln w="9525">
            <a:noFill/>
            <a:miter lim="800000"/>
            <a:headEnd/>
            <a:tailEnd/>
          </a:ln>
        </p:spPr>
      </p:pic>
      <p:pic>
        <p:nvPicPr>
          <p:cNvPr id="14344" name="Picture 15" descr="Edittex"/>
          <p:cNvPicPr>
            <a:picLocks noChangeAspect="1" noChangeArrowheads="1"/>
          </p:cNvPicPr>
          <p:nvPr>
            <p:custDataLst>
              <p:tags r:id="rId2"/>
            </p:custDataLst>
          </p:nvPr>
        </p:nvPicPr>
        <p:blipFill>
          <a:blip r:embed="rId7" cstate="print"/>
          <a:srcRect/>
          <a:stretch>
            <a:fillRect/>
          </a:stretch>
        </p:blipFill>
        <p:spPr bwMode="auto">
          <a:xfrm>
            <a:off x="7088188" y="6421438"/>
            <a:ext cx="150812" cy="207962"/>
          </a:xfrm>
          <a:prstGeom prst="rect">
            <a:avLst/>
          </a:prstGeom>
          <a:noFill/>
          <a:ln w="9525">
            <a:noFill/>
            <a:miter lim="800000"/>
            <a:headEnd/>
            <a:tailEnd/>
          </a:ln>
        </p:spPr>
      </p:pic>
      <p:sp>
        <p:nvSpPr>
          <p:cNvPr id="14345" name="Line 20"/>
          <p:cNvSpPr>
            <a:spLocks noChangeShapeType="1"/>
          </p:cNvSpPr>
          <p:nvPr/>
        </p:nvSpPr>
        <p:spPr bwMode="auto">
          <a:xfrm flipV="1">
            <a:off x="2057400" y="5837238"/>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4346" name="Line 21"/>
          <p:cNvSpPr>
            <a:spLocks noChangeShapeType="1"/>
          </p:cNvSpPr>
          <p:nvPr/>
        </p:nvSpPr>
        <p:spPr bwMode="auto">
          <a:xfrm rot="5400000" flipV="1">
            <a:off x="2400300" y="6178550"/>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4347" name="Text Box 24"/>
          <p:cNvSpPr txBox="1">
            <a:spLocks noChangeArrowheads="1"/>
          </p:cNvSpPr>
          <p:nvPr/>
        </p:nvSpPr>
        <p:spPr bwMode="auto">
          <a:xfrm>
            <a:off x="1670050" y="5715000"/>
            <a:ext cx="387350" cy="45720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Arial"/>
              </a:rPr>
              <a:t>Y</a:t>
            </a:r>
          </a:p>
        </p:txBody>
      </p:sp>
      <p:sp>
        <p:nvSpPr>
          <p:cNvPr id="14348" name="Text Box 25"/>
          <p:cNvSpPr txBox="1">
            <a:spLocks noChangeArrowheads="1"/>
          </p:cNvSpPr>
          <p:nvPr/>
        </p:nvSpPr>
        <p:spPr bwMode="auto">
          <a:xfrm>
            <a:off x="2355850" y="6400800"/>
            <a:ext cx="387350" cy="45720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Arial"/>
              </a:rPr>
              <a:t>X</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Inverse Cylindrical projection</a:t>
            </a:r>
          </a:p>
        </p:txBody>
      </p:sp>
      <p:grpSp>
        <p:nvGrpSpPr>
          <p:cNvPr id="2" name="Group 4"/>
          <p:cNvGrpSpPr>
            <a:grpSpLocks/>
          </p:cNvGrpSpPr>
          <p:nvPr/>
        </p:nvGrpSpPr>
        <p:grpSpPr bwMode="auto">
          <a:xfrm>
            <a:off x="2438400" y="2895600"/>
            <a:ext cx="3124200" cy="2286000"/>
            <a:chOff x="2112" y="1008"/>
            <a:chExt cx="1968" cy="1440"/>
          </a:xfrm>
        </p:grpSpPr>
        <p:sp>
          <p:nvSpPr>
            <p:cNvPr id="15365" name="Oval 5"/>
            <p:cNvSpPr>
              <a:spLocks noChangeArrowheads="1"/>
            </p:cNvSpPr>
            <p:nvPr/>
          </p:nvSpPr>
          <p:spPr bwMode="auto">
            <a:xfrm>
              <a:off x="2112" y="1440"/>
              <a:ext cx="1632" cy="336"/>
            </a:xfrm>
            <a:prstGeom prst="ellipse">
              <a:avLst/>
            </a:prstGeom>
            <a:noFill/>
            <a:ln w="254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66" name="Line 6"/>
            <p:cNvSpPr>
              <a:spLocks noChangeShapeType="1"/>
            </p:cNvSpPr>
            <p:nvPr/>
          </p:nvSpPr>
          <p:spPr bwMode="auto">
            <a:xfrm>
              <a:off x="2112" y="1602"/>
              <a:ext cx="0" cy="654"/>
            </a:xfrm>
            <a:prstGeom prst="line">
              <a:avLst/>
            </a:prstGeom>
            <a:noFill/>
            <a:ln w="2540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67" name="Line 7"/>
            <p:cNvSpPr>
              <a:spLocks noChangeShapeType="1"/>
            </p:cNvSpPr>
            <p:nvPr/>
          </p:nvSpPr>
          <p:spPr bwMode="auto">
            <a:xfrm>
              <a:off x="3744" y="1638"/>
              <a:ext cx="0" cy="655"/>
            </a:xfrm>
            <a:prstGeom prst="line">
              <a:avLst/>
            </a:prstGeom>
            <a:noFill/>
            <a:ln w="2540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68" name="Oval 8"/>
            <p:cNvSpPr>
              <a:spLocks noChangeArrowheads="1"/>
            </p:cNvSpPr>
            <p:nvPr/>
          </p:nvSpPr>
          <p:spPr bwMode="auto">
            <a:xfrm>
              <a:off x="2112" y="2112"/>
              <a:ext cx="1632" cy="336"/>
            </a:xfrm>
            <a:prstGeom prst="ellipse">
              <a:avLst/>
            </a:prstGeom>
            <a:noFill/>
            <a:ln w="2540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69" name="Line 9"/>
            <p:cNvSpPr>
              <a:spLocks noChangeShapeType="1"/>
            </p:cNvSpPr>
            <p:nvPr/>
          </p:nvSpPr>
          <p:spPr bwMode="auto">
            <a:xfrm>
              <a:off x="2928" y="1968"/>
              <a:ext cx="240" cy="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70" name="Line 10"/>
            <p:cNvSpPr>
              <a:spLocks noChangeShapeType="1"/>
            </p:cNvSpPr>
            <p:nvPr/>
          </p:nvSpPr>
          <p:spPr bwMode="auto">
            <a:xfrm flipV="1">
              <a:off x="2928" y="1728"/>
              <a:ext cx="0" cy="24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71" name="Line 11"/>
            <p:cNvSpPr>
              <a:spLocks noChangeShapeType="1"/>
            </p:cNvSpPr>
            <p:nvPr/>
          </p:nvSpPr>
          <p:spPr bwMode="auto">
            <a:xfrm flipV="1">
              <a:off x="2928" y="1824"/>
              <a:ext cx="240" cy="144"/>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72" name="Text Box 12"/>
            <p:cNvSpPr txBox="1">
              <a:spLocks noChangeArrowheads="1"/>
            </p:cNvSpPr>
            <p:nvPr/>
          </p:nvSpPr>
          <p:spPr bwMode="auto">
            <a:xfrm>
              <a:off x="3120" y="1920"/>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X</a:t>
              </a:r>
            </a:p>
          </p:txBody>
        </p:sp>
        <p:sp>
          <p:nvSpPr>
            <p:cNvPr id="15373" name="Text Box 13"/>
            <p:cNvSpPr txBox="1">
              <a:spLocks noChangeArrowheads="1"/>
            </p:cNvSpPr>
            <p:nvPr/>
          </p:nvSpPr>
          <p:spPr bwMode="auto">
            <a:xfrm>
              <a:off x="2784" y="1584"/>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Y</a:t>
              </a:r>
            </a:p>
          </p:txBody>
        </p:sp>
        <p:sp>
          <p:nvSpPr>
            <p:cNvPr id="15374" name="Text Box 14"/>
            <p:cNvSpPr txBox="1">
              <a:spLocks noChangeArrowheads="1"/>
            </p:cNvSpPr>
            <p:nvPr/>
          </p:nvSpPr>
          <p:spPr bwMode="auto">
            <a:xfrm>
              <a:off x="3120" y="1728"/>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Z</a:t>
              </a:r>
            </a:p>
          </p:txBody>
        </p:sp>
        <p:sp>
          <p:nvSpPr>
            <p:cNvPr id="15375" name="Rectangle 15"/>
            <p:cNvSpPr>
              <a:spLocks noChangeArrowheads="1"/>
            </p:cNvSpPr>
            <p:nvPr/>
          </p:nvSpPr>
          <p:spPr bwMode="auto">
            <a:xfrm>
              <a:off x="2880" y="1488"/>
              <a:ext cx="528" cy="624"/>
            </a:xfrm>
            <a:prstGeom prst="rect">
              <a:avLst/>
            </a:prstGeom>
            <a:noFill/>
            <a:ln w="12700">
              <a:solidFill>
                <a:schemeClr val="tx1"/>
              </a:solidFill>
              <a:prstDash val="dash"/>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76" name="Line 16"/>
            <p:cNvSpPr>
              <a:spLocks noChangeShapeType="1"/>
            </p:cNvSpPr>
            <p:nvPr/>
          </p:nvSpPr>
          <p:spPr bwMode="auto">
            <a:xfrm flipV="1">
              <a:off x="2928" y="1104"/>
              <a:ext cx="576" cy="864"/>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77" name="Oval 17"/>
            <p:cNvSpPr>
              <a:spLocks noChangeArrowheads="1"/>
            </p:cNvSpPr>
            <p:nvPr/>
          </p:nvSpPr>
          <p:spPr bwMode="auto">
            <a:xfrm>
              <a:off x="3168" y="1536"/>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78" name="Oval 18"/>
            <p:cNvSpPr>
              <a:spLocks noChangeArrowheads="1"/>
            </p:cNvSpPr>
            <p:nvPr/>
          </p:nvSpPr>
          <p:spPr bwMode="auto">
            <a:xfrm>
              <a:off x="3504" y="1056"/>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5379" name="Text Box 19"/>
            <p:cNvSpPr txBox="1">
              <a:spLocks noChangeArrowheads="1"/>
            </p:cNvSpPr>
            <p:nvPr/>
          </p:nvSpPr>
          <p:spPr bwMode="auto">
            <a:xfrm>
              <a:off x="3552" y="1008"/>
              <a:ext cx="528" cy="192"/>
            </a:xfrm>
            <a:prstGeom prst="rect">
              <a:avLst/>
            </a:prstGeom>
            <a:noFill/>
            <a:ln w="9525">
              <a:noFill/>
              <a:miter lim="800000"/>
              <a:headEnd/>
              <a:tailEnd/>
            </a:ln>
          </p:spPr>
          <p:txBody>
            <a:bodyPr>
              <a:spAutoFit/>
            </a:bodyPr>
            <a:lstStyle/>
            <a:p>
              <a:pPr fontAlgn="base">
                <a:spcBef>
                  <a:spcPct val="50000"/>
                </a:spcBef>
                <a:spcAft>
                  <a:spcPct val="0"/>
                </a:spcAft>
              </a:pPr>
              <a:r>
                <a:rPr lang="en-US" sz="1400">
                  <a:solidFill>
                    <a:srgbClr val="000000"/>
                  </a:solidFill>
                  <a:latin typeface="Times New Roman" pitchFamily="18" charset="0"/>
                </a:rPr>
                <a:t>(</a:t>
              </a:r>
              <a:r>
                <a:rPr lang="en-US" sz="1400" b="1" i="1">
                  <a:solidFill>
                    <a:srgbClr val="000000"/>
                  </a:solidFill>
                  <a:latin typeface="Times New Roman" pitchFamily="18" charset="0"/>
                </a:rPr>
                <a:t>X</a:t>
              </a:r>
              <a:r>
                <a:rPr lang="en-US" sz="1400">
                  <a:solidFill>
                    <a:srgbClr val="000000"/>
                  </a:solidFill>
                  <a:latin typeface="Times New Roman" pitchFamily="18" charset="0"/>
                </a:rPr>
                <a:t>,</a:t>
              </a:r>
              <a:r>
                <a:rPr lang="en-US" sz="1400" b="1" i="1">
                  <a:solidFill>
                    <a:srgbClr val="000000"/>
                  </a:solidFill>
                  <a:latin typeface="Times New Roman" pitchFamily="18" charset="0"/>
                </a:rPr>
                <a:t>Y</a:t>
              </a:r>
              <a:r>
                <a:rPr lang="en-US" sz="1400">
                  <a:solidFill>
                    <a:srgbClr val="000000"/>
                  </a:solidFill>
                  <a:latin typeface="Times New Roman" pitchFamily="18" charset="0"/>
                </a:rPr>
                <a:t>,</a:t>
              </a:r>
              <a:r>
                <a:rPr lang="en-US" sz="1400" b="1" i="1">
                  <a:solidFill>
                    <a:srgbClr val="000000"/>
                  </a:solidFill>
                  <a:latin typeface="Times New Roman" pitchFamily="18" charset="0"/>
                </a:rPr>
                <a:t>Z</a:t>
              </a:r>
              <a:r>
                <a:rPr lang="en-US" sz="1400">
                  <a:solidFill>
                    <a:srgbClr val="000000"/>
                  </a:solidFill>
                  <a:latin typeface="Times New Roman" pitchFamily="18" charset="0"/>
                </a:rPr>
                <a:t>)</a:t>
              </a:r>
              <a:endParaRPr lang="en-US" sz="1400" i="1">
                <a:solidFill>
                  <a:srgbClr val="000000"/>
                </a:solidFill>
                <a:latin typeface="Times New Roman" pitchFamily="18" charset="0"/>
              </a:endParaRPr>
            </a:p>
          </p:txBody>
        </p:sp>
        <p:sp>
          <p:nvSpPr>
            <p:cNvPr id="15380" name="Text Box 20"/>
            <p:cNvSpPr txBox="1">
              <a:spLocks noChangeArrowheads="1"/>
            </p:cNvSpPr>
            <p:nvPr/>
          </p:nvSpPr>
          <p:spPr bwMode="auto">
            <a:xfrm>
              <a:off x="3168" y="1488"/>
              <a:ext cx="816" cy="192"/>
            </a:xfrm>
            <a:prstGeom prst="rect">
              <a:avLst/>
            </a:prstGeom>
            <a:noFill/>
            <a:ln w="9525">
              <a:noFill/>
              <a:miter lim="800000"/>
              <a:headEnd/>
              <a:tailEnd/>
            </a:ln>
          </p:spPr>
          <p:txBody>
            <a:bodyPr>
              <a:spAutoFit/>
            </a:bodyPr>
            <a:lstStyle/>
            <a:p>
              <a:pPr fontAlgn="base">
                <a:spcBef>
                  <a:spcPct val="50000"/>
                </a:spcBef>
                <a:spcAft>
                  <a:spcPct val="0"/>
                </a:spcAft>
              </a:pPr>
              <a:r>
                <a:rPr lang="en-US" sz="1400">
                  <a:solidFill>
                    <a:srgbClr val="000000"/>
                  </a:solidFill>
                  <a:latin typeface="Times New Roman" pitchFamily="18" charset="0"/>
                </a:rPr>
                <a:t>(sin</a:t>
              </a:r>
              <a:r>
                <a:rPr lang="en-US" sz="1400">
                  <a:solidFill>
                    <a:srgbClr val="000000"/>
                  </a:solidFill>
                  <a:latin typeface="Symbol" pitchFamily="18" charset="2"/>
                </a:rPr>
                <a:t>q</a:t>
              </a:r>
              <a:r>
                <a:rPr lang="en-US" sz="1400">
                  <a:solidFill>
                    <a:srgbClr val="000000"/>
                  </a:solidFill>
                  <a:latin typeface="Times New Roman" pitchFamily="18" charset="0"/>
                </a:rPr>
                <a:t>,</a:t>
              </a:r>
              <a:r>
                <a:rPr lang="en-US" sz="1400" i="1">
                  <a:solidFill>
                    <a:srgbClr val="000000"/>
                  </a:solidFill>
                  <a:latin typeface="Times New Roman" pitchFamily="18" charset="0"/>
                </a:rPr>
                <a:t>h</a:t>
              </a:r>
              <a:r>
                <a:rPr lang="en-US" sz="1400">
                  <a:solidFill>
                    <a:srgbClr val="000000"/>
                  </a:solidFill>
                  <a:latin typeface="Times New Roman" pitchFamily="18" charset="0"/>
                </a:rPr>
                <a:t>,cos</a:t>
              </a:r>
              <a:r>
                <a:rPr lang="en-US" sz="1400">
                  <a:solidFill>
                    <a:srgbClr val="000000"/>
                  </a:solidFill>
                  <a:latin typeface="Symbol" pitchFamily="18" charset="2"/>
                </a:rPr>
                <a:t>q</a:t>
              </a:r>
              <a:r>
                <a:rPr lang="en-US" sz="1400">
                  <a:solidFill>
                    <a:srgbClr val="000000"/>
                  </a:solidFill>
                  <a:latin typeface="Times New Roman" pitchFamily="18" charset="0"/>
                </a:rPr>
                <a:t>)</a:t>
              </a:r>
            </a:p>
          </p:txBody>
        </p:sp>
      </p:grpSp>
      <p:pic>
        <p:nvPicPr>
          <p:cNvPr id="15364" name="Picture 21" descr="Edittex"/>
          <p:cNvPicPr>
            <a:picLocks noChangeAspect="1" noChangeArrowheads="1"/>
          </p:cNvPicPr>
          <p:nvPr>
            <p:custDataLst>
              <p:tags r:id="rId1"/>
            </p:custDataLst>
          </p:nvPr>
        </p:nvPicPr>
        <p:blipFill>
          <a:blip r:embed="rId3" cstate="print"/>
          <a:srcRect/>
          <a:stretch>
            <a:fillRect/>
          </a:stretch>
        </p:blipFill>
        <p:spPr bwMode="auto">
          <a:xfrm>
            <a:off x="6319838" y="1981201"/>
            <a:ext cx="3351212" cy="3770313"/>
          </a:xfrm>
          <a:prstGeom prst="rect">
            <a:avLst/>
          </a:prstGeom>
          <a:noFill/>
          <a:ln w="9525">
            <a:noFill/>
            <a:miter lim="800000"/>
            <a:headEnd/>
            <a:tailEnd/>
          </a:ln>
        </p:spPr>
      </p:pic>
    </p:spTree>
  </p:cSld>
  <p:clrMapOvr>
    <a:masterClrMapping/>
  </p:clrMapOvr>
  <p:transition advClick="0"/>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Cylindrical panoramas</a:t>
            </a:r>
          </a:p>
        </p:txBody>
      </p:sp>
      <p:sp>
        <p:nvSpPr>
          <p:cNvPr id="16387" name="Rectangle 3"/>
          <p:cNvSpPr>
            <a:spLocks noGrp="1" noChangeArrowheads="1"/>
          </p:cNvSpPr>
          <p:nvPr>
            <p:ph type="body" idx="1"/>
          </p:nvPr>
        </p:nvSpPr>
        <p:spPr>
          <a:xfrm>
            <a:off x="2209800" y="4495800"/>
            <a:ext cx="7772400" cy="2133600"/>
          </a:xfrm>
        </p:spPr>
        <p:txBody>
          <a:bodyPr/>
          <a:lstStyle/>
          <a:p>
            <a:r>
              <a:rPr lang="en-US"/>
              <a:t>Steps</a:t>
            </a:r>
          </a:p>
          <a:p>
            <a:pPr lvl="1"/>
            <a:r>
              <a:rPr lang="en-US"/>
              <a:t>Reproject each image onto a cylinder</a:t>
            </a:r>
          </a:p>
          <a:p>
            <a:pPr lvl="1"/>
            <a:r>
              <a:rPr lang="en-US"/>
              <a:t>Blend </a:t>
            </a:r>
          </a:p>
          <a:p>
            <a:pPr lvl="1"/>
            <a:r>
              <a:rPr lang="en-US"/>
              <a:t>Output the resulting mosaic</a:t>
            </a:r>
          </a:p>
        </p:txBody>
      </p:sp>
      <p:pic>
        <p:nvPicPr>
          <p:cNvPr id="16388" name="Picture 4" descr="sigmov1">
            <a:hlinkClick r:id="rId2" action="ppaction://hlinkfile"/>
          </p:cNvPr>
          <p:cNvPicPr>
            <a:picLocks noChangeAspect="1" noChangeArrowheads="1"/>
          </p:cNvPicPr>
          <p:nvPr/>
        </p:nvPicPr>
        <p:blipFill>
          <a:blip r:embed="rId3" cstate="print"/>
          <a:srcRect/>
          <a:stretch>
            <a:fillRect/>
          </a:stretch>
        </p:blipFill>
        <p:spPr bwMode="auto">
          <a:xfrm>
            <a:off x="3810000" y="998483"/>
            <a:ext cx="4267200" cy="3297238"/>
          </a:xfrm>
          <a:prstGeom prst="rect">
            <a:avLst/>
          </a:prstGeom>
          <a:noFill/>
          <a:ln w="9525">
            <a:noFill/>
            <a:miter lim="800000"/>
            <a:headEnd/>
            <a:tailEnd/>
          </a:ln>
        </p:spPr>
      </p:pic>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Cylindrical image stitching</a:t>
            </a:r>
          </a:p>
        </p:txBody>
      </p:sp>
      <p:pic>
        <p:nvPicPr>
          <p:cNvPr id="17411" name="Picture 3" descr="VMCap2"/>
          <p:cNvPicPr>
            <a:picLocks noChangeAspect="1" noChangeArrowheads="1"/>
          </p:cNvPicPr>
          <p:nvPr/>
        </p:nvPicPr>
        <p:blipFill>
          <a:blip r:embed="rId2" cstate="print"/>
          <a:srcRect/>
          <a:stretch>
            <a:fillRect/>
          </a:stretch>
        </p:blipFill>
        <p:spPr bwMode="auto">
          <a:xfrm>
            <a:off x="3200400" y="1347788"/>
            <a:ext cx="5791200" cy="3376612"/>
          </a:xfrm>
          <a:prstGeom prst="rect">
            <a:avLst/>
          </a:prstGeom>
          <a:noFill/>
          <a:ln w="9525">
            <a:noFill/>
            <a:miter lim="800000"/>
            <a:headEnd/>
            <a:tailEnd/>
          </a:ln>
        </p:spPr>
      </p:pic>
      <p:sp>
        <p:nvSpPr>
          <p:cNvPr id="17412" name="Rectangle 4"/>
          <p:cNvSpPr>
            <a:spLocks noGrp="1" noChangeArrowheads="1"/>
          </p:cNvSpPr>
          <p:nvPr>
            <p:ph type="body" idx="1"/>
          </p:nvPr>
        </p:nvSpPr>
        <p:spPr>
          <a:xfrm>
            <a:off x="2209800" y="5257800"/>
            <a:ext cx="8001000" cy="1447800"/>
          </a:xfrm>
        </p:spPr>
        <p:txBody>
          <a:bodyPr/>
          <a:lstStyle/>
          <a:p>
            <a:r>
              <a:rPr lang="en-US" dirty="0"/>
              <a:t>What if you don’t know the camera rotation?</a:t>
            </a:r>
          </a:p>
          <a:p>
            <a:pPr lvl="1"/>
            <a:r>
              <a:rPr lang="en-US" dirty="0"/>
              <a:t>Solve for the camera rotations</a:t>
            </a:r>
          </a:p>
          <a:p>
            <a:pPr lvl="2"/>
            <a:r>
              <a:rPr lang="en-US" dirty="0"/>
              <a:t>Note that a rotation of the camera around up vector</a:t>
            </a:r>
            <a:br>
              <a:rPr lang="en-US" dirty="0"/>
            </a:br>
            <a:r>
              <a:rPr lang="en-US" dirty="0"/>
              <a:t>is a </a:t>
            </a:r>
            <a:r>
              <a:rPr lang="en-US" b="1" dirty="0"/>
              <a:t>translation</a:t>
            </a:r>
            <a:r>
              <a:rPr lang="en-US" dirty="0"/>
              <a:t> of the cylinder!</a:t>
            </a:r>
          </a:p>
        </p:txBody>
      </p:sp>
    </p:spTree>
  </p:cSld>
  <p:clrMapOvr>
    <a:masterClrMapping/>
  </p:clrMapOvr>
  <p:transition advClick="0"/>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Assembling the panorama</a:t>
            </a:r>
          </a:p>
        </p:txBody>
      </p:sp>
      <p:sp>
        <p:nvSpPr>
          <p:cNvPr id="18435" name="Rectangle 3"/>
          <p:cNvSpPr>
            <a:spLocks noChangeArrowheads="1"/>
          </p:cNvSpPr>
          <p:nvPr/>
        </p:nvSpPr>
        <p:spPr bwMode="auto">
          <a:xfrm>
            <a:off x="2438400" y="2652713"/>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4820" name="Rectangle 4"/>
          <p:cNvSpPr>
            <a:spLocks noChangeArrowheads="1"/>
          </p:cNvSpPr>
          <p:nvPr/>
        </p:nvSpPr>
        <p:spPr bwMode="auto">
          <a:xfrm>
            <a:off x="3200400" y="2728913"/>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4821" name="Rectangle 5"/>
          <p:cNvSpPr>
            <a:spLocks noChangeArrowheads="1"/>
          </p:cNvSpPr>
          <p:nvPr/>
        </p:nvSpPr>
        <p:spPr bwMode="auto">
          <a:xfrm>
            <a:off x="3886200" y="2652713"/>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4822" name="Rectangle 6"/>
          <p:cNvSpPr>
            <a:spLocks noChangeArrowheads="1"/>
          </p:cNvSpPr>
          <p:nvPr/>
        </p:nvSpPr>
        <p:spPr bwMode="auto">
          <a:xfrm>
            <a:off x="4876800" y="2728913"/>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4823" name="Rectangle 7"/>
          <p:cNvSpPr>
            <a:spLocks noChangeArrowheads="1"/>
          </p:cNvSpPr>
          <p:nvPr/>
        </p:nvSpPr>
        <p:spPr bwMode="auto">
          <a:xfrm>
            <a:off x="5562600" y="2652713"/>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4824" name="Rectangle 8"/>
          <p:cNvSpPr>
            <a:spLocks noChangeArrowheads="1"/>
          </p:cNvSpPr>
          <p:nvPr/>
        </p:nvSpPr>
        <p:spPr bwMode="auto">
          <a:xfrm>
            <a:off x="6477000" y="2728913"/>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8441" name="AutoShape 9"/>
          <p:cNvSpPr>
            <a:spLocks noChangeArrowheads="1"/>
          </p:cNvSpPr>
          <p:nvPr/>
        </p:nvSpPr>
        <p:spPr bwMode="auto">
          <a:xfrm>
            <a:off x="2514600" y="3033713"/>
            <a:ext cx="228600" cy="304800"/>
          </a:xfrm>
          <a:prstGeom prst="smileyFace">
            <a:avLst>
              <a:gd name="adj" fmla="val 4653"/>
            </a:avLst>
          </a:prstGeom>
          <a:solidFill>
            <a:schemeClr val="bg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nvGrpSpPr>
          <p:cNvPr id="2" name="Group 10"/>
          <p:cNvGrpSpPr>
            <a:grpSpLocks/>
          </p:cNvGrpSpPr>
          <p:nvPr/>
        </p:nvGrpSpPr>
        <p:grpSpPr bwMode="auto">
          <a:xfrm>
            <a:off x="7086600" y="2500313"/>
            <a:ext cx="1219200" cy="990600"/>
            <a:chOff x="3504" y="1440"/>
            <a:chExt cx="768" cy="624"/>
          </a:xfrm>
        </p:grpSpPr>
        <p:sp>
          <p:nvSpPr>
            <p:cNvPr id="18450" name="Rectangle 11"/>
            <p:cNvSpPr>
              <a:spLocks noChangeArrowheads="1"/>
            </p:cNvSpPr>
            <p:nvPr/>
          </p:nvSpPr>
          <p:spPr bwMode="auto">
            <a:xfrm>
              <a:off x="3504" y="1440"/>
              <a:ext cx="768" cy="624"/>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8451" name="AutoShape 12"/>
            <p:cNvSpPr>
              <a:spLocks noChangeArrowheads="1"/>
            </p:cNvSpPr>
            <p:nvPr/>
          </p:nvSpPr>
          <p:spPr bwMode="auto">
            <a:xfrm>
              <a:off x="4080" y="1776"/>
              <a:ext cx="144" cy="192"/>
            </a:xfrm>
            <a:prstGeom prst="smileyFace">
              <a:avLst>
                <a:gd name="adj" fmla="val 4653"/>
              </a:avLst>
            </a:prstGeom>
            <a:solidFill>
              <a:schemeClr val="bg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3" name="Group 13"/>
          <p:cNvGrpSpPr>
            <a:grpSpLocks/>
          </p:cNvGrpSpPr>
          <p:nvPr/>
        </p:nvGrpSpPr>
        <p:grpSpPr bwMode="auto">
          <a:xfrm>
            <a:off x="2286000" y="2414588"/>
            <a:ext cx="6096000" cy="1395412"/>
            <a:chOff x="480" y="810"/>
            <a:chExt cx="3840" cy="879"/>
          </a:xfrm>
        </p:grpSpPr>
        <p:sp>
          <p:nvSpPr>
            <p:cNvPr id="18445" name="Rectangle 14"/>
            <p:cNvSpPr>
              <a:spLocks noChangeArrowheads="1"/>
            </p:cNvSpPr>
            <p:nvPr/>
          </p:nvSpPr>
          <p:spPr bwMode="auto">
            <a:xfrm>
              <a:off x="4128" y="987"/>
              <a:ext cx="192" cy="597"/>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8446" name="Rectangle 15"/>
            <p:cNvSpPr>
              <a:spLocks noChangeArrowheads="1"/>
            </p:cNvSpPr>
            <p:nvPr/>
          </p:nvSpPr>
          <p:spPr bwMode="auto">
            <a:xfrm>
              <a:off x="672" y="1008"/>
              <a:ext cx="3456" cy="480"/>
            </a:xfrm>
            <a:prstGeom prst="rect">
              <a:avLst/>
            </a:prstGeom>
            <a:no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8447" name="Rectangle 16"/>
            <p:cNvSpPr>
              <a:spLocks noChangeArrowheads="1"/>
            </p:cNvSpPr>
            <p:nvPr/>
          </p:nvSpPr>
          <p:spPr bwMode="auto">
            <a:xfrm>
              <a:off x="480" y="960"/>
              <a:ext cx="192" cy="624"/>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8448" name="Rectangle 17"/>
            <p:cNvSpPr>
              <a:spLocks noChangeArrowheads="1"/>
            </p:cNvSpPr>
            <p:nvPr/>
          </p:nvSpPr>
          <p:spPr bwMode="auto">
            <a:xfrm>
              <a:off x="528" y="810"/>
              <a:ext cx="3792" cy="192"/>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8449" name="Rectangle 18"/>
            <p:cNvSpPr>
              <a:spLocks noChangeArrowheads="1"/>
            </p:cNvSpPr>
            <p:nvPr/>
          </p:nvSpPr>
          <p:spPr bwMode="auto">
            <a:xfrm>
              <a:off x="528" y="1497"/>
              <a:ext cx="3792" cy="192"/>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sp>
        <p:nvSpPr>
          <p:cNvPr id="18444" name="Rectangle 19"/>
          <p:cNvSpPr>
            <a:spLocks noGrp="1" noChangeArrowheads="1"/>
          </p:cNvSpPr>
          <p:nvPr>
            <p:ph type="body" idx="1"/>
          </p:nvPr>
        </p:nvSpPr>
        <p:spPr>
          <a:xfrm>
            <a:off x="2209800" y="3962400"/>
            <a:ext cx="8001000" cy="1447800"/>
          </a:xfrm>
          <a:noFill/>
        </p:spPr>
        <p:txBody>
          <a:bodyPr/>
          <a:lstStyle/>
          <a:p>
            <a:r>
              <a:rPr lang="en-US" sz="2800"/>
              <a:t>Stitch pairs together, blend, then crop</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48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48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48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48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48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820" grpId="0" animBg="1"/>
      <p:bldP spid="674821" grpId="0" animBg="1"/>
      <p:bldP spid="674822" grpId="0" animBg="1"/>
      <p:bldP spid="674823" grpId="0" animBg="1"/>
      <p:bldP spid="674824"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Problem:  Drift</a:t>
            </a:r>
          </a:p>
        </p:txBody>
      </p:sp>
      <p:sp>
        <p:nvSpPr>
          <p:cNvPr id="19459" name="Rectangle 3"/>
          <p:cNvSpPr>
            <a:spLocks noGrp="1" noChangeArrowheads="1"/>
          </p:cNvSpPr>
          <p:nvPr>
            <p:ph type="body" idx="1"/>
          </p:nvPr>
        </p:nvSpPr>
        <p:spPr>
          <a:xfrm>
            <a:off x="2209800" y="4267200"/>
            <a:ext cx="7772400" cy="2286000"/>
          </a:xfrm>
        </p:spPr>
        <p:txBody>
          <a:bodyPr/>
          <a:lstStyle/>
          <a:p>
            <a:r>
              <a:rPr lang="en-US"/>
              <a:t>Vertical Error accumulation</a:t>
            </a:r>
          </a:p>
          <a:p>
            <a:pPr lvl="1"/>
            <a:r>
              <a:rPr lang="en-US"/>
              <a:t>small (vertical) errors accumulate over time</a:t>
            </a:r>
          </a:p>
          <a:p>
            <a:pPr lvl="1"/>
            <a:r>
              <a:rPr lang="en-US"/>
              <a:t>apply correction so that sum = 0 (for 360</a:t>
            </a:r>
            <a:r>
              <a:rPr lang="en-US">
                <a:cs typeface="Arial" charset="0"/>
              </a:rPr>
              <a:t>° pan.)</a:t>
            </a:r>
          </a:p>
          <a:p>
            <a:r>
              <a:rPr lang="en-US">
                <a:cs typeface="Arial" charset="0"/>
              </a:rPr>
              <a:t>Horizontal Error accumulation</a:t>
            </a:r>
          </a:p>
          <a:p>
            <a:pPr lvl="1"/>
            <a:r>
              <a:rPr lang="en-US"/>
              <a:t>can reuse first/last image to find the right panorama radius</a:t>
            </a:r>
          </a:p>
        </p:txBody>
      </p:sp>
      <p:sp>
        <p:nvSpPr>
          <p:cNvPr id="19460" name="Rectangle 4"/>
          <p:cNvSpPr>
            <a:spLocks noChangeArrowheads="1"/>
          </p:cNvSpPr>
          <p:nvPr/>
        </p:nvSpPr>
        <p:spPr bwMode="auto">
          <a:xfrm>
            <a:off x="2438400" y="2057400"/>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5845" name="Rectangle 5"/>
          <p:cNvSpPr>
            <a:spLocks noChangeArrowheads="1"/>
          </p:cNvSpPr>
          <p:nvPr/>
        </p:nvSpPr>
        <p:spPr bwMode="auto">
          <a:xfrm>
            <a:off x="3200400" y="2286000"/>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5846" name="Rectangle 6"/>
          <p:cNvSpPr>
            <a:spLocks noChangeArrowheads="1"/>
          </p:cNvSpPr>
          <p:nvPr/>
        </p:nvSpPr>
        <p:spPr bwMode="auto">
          <a:xfrm>
            <a:off x="3886200" y="2133600"/>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5847" name="Rectangle 7"/>
          <p:cNvSpPr>
            <a:spLocks noChangeArrowheads="1"/>
          </p:cNvSpPr>
          <p:nvPr/>
        </p:nvSpPr>
        <p:spPr bwMode="auto">
          <a:xfrm>
            <a:off x="4876800" y="2362200"/>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5848" name="Rectangle 8"/>
          <p:cNvSpPr>
            <a:spLocks noChangeArrowheads="1"/>
          </p:cNvSpPr>
          <p:nvPr/>
        </p:nvSpPr>
        <p:spPr bwMode="auto">
          <a:xfrm>
            <a:off x="5562600" y="2590800"/>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675849" name="Rectangle 9"/>
          <p:cNvSpPr>
            <a:spLocks noChangeArrowheads="1"/>
          </p:cNvSpPr>
          <p:nvPr/>
        </p:nvSpPr>
        <p:spPr bwMode="auto">
          <a:xfrm>
            <a:off x="6477000" y="2514600"/>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9466" name="AutoShape 10"/>
          <p:cNvSpPr>
            <a:spLocks noChangeArrowheads="1"/>
          </p:cNvSpPr>
          <p:nvPr/>
        </p:nvSpPr>
        <p:spPr bwMode="auto">
          <a:xfrm>
            <a:off x="2514600" y="2514600"/>
            <a:ext cx="228600" cy="304800"/>
          </a:xfrm>
          <a:prstGeom prst="smileyFace">
            <a:avLst>
              <a:gd name="adj" fmla="val 4653"/>
            </a:avLst>
          </a:prstGeom>
          <a:solidFill>
            <a:schemeClr val="bg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nvGrpSpPr>
          <p:cNvPr id="2" name="Group 11"/>
          <p:cNvGrpSpPr>
            <a:grpSpLocks/>
          </p:cNvGrpSpPr>
          <p:nvPr/>
        </p:nvGrpSpPr>
        <p:grpSpPr bwMode="auto">
          <a:xfrm>
            <a:off x="7086600" y="2819400"/>
            <a:ext cx="1219200" cy="990600"/>
            <a:chOff x="3504" y="1440"/>
            <a:chExt cx="768" cy="624"/>
          </a:xfrm>
        </p:grpSpPr>
        <p:sp>
          <p:nvSpPr>
            <p:cNvPr id="19472" name="Rectangle 12"/>
            <p:cNvSpPr>
              <a:spLocks noChangeArrowheads="1"/>
            </p:cNvSpPr>
            <p:nvPr/>
          </p:nvSpPr>
          <p:spPr bwMode="auto">
            <a:xfrm>
              <a:off x="3504" y="1440"/>
              <a:ext cx="768" cy="624"/>
            </a:xfrm>
            <a:prstGeom prst="rect">
              <a:avLst/>
            </a:prstGeom>
            <a:solidFill>
              <a:schemeClr val="bg1"/>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9473" name="AutoShape 13"/>
            <p:cNvSpPr>
              <a:spLocks noChangeArrowheads="1"/>
            </p:cNvSpPr>
            <p:nvPr/>
          </p:nvSpPr>
          <p:spPr bwMode="auto">
            <a:xfrm>
              <a:off x="4080" y="1776"/>
              <a:ext cx="144" cy="192"/>
            </a:xfrm>
            <a:prstGeom prst="smileyFace">
              <a:avLst>
                <a:gd name="adj" fmla="val 4653"/>
              </a:avLst>
            </a:prstGeom>
            <a:solidFill>
              <a:schemeClr val="bg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3" name="Group 14"/>
          <p:cNvGrpSpPr>
            <a:grpSpLocks/>
          </p:cNvGrpSpPr>
          <p:nvPr/>
        </p:nvGrpSpPr>
        <p:grpSpPr bwMode="auto">
          <a:xfrm>
            <a:off x="2286000" y="1981200"/>
            <a:ext cx="6096000" cy="1981200"/>
            <a:chOff x="480" y="912"/>
            <a:chExt cx="3840" cy="1248"/>
          </a:xfrm>
        </p:grpSpPr>
        <p:sp>
          <p:nvSpPr>
            <p:cNvPr id="19469" name="Rectangle 15"/>
            <p:cNvSpPr>
              <a:spLocks noChangeArrowheads="1"/>
            </p:cNvSpPr>
            <p:nvPr/>
          </p:nvSpPr>
          <p:spPr bwMode="auto">
            <a:xfrm>
              <a:off x="4128" y="912"/>
              <a:ext cx="192" cy="1248"/>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9470" name="Rectangle 16"/>
            <p:cNvSpPr>
              <a:spLocks noChangeArrowheads="1"/>
            </p:cNvSpPr>
            <p:nvPr/>
          </p:nvSpPr>
          <p:spPr bwMode="auto">
            <a:xfrm>
              <a:off x="672" y="912"/>
              <a:ext cx="3456" cy="1248"/>
            </a:xfrm>
            <a:prstGeom prst="rect">
              <a:avLst/>
            </a:prstGeom>
            <a:no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19471" name="Rectangle 17"/>
            <p:cNvSpPr>
              <a:spLocks noChangeArrowheads="1"/>
            </p:cNvSpPr>
            <p:nvPr/>
          </p:nvSpPr>
          <p:spPr bwMode="auto">
            <a:xfrm>
              <a:off x="480" y="912"/>
              <a:ext cx="192" cy="1248"/>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58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58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58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45" grpId="0" animBg="1"/>
      <p:bldP spid="675846" grpId="0" animBg="1"/>
      <p:bldP spid="675847" grpId="0" animBg="1"/>
      <p:bldP spid="675848" grpId="0" animBg="1"/>
      <p:bldP spid="67584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Full-view (360</a:t>
            </a:r>
            <a:r>
              <a:rPr lang="en-US">
                <a:cs typeface="Arial" charset="0"/>
              </a:rPr>
              <a:t>°) panoramas</a:t>
            </a:r>
          </a:p>
        </p:txBody>
      </p:sp>
      <p:pic>
        <p:nvPicPr>
          <p:cNvPr id="20483" name="Picture 4" descr="LOBBYG2"/>
          <p:cNvPicPr>
            <a:picLocks noChangeAspect="1" noChangeArrowheads="1"/>
          </p:cNvPicPr>
          <p:nvPr/>
        </p:nvPicPr>
        <p:blipFill>
          <a:blip r:embed="rId2" cstate="print"/>
          <a:srcRect t="40649" b="8539"/>
          <a:stretch>
            <a:fillRect/>
          </a:stretch>
        </p:blipFill>
        <p:spPr bwMode="auto">
          <a:xfrm>
            <a:off x="2133600" y="2776538"/>
            <a:ext cx="7924800" cy="1414462"/>
          </a:xfrm>
          <a:prstGeom prst="rect">
            <a:avLst/>
          </a:prstGeom>
          <a:noFill/>
          <a:ln w="9525">
            <a:noFill/>
            <a:miter lim="800000"/>
            <a:headEnd/>
            <a:tailEnd/>
          </a:ln>
        </p:spPr>
      </p:pic>
    </p:spTree>
  </p:cSld>
  <p:clrMapOvr>
    <a:masterClrMapping/>
  </p:clrMapOvr>
  <p:transition advClick="0"/>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Other projections are possible</a:t>
            </a:r>
          </a:p>
        </p:txBody>
      </p:sp>
      <p:pic>
        <p:nvPicPr>
          <p:cNvPr id="25603" name="Picture 8"/>
          <p:cNvPicPr>
            <a:picLocks noChangeAspect="1" noChangeArrowheads="1"/>
          </p:cNvPicPr>
          <p:nvPr/>
        </p:nvPicPr>
        <p:blipFill>
          <a:blip r:embed="rId2" cstate="print"/>
          <a:srcRect l="13715" t="30537" r="40594" b="36023"/>
          <a:stretch>
            <a:fillRect/>
          </a:stretch>
        </p:blipFill>
        <p:spPr bwMode="auto">
          <a:xfrm>
            <a:off x="2286000" y="914400"/>
            <a:ext cx="7615238" cy="4179888"/>
          </a:xfrm>
          <a:prstGeom prst="rect">
            <a:avLst/>
          </a:prstGeom>
          <a:noFill/>
          <a:ln w="9525">
            <a:noFill/>
            <a:miter lim="800000"/>
            <a:headEnd/>
            <a:tailEnd/>
          </a:ln>
        </p:spPr>
      </p:pic>
      <p:sp>
        <p:nvSpPr>
          <p:cNvPr id="25604" name="Rectangle 9"/>
          <p:cNvSpPr>
            <a:spLocks noGrp="1" noChangeArrowheads="1"/>
          </p:cNvSpPr>
          <p:nvPr>
            <p:ph type="body" idx="1"/>
          </p:nvPr>
        </p:nvSpPr>
        <p:spPr>
          <a:xfrm>
            <a:off x="2209800" y="5181600"/>
            <a:ext cx="7772400" cy="1676400"/>
          </a:xfrm>
        </p:spPr>
        <p:txBody>
          <a:bodyPr/>
          <a:lstStyle/>
          <a:p>
            <a:r>
              <a:rPr lang="en-US" sz="2000"/>
              <a:t>You can stitch on the plane and then warp the resulting panorama</a:t>
            </a:r>
          </a:p>
          <a:p>
            <a:pPr lvl="1"/>
            <a:r>
              <a:rPr lang="en-US" sz="1800"/>
              <a:t>What’s the limitation here? </a:t>
            </a:r>
          </a:p>
          <a:p>
            <a:r>
              <a:rPr lang="en-US" sz="2000"/>
              <a:t>Or, you can use these as stitching surfaces </a:t>
            </a:r>
          </a:p>
          <a:p>
            <a:pPr lvl="1"/>
            <a:r>
              <a:rPr lang="en-US" sz="1800"/>
              <a:t>But there is a catch…</a:t>
            </a:r>
          </a:p>
          <a:p>
            <a:pPr lvl="1"/>
            <a:endParaRPr lang="en-US" sz="1800"/>
          </a:p>
        </p:txBody>
      </p:sp>
    </p:spTree>
  </p:cSld>
  <p:clrMapOvr>
    <a:masterClrMapping/>
  </p:clrMapOvr>
  <p:transition advClick="0"/>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368801" y="3898900"/>
            <a:ext cx="1833563" cy="2882900"/>
            <a:chOff x="2016" y="2112"/>
            <a:chExt cx="1299" cy="1816"/>
          </a:xfrm>
        </p:grpSpPr>
        <p:pic>
          <p:nvPicPr>
            <p:cNvPr id="26689" name="Picture 3" descr="doorf180"/>
            <p:cNvPicPr>
              <a:picLocks noChangeAspect="1" noChangeArrowheads="1"/>
            </p:cNvPicPr>
            <p:nvPr/>
          </p:nvPicPr>
          <p:blipFill>
            <a:blip r:embed="rId18" cstate="print">
              <a:clrChange>
                <a:clrFrom>
                  <a:srgbClr val="808080"/>
                </a:clrFrom>
                <a:clrTo>
                  <a:srgbClr val="808080">
                    <a:alpha val="0"/>
                  </a:srgbClr>
                </a:clrTo>
              </a:clrChange>
            </a:blip>
            <a:srcRect/>
            <a:stretch>
              <a:fillRect/>
            </a:stretch>
          </p:blipFill>
          <p:spPr bwMode="auto">
            <a:xfrm>
              <a:off x="2016" y="2112"/>
              <a:ext cx="1162" cy="1488"/>
            </a:xfrm>
            <a:prstGeom prst="rect">
              <a:avLst/>
            </a:prstGeom>
            <a:noFill/>
            <a:ln w="9525">
              <a:noFill/>
              <a:miter lim="800000"/>
              <a:headEnd/>
              <a:tailEnd/>
            </a:ln>
          </p:spPr>
        </p:pic>
        <p:sp>
          <p:nvSpPr>
            <p:cNvPr id="26690" name="Text Box 4"/>
            <p:cNvSpPr txBox="1">
              <a:spLocks noChangeArrowheads="1"/>
            </p:cNvSpPr>
            <p:nvPr/>
          </p:nvSpPr>
          <p:spPr bwMode="auto">
            <a:xfrm>
              <a:off x="2064" y="3697"/>
              <a:ext cx="1251" cy="231"/>
            </a:xfrm>
            <a:prstGeom prst="rect">
              <a:avLst/>
            </a:prstGeom>
            <a:noFill/>
            <a:ln w="12700">
              <a:noFill/>
              <a:miter lim="800000"/>
              <a:headEnd/>
              <a:tailEnd/>
            </a:ln>
          </p:spPr>
          <p:txBody>
            <a:bodyPr wrap="none">
              <a:spAutoFit/>
            </a:bodyPr>
            <a:lstStyle/>
            <a:p>
              <a:pPr eaLnBrk="0" fontAlgn="base" hangingPunct="0">
                <a:spcBef>
                  <a:spcPct val="0"/>
                </a:spcBef>
                <a:spcAft>
                  <a:spcPct val="0"/>
                </a:spcAft>
              </a:pPr>
              <a:r>
                <a:rPr lang="en-US" b="1">
                  <a:solidFill>
                    <a:srgbClr val="000000"/>
                  </a:solidFill>
                  <a:latin typeface="Arial"/>
                </a:rPr>
                <a:t>f = 180 (pixels)</a:t>
              </a:r>
            </a:p>
          </p:txBody>
        </p:sp>
      </p:grpSp>
      <p:sp>
        <p:nvSpPr>
          <p:cNvPr id="26627" name="Rectangle 5"/>
          <p:cNvSpPr>
            <a:spLocks noGrp="1" noChangeArrowheads="1"/>
          </p:cNvSpPr>
          <p:nvPr>
            <p:ph type="title"/>
          </p:nvPr>
        </p:nvSpPr>
        <p:spPr/>
        <p:txBody>
          <a:bodyPr/>
          <a:lstStyle/>
          <a:p>
            <a:r>
              <a:rPr lang="en-US"/>
              <a:t>Cylindrical reprojection</a:t>
            </a:r>
          </a:p>
        </p:txBody>
      </p:sp>
      <p:grpSp>
        <p:nvGrpSpPr>
          <p:cNvPr id="3" name="Group 10"/>
          <p:cNvGrpSpPr>
            <a:grpSpLocks/>
          </p:cNvGrpSpPr>
          <p:nvPr/>
        </p:nvGrpSpPr>
        <p:grpSpPr bwMode="auto">
          <a:xfrm>
            <a:off x="8281989" y="3898900"/>
            <a:ext cx="1641475" cy="2882900"/>
            <a:chOff x="1968" y="2120"/>
            <a:chExt cx="1163" cy="1816"/>
          </a:xfrm>
        </p:grpSpPr>
        <p:pic>
          <p:nvPicPr>
            <p:cNvPr id="26687" name="Picture 11" descr="doorf380"/>
            <p:cNvPicPr>
              <a:picLocks noChangeAspect="1" noChangeArrowheads="1"/>
            </p:cNvPicPr>
            <p:nvPr/>
          </p:nvPicPr>
          <p:blipFill>
            <a:blip r:embed="rId19" cstate="print">
              <a:clrChange>
                <a:clrFrom>
                  <a:srgbClr val="808080"/>
                </a:clrFrom>
                <a:clrTo>
                  <a:srgbClr val="808080">
                    <a:alpha val="0"/>
                  </a:srgbClr>
                </a:clrTo>
              </a:clrChange>
            </a:blip>
            <a:srcRect/>
            <a:stretch>
              <a:fillRect/>
            </a:stretch>
          </p:blipFill>
          <p:spPr bwMode="auto">
            <a:xfrm>
              <a:off x="1968" y="2120"/>
              <a:ext cx="1163" cy="1489"/>
            </a:xfrm>
            <a:prstGeom prst="rect">
              <a:avLst/>
            </a:prstGeom>
            <a:noFill/>
            <a:ln w="9525">
              <a:noFill/>
              <a:miter lim="800000"/>
              <a:headEnd/>
              <a:tailEnd/>
            </a:ln>
          </p:spPr>
        </p:pic>
        <p:sp>
          <p:nvSpPr>
            <p:cNvPr id="26688" name="Text Box 12"/>
            <p:cNvSpPr txBox="1">
              <a:spLocks noChangeArrowheads="1"/>
            </p:cNvSpPr>
            <p:nvPr/>
          </p:nvSpPr>
          <p:spPr bwMode="auto">
            <a:xfrm>
              <a:off x="2256" y="3705"/>
              <a:ext cx="639" cy="231"/>
            </a:xfrm>
            <a:prstGeom prst="rect">
              <a:avLst/>
            </a:prstGeom>
            <a:noFill/>
            <a:ln w="12700">
              <a:noFill/>
              <a:miter lim="800000"/>
              <a:headEnd/>
              <a:tailEnd/>
            </a:ln>
          </p:spPr>
          <p:txBody>
            <a:bodyPr wrap="none">
              <a:spAutoFit/>
            </a:bodyPr>
            <a:lstStyle/>
            <a:p>
              <a:pPr eaLnBrk="0" fontAlgn="base" hangingPunct="0">
                <a:spcBef>
                  <a:spcPct val="0"/>
                </a:spcBef>
                <a:spcAft>
                  <a:spcPct val="0"/>
                </a:spcAft>
              </a:pPr>
              <a:r>
                <a:rPr lang="en-US" b="1">
                  <a:solidFill>
                    <a:srgbClr val="000000"/>
                  </a:solidFill>
                  <a:latin typeface="Arial"/>
                </a:rPr>
                <a:t>f = 380</a:t>
              </a:r>
            </a:p>
          </p:txBody>
        </p:sp>
      </p:grpSp>
      <p:grpSp>
        <p:nvGrpSpPr>
          <p:cNvPr id="4" name="Group 13"/>
          <p:cNvGrpSpPr>
            <a:grpSpLocks/>
          </p:cNvGrpSpPr>
          <p:nvPr/>
        </p:nvGrpSpPr>
        <p:grpSpPr bwMode="auto">
          <a:xfrm>
            <a:off x="6332539" y="3898900"/>
            <a:ext cx="1641475" cy="2882900"/>
            <a:chOff x="3444" y="2120"/>
            <a:chExt cx="1163" cy="1816"/>
          </a:xfrm>
        </p:grpSpPr>
        <p:pic>
          <p:nvPicPr>
            <p:cNvPr id="26685" name="Picture 14" descr="doorf280"/>
            <p:cNvPicPr>
              <a:picLocks noChangeAspect="1" noChangeArrowheads="1"/>
            </p:cNvPicPr>
            <p:nvPr/>
          </p:nvPicPr>
          <p:blipFill>
            <a:blip r:embed="rId20" cstate="print">
              <a:clrChange>
                <a:clrFrom>
                  <a:srgbClr val="808080"/>
                </a:clrFrom>
                <a:clrTo>
                  <a:srgbClr val="808080">
                    <a:alpha val="0"/>
                  </a:srgbClr>
                </a:clrTo>
              </a:clrChange>
            </a:blip>
            <a:srcRect/>
            <a:stretch>
              <a:fillRect/>
            </a:stretch>
          </p:blipFill>
          <p:spPr bwMode="auto">
            <a:xfrm>
              <a:off x="3444" y="2120"/>
              <a:ext cx="1163" cy="1489"/>
            </a:xfrm>
            <a:prstGeom prst="rect">
              <a:avLst/>
            </a:prstGeom>
            <a:noFill/>
            <a:ln w="9525">
              <a:noFill/>
              <a:miter lim="800000"/>
              <a:headEnd/>
              <a:tailEnd/>
            </a:ln>
          </p:spPr>
        </p:pic>
        <p:sp>
          <p:nvSpPr>
            <p:cNvPr id="26686" name="Text Box 15"/>
            <p:cNvSpPr txBox="1">
              <a:spLocks noChangeArrowheads="1"/>
            </p:cNvSpPr>
            <p:nvPr/>
          </p:nvSpPr>
          <p:spPr bwMode="auto">
            <a:xfrm>
              <a:off x="3744" y="3705"/>
              <a:ext cx="639" cy="231"/>
            </a:xfrm>
            <a:prstGeom prst="rect">
              <a:avLst/>
            </a:prstGeom>
            <a:noFill/>
            <a:ln w="12700">
              <a:noFill/>
              <a:miter lim="800000"/>
              <a:headEnd/>
              <a:tailEnd/>
            </a:ln>
          </p:spPr>
          <p:txBody>
            <a:bodyPr wrap="none">
              <a:spAutoFit/>
            </a:bodyPr>
            <a:lstStyle/>
            <a:p>
              <a:pPr eaLnBrk="0" fontAlgn="base" hangingPunct="0">
                <a:spcBef>
                  <a:spcPct val="0"/>
                </a:spcBef>
                <a:spcAft>
                  <a:spcPct val="0"/>
                </a:spcAft>
              </a:pPr>
              <a:r>
                <a:rPr lang="en-US" b="1">
                  <a:solidFill>
                    <a:srgbClr val="000000"/>
                  </a:solidFill>
                  <a:latin typeface="Arial"/>
                </a:rPr>
                <a:t>f = 280</a:t>
              </a:r>
            </a:p>
          </p:txBody>
        </p:sp>
      </p:grpSp>
      <p:grpSp>
        <p:nvGrpSpPr>
          <p:cNvPr id="5" name="Group 69"/>
          <p:cNvGrpSpPr>
            <a:grpSpLocks/>
          </p:cNvGrpSpPr>
          <p:nvPr/>
        </p:nvGrpSpPr>
        <p:grpSpPr bwMode="auto">
          <a:xfrm>
            <a:off x="4217988" y="1676400"/>
            <a:ext cx="1649412" cy="1371600"/>
            <a:chOff x="1697" y="1056"/>
            <a:chExt cx="1039" cy="864"/>
          </a:xfrm>
        </p:grpSpPr>
        <p:pic>
          <p:nvPicPr>
            <p:cNvPr id="26674" name="Picture 17" descr="Edittex"/>
            <p:cNvPicPr>
              <a:picLocks noChangeAspect="1" noChangeArrowheads="1"/>
            </p:cNvPicPr>
            <p:nvPr>
              <p:custDataLst>
                <p:tags r:id="rId12"/>
              </p:custDataLst>
            </p:nvPr>
          </p:nvPicPr>
          <p:blipFill>
            <a:blip r:embed="rId21" cstate="print"/>
            <a:srcRect/>
            <a:stretch>
              <a:fillRect/>
            </a:stretch>
          </p:blipFill>
          <p:spPr bwMode="auto">
            <a:xfrm>
              <a:off x="2476" y="1568"/>
              <a:ext cx="136" cy="112"/>
            </a:xfrm>
            <a:prstGeom prst="rect">
              <a:avLst/>
            </a:prstGeom>
            <a:noFill/>
            <a:ln w="9525">
              <a:noFill/>
              <a:miter lim="800000"/>
              <a:headEnd/>
              <a:tailEnd/>
            </a:ln>
          </p:spPr>
        </p:pic>
        <p:sp>
          <p:nvSpPr>
            <p:cNvPr id="26675" name="Oval 18"/>
            <p:cNvSpPr>
              <a:spLocks noChangeArrowheads="1"/>
            </p:cNvSpPr>
            <p:nvPr/>
          </p:nvSpPr>
          <p:spPr bwMode="auto">
            <a:xfrm>
              <a:off x="1968" y="1248"/>
              <a:ext cx="672" cy="672"/>
            </a:xfrm>
            <a:prstGeom prst="ellipse">
              <a:avLst/>
            </a:prstGeom>
            <a:noFill/>
            <a:ln w="1905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76" name="Line 19"/>
            <p:cNvSpPr>
              <a:spLocks noChangeShapeType="1"/>
            </p:cNvSpPr>
            <p:nvPr/>
          </p:nvSpPr>
          <p:spPr bwMode="auto">
            <a:xfrm flipH="1" flipV="1">
              <a:off x="1920" y="1056"/>
              <a:ext cx="384" cy="528"/>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77" name="Line 20"/>
            <p:cNvSpPr>
              <a:spLocks noChangeShapeType="1"/>
            </p:cNvSpPr>
            <p:nvPr/>
          </p:nvSpPr>
          <p:spPr bwMode="auto">
            <a:xfrm>
              <a:off x="1920" y="1248"/>
              <a:ext cx="816" cy="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78" name="Line 21"/>
            <p:cNvSpPr>
              <a:spLocks noChangeShapeType="1"/>
            </p:cNvSpPr>
            <p:nvPr/>
          </p:nvSpPr>
          <p:spPr bwMode="auto">
            <a:xfrm>
              <a:off x="2304" y="1584"/>
              <a:ext cx="0" cy="192"/>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79" name="Line 22"/>
            <p:cNvSpPr>
              <a:spLocks noChangeShapeType="1"/>
            </p:cNvSpPr>
            <p:nvPr/>
          </p:nvSpPr>
          <p:spPr bwMode="auto">
            <a:xfrm>
              <a:off x="2304" y="1584"/>
              <a:ext cx="192" cy="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6680" name="Picture 23" descr="Edittex"/>
            <p:cNvPicPr>
              <a:picLocks noChangeAspect="1" noChangeArrowheads="1"/>
            </p:cNvPicPr>
            <p:nvPr>
              <p:custDataLst>
                <p:tags r:id="rId13"/>
              </p:custDataLst>
            </p:nvPr>
          </p:nvPicPr>
          <p:blipFill>
            <a:blip r:embed="rId22" cstate="print"/>
            <a:srcRect/>
            <a:stretch>
              <a:fillRect/>
            </a:stretch>
          </p:blipFill>
          <p:spPr bwMode="auto">
            <a:xfrm>
              <a:off x="2352" y="1728"/>
              <a:ext cx="105" cy="112"/>
            </a:xfrm>
            <a:prstGeom prst="rect">
              <a:avLst/>
            </a:prstGeom>
            <a:noFill/>
            <a:ln w="9525">
              <a:noFill/>
              <a:miter lim="800000"/>
              <a:headEnd/>
              <a:tailEnd/>
            </a:ln>
          </p:spPr>
        </p:pic>
        <p:sp>
          <p:nvSpPr>
            <p:cNvPr id="26681" name="Oval 24"/>
            <p:cNvSpPr>
              <a:spLocks noChangeArrowheads="1"/>
            </p:cNvSpPr>
            <p:nvPr/>
          </p:nvSpPr>
          <p:spPr bwMode="auto">
            <a:xfrm>
              <a:off x="2082" y="1296"/>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82" name="Oval 25"/>
            <p:cNvSpPr>
              <a:spLocks noChangeArrowheads="1"/>
            </p:cNvSpPr>
            <p:nvPr/>
          </p:nvSpPr>
          <p:spPr bwMode="auto">
            <a:xfrm>
              <a:off x="2028" y="1224"/>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6683" name="Picture 26" descr="Edittex"/>
            <p:cNvPicPr>
              <a:picLocks noChangeAspect="1" noChangeArrowheads="1"/>
            </p:cNvPicPr>
            <p:nvPr>
              <p:custDataLst>
                <p:tags r:id="rId14"/>
              </p:custDataLst>
            </p:nvPr>
          </p:nvPicPr>
          <p:blipFill>
            <a:blip r:embed="rId23" cstate="print"/>
            <a:srcRect/>
            <a:stretch>
              <a:fillRect/>
            </a:stretch>
          </p:blipFill>
          <p:spPr bwMode="auto">
            <a:xfrm>
              <a:off x="1697" y="1366"/>
              <a:ext cx="415" cy="122"/>
            </a:xfrm>
            <a:prstGeom prst="rect">
              <a:avLst/>
            </a:prstGeom>
            <a:noFill/>
            <a:ln w="9525">
              <a:noFill/>
              <a:miter lim="800000"/>
              <a:headEnd/>
              <a:tailEnd/>
            </a:ln>
          </p:spPr>
        </p:pic>
        <p:pic>
          <p:nvPicPr>
            <p:cNvPr id="26684" name="Picture 28" descr="Edittex"/>
            <p:cNvPicPr>
              <a:picLocks noChangeAspect="1" noChangeArrowheads="1"/>
            </p:cNvPicPr>
            <p:nvPr>
              <p:custDataLst>
                <p:tags r:id="rId15"/>
              </p:custDataLst>
            </p:nvPr>
          </p:nvPicPr>
          <p:blipFill>
            <a:blip r:embed="rId24" cstate="print"/>
            <a:srcRect/>
            <a:stretch>
              <a:fillRect/>
            </a:stretch>
          </p:blipFill>
          <p:spPr bwMode="auto">
            <a:xfrm>
              <a:off x="2064" y="1070"/>
              <a:ext cx="351" cy="130"/>
            </a:xfrm>
            <a:prstGeom prst="rect">
              <a:avLst/>
            </a:prstGeom>
            <a:noFill/>
            <a:ln w="9525">
              <a:noFill/>
              <a:miter lim="800000"/>
              <a:headEnd/>
              <a:tailEnd/>
            </a:ln>
          </p:spPr>
        </p:pic>
      </p:grpSp>
      <p:grpSp>
        <p:nvGrpSpPr>
          <p:cNvPr id="6" name="Group 70"/>
          <p:cNvGrpSpPr>
            <a:grpSpLocks/>
          </p:cNvGrpSpPr>
          <p:nvPr/>
        </p:nvGrpSpPr>
        <p:grpSpPr bwMode="auto">
          <a:xfrm>
            <a:off x="6580189" y="1166814"/>
            <a:ext cx="1317625" cy="1881187"/>
            <a:chOff x="3185" y="735"/>
            <a:chExt cx="830" cy="1185"/>
          </a:xfrm>
        </p:grpSpPr>
        <p:pic>
          <p:nvPicPr>
            <p:cNvPr id="26663" name="Picture 29" descr="Edittex"/>
            <p:cNvPicPr>
              <a:picLocks noChangeAspect="1" noChangeArrowheads="1"/>
            </p:cNvPicPr>
            <p:nvPr>
              <p:custDataLst>
                <p:tags r:id="rId8"/>
              </p:custDataLst>
            </p:nvPr>
          </p:nvPicPr>
          <p:blipFill>
            <a:blip r:embed="rId21" cstate="print"/>
            <a:srcRect/>
            <a:stretch>
              <a:fillRect/>
            </a:stretch>
          </p:blipFill>
          <p:spPr bwMode="auto">
            <a:xfrm>
              <a:off x="3755" y="1568"/>
              <a:ext cx="136" cy="112"/>
            </a:xfrm>
            <a:prstGeom prst="rect">
              <a:avLst/>
            </a:prstGeom>
            <a:noFill/>
            <a:ln w="9525">
              <a:noFill/>
              <a:miter lim="800000"/>
              <a:headEnd/>
              <a:tailEnd/>
            </a:ln>
          </p:spPr>
        </p:pic>
        <p:sp>
          <p:nvSpPr>
            <p:cNvPr id="26664" name="Oval 30"/>
            <p:cNvSpPr>
              <a:spLocks noChangeArrowheads="1"/>
            </p:cNvSpPr>
            <p:nvPr/>
          </p:nvSpPr>
          <p:spPr bwMode="auto">
            <a:xfrm>
              <a:off x="3247" y="1248"/>
              <a:ext cx="672" cy="672"/>
            </a:xfrm>
            <a:prstGeom prst="ellipse">
              <a:avLst/>
            </a:prstGeom>
            <a:noFill/>
            <a:ln w="1905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65" name="Line 31"/>
            <p:cNvSpPr>
              <a:spLocks noChangeShapeType="1"/>
            </p:cNvSpPr>
            <p:nvPr/>
          </p:nvSpPr>
          <p:spPr bwMode="auto">
            <a:xfrm flipH="1" flipV="1">
              <a:off x="3231" y="735"/>
              <a:ext cx="352" cy="849"/>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66" name="Line 32"/>
            <p:cNvSpPr>
              <a:spLocks noChangeShapeType="1"/>
            </p:cNvSpPr>
            <p:nvPr/>
          </p:nvSpPr>
          <p:spPr bwMode="auto">
            <a:xfrm>
              <a:off x="3199" y="960"/>
              <a:ext cx="816" cy="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67" name="Line 33"/>
            <p:cNvSpPr>
              <a:spLocks noChangeShapeType="1"/>
            </p:cNvSpPr>
            <p:nvPr/>
          </p:nvSpPr>
          <p:spPr bwMode="auto">
            <a:xfrm>
              <a:off x="3583" y="1584"/>
              <a:ext cx="0" cy="192"/>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68" name="Line 34"/>
            <p:cNvSpPr>
              <a:spLocks noChangeShapeType="1"/>
            </p:cNvSpPr>
            <p:nvPr/>
          </p:nvSpPr>
          <p:spPr bwMode="auto">
            <a:xfrm>
              <a:off x="3583" y="1584"/>
              <a:ext cx="192" cy="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6669" name="Picture 35" descr="Edittex"/>
            <p:cNvPicPr>
              <a:picLocks noChangeAspect="1" noChangeArrowheads="1"/>
            </p:cNvPicPr>
            <p:nvPr>
              <p:custDataLst>
                <p:tags r:id="rId9"/>
              </p:custDataLst>
            </p:nvPr>
          </p:nvPicPr>
          <p:blipFill>
            <a:blip r:embed="rId22" cstate="print"/>
            <a:srcRect/>
            <a:stretch>
              <a:fillRect/>
            </a:stretch>
          </p:blipFill>
          <p:spPr bwMode="auto">
            <a:xfrm>
              <a:off x="3631" y="1728"/>
              <a:ext cx="105" cy="112"/>
            </a:xfrm>
            <a:prstGeom prst="rect">
              <a:avLst/>
            </a:prstGeom>
            <a:noFill/>
            <a:ln w="9525">
              <a:noFill/>
              <a:miter lim="800000"/>
              <a:headEnd/>
              <a:tailEnd/>
            </a:ln>
          </p:spPr>
        </p:pic>
        <p:sp>
          <p:nvSpPr>
            <p:cNvPr id="26670" name="Oval 36"/>
            <p:cNvSpPr>
              <a:spLocks noChangeArrowheads="1"/>
            </p:cNvSpPr>
            <p:nvPr/>
          </p:nvSpPr>
          <p:spPr bwMode="auto">
            <a:xfrm>
              <a:off x="3432" y="1251"/>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71" name="Oval 37"/>
            <p:cNvSpPr>
              <a:spLocks noChangeArrowheads="1"/>
            </p:cNvSpPr>
            <p:nvPr/>
          </p:nvSpPr>
          <p:spPr bwMode="auto">
            <a:xfrm>
              <a:off x="3307" y="936"/>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6672" name="Picture 38" descr="Edittex"/>
            <p:cNvPicPr>
              <a:picLocks noChangeAspect="1" noChangeArrowheads="1"/>
            </p:cNvPicPr>
            <p:nvPr>
              <p:custDataLst>
                <p:tags r:id="rId10"/>
              </p:custDataLst>
            </p:nvPr>
          </p:nvPicPr>
          <p:blipFill>
            <a:blip r:embed="rId23" cstate="print"/>
            <a:srcRect/>
            <a:stretch>
              <a:fillRect/>
            </a:stretch>
          </p:blipFill>
          <p:spPr bwMode="auto">
            <a:xfrm>
              <a:off x="3185" y="1318"/>
              <a:ext cx="415" cy="122"/>
            </a:xfrm>
            <a:prstGeom prst="rect">
              <a:avLst/>
            </a:prstGeom>
            <a:noFill/>
            <a:ln w="9525">
              <a:noFill/>
              <a:miter lim="800000"/>
              <a:headEnd/>
              <a:tailEnd/>
            </a:ln>
          </p:spPr>
        </p:pic>
        <p:pic>
          <p:nvPicPr>
            <p:cNvPr id="26673" name="Picture 40" descr="Edittex"/>
            <p:cNvPicPr>
              <a:picLocks noChangeAspect="1" noChangeArrowheads="1"/>
            </p:cNvPicPr>
            <p:nvPr>
              <p:custDataLst>
                <p:tags r:id="rId11"/>
              </p:custDataLst>
            </p:nvPr>
          </p:nvPicPr>
          <p:blipFill>
            <a:blip r:embed="rId24" cstate="print"/>
            <a:srcRect/>
            <a:stretch>
              <a:fillRect/>
            </a:stretch>
          </p:blipFill>
          <p:spPr bwMode="auto">
            <a:xfrm>
              <a:off x="3343" y="782"/>
              <a:ext cx="351" cy="130"/>
            </a:xfrm>
            <a:prstGeom prst="rect">
              <a:avLst/>
            </a:prstGeom>
            <a:noFill/>
            <a:ln w="9525">
              <a:noFill/>
              <a:miter lim="800000"/>
              <a:headEnd/>
              <a:tailEnd/>
            </a:ln>
          </p:spPr>
        </p:pic>
      </p:grpSp>
      <p:grpSp>
        <p:nvGrpSpPr>
          <p:cNvPr id="7" name="Group 71"/>
          <p:cNvGrpSpPr>
            <a:grpSpLocks/>
          </p:cNvGrpSpPr>
          <p:nvPr/>
        </p:nvGrpSpPr>
        <p:grpSpPr bwMode="auto">
          <a:xfrm>
            <a:off x="8534400" y="933450"/>
            <a:ext cx="1295400" cy="2114550"/>
            <a:chOff x="4416" y="588"/>
            <a:chExt cx="816" cy="1332"/>
          </a:xfrm>
        </p:grpSpPr>
        <p:pic>
          <p:nvPicPr>
            <p:cNvPr id="26652" name="Picture 41" descr="Edittex"/>
            <p:cNvPicPr>
              <a:picLocks noChangeAspect="1" noChangeArrowheads="1"/>
            </p:cNvPicPr>
            <p:nvPr>
              <p:custDataLst>
                <p:tags r:id="rId4"/>
              </p:custDataLst>
            </p:nvPr>
          </p:nvPicPr>
          <p:blipFill>
            <a:blip r:embed="rId21" cstate="print"/>
            <a:srcRect/>
            <a:stretch>
              <a:fillRect/>
            </a:stretch>
          </p:blipFill>
          <p:spPr bwMode="auto">
            <a:xfrm>
              <a:off x="4972" y="1568"/>
              <a:ext cx="136" cy="112"/>
            </a:xfrm>
            <a:prstGeom prst="rect">
              <a:avLst/>
            </a:prstGeom>
            <a:noFill/>
            <a:ln w="9525">
              <a:noFill/>
              <a:miter lim="800000"/>
              <a:headEnd/>
              <a:tailEnd/>
            </a:ln>
          </p:spPr>
        </p:pic>
        <p:sp>
          <p:nvSpPr>
            <p:cNvPr id="26653" name="Oval 42"/>
            <p:cNvSpPr>
              <a:spLocks noChangeArrowheads="1"/>
            </p:cNvSpPr>
            <p:nvPr/>
          </p:nvSpPr>
          <p:spPr bwMode="auto">
            <a:xfrm>
              <a:off x="4464" y="1248"/>
              <a:ext cx="672" cy="672"/>
            </a:xfrm>
            <a:prstGeom prst="ellipse">
              <a:avLst/>
            </a:prstGeom>
            <a:noFill/>
            <a:ln w="19050">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54" name="Line 43"/>
            <p:cNvSpPr>
              <a:spLocks noChangeShapeType="1"/>
            </p:cNvSpPr>
            <p:nvPr/>
          </p:nvSpPr>
          <p:spPr bwMode="auto">
            <a:xfrm flipH="1" flipV="1">
              <a:off x="4530" y="588"/>
              <a:ext cx="270" cy="996"/>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55" name="Line 44"/>
            <p:cNvSpPr>
              <a:spLocks noChangeShapeType="1"/>
            </p:cNvSpPr>
            <p:nvPr/>
          </p:nvSpPr>
          <p:spPr bwMode="auto">
            <a:xfrm>
              <a:off x="4416" y="672"/>
              <a:ext cx="816" cy="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56" name="Line 45"/>
            <p:cNvSpPr>
              <a:spLocks noChangeShapeType="1"/>
            </p:cNvSpPr>
            <p:nvPr/>
          </p:nvSpPr>
          <p:spPr bwMode="auto">
            <a:xfrm>
              <a:off x="4800" y="1584"/>
              <a:ext cx="0" cy="192"/>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57" name="Line 46"/>
            <p:cNvSpPr>
              <a:spLocks noChangeShapeType="1"/>
            </p:cNvSpPr>
            <p:nvPr/>
          </p:nvSpPr>
          <p:spPr bwMode="auto">
            <a:xfrm>
              <a:off x="4800" y="1584"/>
              <a:ext cx="192" cy="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6658" name="Picture 47" descr="Edittex"/>
            <p:cNvPicPr>
              <a:picLocks noChangeAspect="1" noChangeArrowheads="1"/>
            </p:cNvPicPr>
            <p:nvPr>
              <p:custDataLst>
                <p:tags r:id="rId5"/>
              </p:custDataLst>
            </p:nvPr>
          </p:nvPicPr>
          <p:blipFill>
            <a:blip r:embed="rId22" cstate="print"/>
            <a:srcRect/>
            <a:stretch>
              <a:fillRect/>
            </a:stretch>
          </p:blipFill>
          <p:spPr bwMode="auto">
            <a:xfrm>
              <a:off x="4848" y="1728"/>
              <a:ext cx="105" cy="112"/>
            </a:xfrm>
            <a:prstGeom prst="rect">
              <a:avLst/>
            </a:prstGeom>
            <a:noFill/>
            <a:ln w="9525">
              <a:noFill/>
              <a:miter lim="800000"/>
              <a:headEnd/>
              <a:tailEnd/>
            </a:ln>
          </p:spPr>
        </p:pic>
        <p:sp>
          <p:nvSpPr>
            <p:cNvPr id="26659" name="Oval 48"/>
            <p:cNvSpPr>
              <a:spLocks noChangeArrowheads="1"/>
            </p:cNvSpPr>
            <p:nvPr/>
          </p:nvSpPr>
          <p:spPr bwMode="auto">
            <a:xfrm>
              <a:off x="4689" y="1239"/>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60" name="Oval 49"/>
            <p:cNvSpPr>
              <a:spLocks noChangeArrowheads="1"/>
            </p:cNvSpPr>
            <p:nvPr/>
          </p:nvSpPr>
          <p:spPr bwMode="auto">
            <a:xfrm>
              <a:off x="4524" y="648"/>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6661" name="Picture 50" descr="Edittex"/>
            <p:cNvPicPr>
              <a:picLocks noChangeAspect="1" noChangeArrowheads="1"/>
            </p:cNvPicPr>
            <p:nvPr>
              <p:custDataLst>
                <p:tags r:id="rId6"/>
              </p:custDataLst>
            </p:nvPr>
          </p:nvPicPr>
          <p:blipFill>
            <a:blip r:embed="rId23" cstate="print"/>
            <a:srcRect/>
            <a:stretch>
              <a:fillRect/>
            </a:stretch>
          </p:blipFill>
          <p:spPr bwMode="auto">
            <a:xfrm>
              <a:off x="4464" y="1318"/>
              <a:ext cx="415" cy="122"/>
            </a:xfrm>
            <a:prstGeom prst="rect">
              <a:avLst/>
            </a:prstGeom>
            <a:noFill/>
            <a:ln w="9525">
              <a:noFill/>
              <a:miter lim="800000"/>
              <a:headEnd/>
              <a:tailEnd/>
            </a:ln>
          </p:spPr>
        </p:pic>
        <p:pic>
          <p:nvPicPr>
            <p:cNvPr id="26662" name="Picture 52" descr="Edittex"/>
            <p:cNvPicPr>
              <a:picLocks noChangeAspect="1" noChangeArrowheads="1"/>
            </p:cNvPicPr>
            <p:nvPr>
              <p:custDataLst>
                <p:tags r:id="rId7"/>
              </p:custDataLst>
            </p:nvPr>
          </p:nvPicPr>
          <p:blipFill>
            <a:blip r:embed="rId24" cstate="print"/>
            <a:srcRect/>
            <a:stretch>
              <a:fillRect/>
            </a:stretch>
          </p:blipFill>
          <p:spPr bwMode="auto">
            <a:xfrm>
              <a:off x="4641" y="686"/>
              <a:ext cx="351" cy="130"/>
            </a:xfrm>
            <a:prstGeom prst="rect">
              <a:avLst/>
            </a:prstGeom>
            <a:noFill/>
            <a:ln w="9525">
              <a:noFill/>
              <a:miter lim="800000"/>
              <a:headEnd/>
              <a:tailEnd/>
            </a:ln>
          </p:spPr>
        </p:pic>
      </p:grpSp>
      <p:grpSp>
        <p:nvGrpSpPr>
          <p:cNvPr id="8" name="Group 68"/>
          <p:cNvGrpSpPr>
            <a:grpSpLocks/>
          </p:cNvGrpSpPr>
          <p:nvPr/>
        </p:nvGrpSpPr>
        <p:grpSpPr bwMode="auto">
          <a:xfrm>
            <a:off x="2362201" y="1676400"/>
            <a:ext cx="1839913" cy="5105400"/>
            <a:chOff x="528" y="1056"/>
            <a:chExt cx="1159" cy="3216"/>
          </a:xfrm>
        </p:grpSpPr>
        <p:grpSp>
          <p:nvGrpSpPr>
            <p:cNvPr id="9" name="Group 7"/>
            <p:cNvGrpSpPr>
              <a:grpSpLocks/>
            </p:cNvGrpSpPr>
            <p:nvPr/>
          </p:nvGrpSpPr>
          <p:grpSpPr bwMode="auto">
            <a:xfrm>
              <a:off x="545" y="2456"/>
              <a:ext cx="1142" cy="1816"/>
              <a:chOff x="517" y="2120"/>
              <a:chExt cx="1284" cy="1816"/>
            </a:xfrm>
          </p:grpSpPr>
          <p:pic>
            <p:nvPicPr>
              <p:cNvPr id="26650" name="Picture 8" descr="door"/>
              <p:cNvPicPr>
                <a:picLocks noChangeAspect="1" noChangeArrowheads="1"/>
              </p:cNvPicPr>
              <p:nvPr/>
            </p:nvPicPr>
            <p:blipFill>
              <a:blip r:embed="rId25" cstate="print"/>
              <a:srcRect/>
              <a:stretch>
                <a:fillRect/>
              </a:stretch>
            </p:blipFill>
            <p:spPr bwMode="auto">
              <a:xfrm>
                <a:off x="517" y="2120"/>
                <a:ext cx="1163" cy="1489"/>
              </a:xfrm>
              <a:prstGeom prst="rect">
                <a:avLst/>
              </a:prstGeom>
              <a:noFill/>
              <a:ln w="9525">
                <a:noFill/>
                <a:miter lim="800000"/>
                <a:headEnd/>
                <a:tailEnd/>
              </a:ln>
            </p:spPr>
          </p:pic>
          <p:sp>
            <p:nvSpPr>
              <p:cNvPr id="26651" name="Text Box 9"/>
              <p:cNvSpPr txBox="1">
                <a:spLocks noChangeArrowheads="1"/>
              </p:cNvSpPr>
              <p:nvPr/>
            </p:nvSpPr>
            <p:spPr bwMode="auto">
              <a:xfrm>
                <a:off x="528" y="3705"/>
                <a:ext cx="1273" cy="231"/>
              </a:xfrm>
              <a:prstGeom prst="rect">
                <a:avLst/>
              </a:prstGeom>
              <a:noFill/>
              <a:ln w="12700">
                <a:noFill/>
                <a:miter lim="800000"/>
                <a:headEnd/>
                <a:tailEnd/>
              </a:ln>
            </p:spPr>
            <p:txBody>
              <a:bodyPr wrap="none">
                <a:spAutoFit/>
              </a:bodyPr>
              <a:lstStyle/>
              <a:p>
                <a:pPr eaLnBrk="0" fontAlgn="base" hangingPunct="0">
                  <a:spcBef>
                    <a:spcPct val="0"/>
                  </a:spcBef>
                  <a:spcAft>
                    <a:spcPct val="0"/>
                  </a:spcAft>
                </a:pPr>
                <a:r>
                  <a:rPr lang="en-US" b="1">
                    <a:solidFill>
                      <a:srgbClr val="000000"/>
                    </a:solidFill>
                    <a:latin typeface="Arial"/>
                  </a:rPr>
                  <a:t>Image 384x300</a:t>
                </a:r>
              </a:p>
            </p:txBody>
          </p:sp>
        </p:grpSp>
        <p:pic>
          <p:nvPicPr>
            <p:cNvPr id="26641" name="Picture 53" descr="Edittex"/>
            <p:cNvPicPr>
              <a:picLocks noChangeAspect="1" noChangeArrowheads="1"/>
            </p:cNvPicPr>
            <p:nvPr>
              <p:custDataLst>
                <p:tags r:id="rId1"/>
              </p:custDataLst>
            </p:nvPr>
          </p:nvPicPr>
          <p:blipFill>
            <a:blip r:embed="rId21" cstate="print"/>
            <a:srcRect/>
            <a:stretch>
              <a:fillRect/>
            </a:stretch>
          </p:blipFill>
          <p:spPr bwMode="auto">
            <a:xfrm>
              <a:off x="1228" y="1568"/>
              <a:ext cx="136" cy="112"/>
            </a:xfrm>
            <a:prstGeom prst="rect">
              <a:avLst/>
            </a:prstGeom>
            <a:noFill/>
            <a:ln w="9525">
              <a:noFill/>
              <a:miter lim="800000"/>
              <a:headEnd/>
              <a:tailEnd/>
            </a:ln>
          </p:spPr>
        </p:pic>
        <p:sp>
          <p:nvSpPr>
            <p:cNvPr id="26642" name="Line 55"/>
            <p:cNvSpPr>
              <a:spLocks noChangeShapeType="1"/>
            </p:cNvSpPr>
            <p:nvPr/>
          </p:nvSpPr>
          <p:spPr bwMode="auto">
            <a:xfrm flipH="1" flipV="1">
              <a:off x="672" y="1056"/>
              <a:ext cx="384" cy="528"/>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43" name="Line 56"/>
            <p:cNvSpPr>
              <a:spLocks noChangeShapeType="1"/>
            </p:cNvSpPr>
            <p:nvPr/>
          </p:nvSpPr>
          <p:spPr bwMode="auto">
            <a:xfrm>
              <a:off x="672" y="1248"/>
              <a:ext cx="816" cy="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44" name="Line 57"/>
            <p:cNvSpPr>
              <a:spLocks noChangeShapeType="1"/>
            </p:cNvSpPr>
            <p:nvPr/>
          </p:nvSpPr>
          <p:spPr bwMode="auto">
            <a:xfrm>
              <a:off x="1056" y="1584"/>
              <a:ext cx="0" cy="192"/>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45" name="Line 58"/>
            <p:cNvSpPr>
              <a:spLocks noChangeShapeType="1"/>
            </p:cNvSpPr>
            <p:nvPr/>
          </p:nvSpPr>
          <p:spPr bwMode="auto">
            <a:xfrm>
              <a:off x="1056" y="1584"/>
              <a:ext cx="192" cy="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6646" name="Picture 59" descr="Edittex"/>
            <p:cNvPicPr>
              <a:picLocks noChangeAspect="1" noChangeArrowheads="1"/>
            </p:cNvPicPr>
            <p:nvPr>
              <p:custDataLst>
                <p:tags r:id="rId2"/>
              </p:custDataLst>
            </p:nvPr>
          </p:nvPicPr>
          <p:blipFill>
            <a:blip r:embed="rId22" cstate="print"/>
            <a:srcRect/>
            <a:stretch>
              <a:fillRect/>
            </a:stretch>
          </p:blipFill>
          <p:spPr bwMode="auto">
            <a:xfrm>
              <a:off x="1104" y="1728"/>
              <a:ext cx="105" cy="112"/>
            </a:xfrm>
            <a:prstGeom prst="rect">
              <a:avLst/>
            </a:prstGeom>
            <a:noFill/>
            <a:ln w="9525">
              <a:noFill/>
              <a:miter lim="800000"/>
              <a:headEnd/>
              <a:tailEnd/>
            </a:ln>
          </p:spPr>
        </p:pic>
        <p:sp>
          <p:nvSpPr>
            <p:cNvPr id="26647" name="Oval 61"/>
            <p:cNvSpPr>
              <a:spLocks noChangeArrowheads="1"/>
            </p:cNvSpPr>
            <p:nvPr/>
          </p:nvSpPr>
          <p:spPr bwMode="auto">
            <a:xfrm>
              <a:off x="780" y="1224"/>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48" name="Text Box 63"/>
            <p:cNvSpPr txBox="1">
              <a:spLocks noChangeArrowheads="1"/>
            </p:cNvSpPr>
            <p:nvPr/>
          </p:nvSpPr>
          <p:spPr bwMode="auto">
            <a:xfrm>
              <a:off x="528" y="1968"/>
              <a:ext cx="1152" cy="231"/>
            </a:xfrm>
            <a:prstGeom prst="rect">
              <a:avLst/>
            </a:prstGeom>
            <a:noFill/>
            <a:ln w="9525">
              <a:noFill/>
              <a:miter lim="800000"/>
              <a:headEnd/>
              <a:tailEnd/>
            </a:ln>
          </p:spPr>
          <p:txBody>
            <a:bodyPr>
              <a:spAutoFit/>
            </a:bodyPr>
            <a:lstStyle/>
            <a:p>
              <a:pPr fontAlgn="base">
                <a:spcBef>
                  <a:spcPct val="50000"/>
                </a:spcBef>
                <a:spcAft>
                  <a:spcPct val="0"/>
                </a:spcAft>
              </a:pPr>
              <a:r>
                <a:rPr lang="en-US">
                  <a:solidFill>
                    <a:srgbClr val="000000"/>
                  </a:solidFill>
                  <a:latin typeface="Arial"/>
                </a:rPr>
                <a:t>top-down view</a:t>
              </a:r>
            </a:p>
          </p:txBody>
        </p:sp>
        <p:pic>
          <p:nvPicPr>
            <p:cNvPr id="26649" name="Picture 64" descr="Edittex"/>
            <p:cNvPicPr>
              <a:picLocks noChangeAspect="1" noChangeArrowheads="1"/>
            </p:cNvPicPr>
            <p:nvPr>
              <p:custDataLst>
                <p:tags r:id="rId3"/>
              </p:custDataLst>
            </p:nvPr>
          </p:nvPicPr>
          <p:blipFill>
            <a:blip r:embed="rId24" cstate="print"/>
            <a:srcRect/>
            <a:stretch>
              <a:fillRect/>
            </a:stretch>
          </p:blipFill>
          <p:spPr bwMode="auto">
            <a:xfrm>
              <a:off x="816" y="1070"/>
              <a:ext cx="351" cy="130"/>
            </a:xfrm>
            <a:prstGeom prst="rect">
              <a:avLst/>
            </a:prstGeom>
            <a:noFill/>
            <a:ln w="9525">
              <a:noFill/>
              <a:miter lim="800000"/>
              <a:headEnd/>
              <a:tailEnd/>
            </a:ln>
          </p:spPr>
        </p:pic>
      </p:grpSp>
      <p:grpSp>
        <p:nvGrpSpPr>
          <p:cNvPr id="10" name="Group 78"/>
          <p:cNvGrpSpPr>
            <a:grpSpLocks/>
          </p:cNvGrpSpPr>
          <p:nvPr/>
        </p:nvGrpSpPr>
        <p:grpSpPr bwMode="auto">
          <a:xfrm>
            <a:off x="3200401" y="1066800"/>
            <a:ext cx="5953125" cy="2554288"/>
            <a:chOff x="1056" y="672"/>
            <a:chExt cx="3750" cy="1609"/>
          </a:xfrm>
        </p:grpSpPr>
        <p:sp>
          <p:nvSpPr>
            <p:cNvPr id="26635" name="Line 73"/>
            <p:cNvSpPr>
              <a:spLocks noChangeShapeType="1"/>
            </p:cNvSpPr>
            <p:nvPr/>
          </p:nvSpPr>
          <p:spPr bwMode="auto">
            <a:xfrm flipV="1">
              <a:off x="2304" y="1248"/>
              <a:ext cx="0" cy="336"/>
            </a:xfrm>
            <a:prstGeom prst="line">
              <a:avLst/>
            </a:prstGeom>
            <a:noFill/>
            <a:ln w="12700">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36" name="Line 74"/>
            <p:cNvSpPr>
              <a:spLocks noChangeShapeType="1"/>
            </p:cNvSpPr>
            <p:nvPr/>
          </p:nvSpPr>
          <p:spPr bwMode="auto">
            <a:xfrm flipV="1">
              <a:off x="1056" y="1248"/>
              <a:ext cx="0" cy="336"/>
            </a:xfrm>
            <a:prstGeom prst="line">
              <a:avLst/>
            </a:prstGeom>
            <a:noFill/>
            <a:ln w="12700">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37" name="Line 75"/>
            <p:cNvSpPr>
              <a:spLocks noChangeShapeType="1"/>
            </p:cNvSpPr>
            <p:nvPr/>
          </p:nvSpPr>
          <p:spPr bwMode="auto">
            <a:xfrm flipV="1">
              <a:off x="3582" y="960"/>
              <a:ext cx="0" cy="624"/>
            </a:xfrm>
            <a:prstGeom prst="line">
              <a:avLst/>
            </a:prstGeom>
            <a:noFill/>
            <a:ln w="12700">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38" name="Line 76"/>
            <p:cNvSpPr>
              <a:spLocks noChangeShapeType="1"/>
            </p:cNvSpPr>
            <p:nvPr/>
          </p:nvSpPr>
          <p:spPr bwMode="auto">
            <a:xfrm flipH="1" flipV="1">
              <a:off x="4800" y="672"/>
              <a:ext cx="6" cy="918"/>
            </a:xfrm>
            <a:prstGeom prst="line">
              <a:avLst/>
            </a:prstGeom>
            <a:noFill/>
            <a:ln w="12700">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6639" name="Text Box 77"/>
            <p:cNvSpPr txBox="1">
              <a:spLocks noChangeArrowheads="1"/>
            </p:cNvSpPr>
            <p:nvPr/>
          </p:nvSpPr>
          <p:spPr bwMode="auto">
            <a:xfrm>
              <a:off x="1958" y="1993"/>
              <a:ext cx="2827" cy="288"/>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FF0000"/>
                  </a:solidFill>
                  <a:latin typeface="Arial"/>
                </a:rPr>
                <a:t>Focal length </a:t>
              </a:r>
              <a:r>
                <a:rPr lang="en-US" sz="2400">
                  <a:solidFill>
                    <a:srgbClr val="000000"/>
                  </a:solidFill>
                  <a:latin typeface="Arial"/>
                </a:rPr>
                <a:t>– the dirty secret…</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What’s your focal length, buddy?</a:t>
            </a:r>
          </a:p>
        </p:txBody>
      </p:sp>
      <p:sp>
        <p:nvSpPr>
          <p:cNvPr id="620547" name="Rectangle 3"/>
          <p:cNvSpPr>
            <a:spLocks noGrp="1" noChangeArrowheads="1"/>
          </p:cNvSpPr>
          <p:nvPr>
            <p:ph type="body" idx="1"/>
          </p:nvPr>
        </p:nvSpPr>
        <p:spPr>
          <a:xfrm>
            <a:off x="2209800" y="914400"/>
            <a:ext cx="7772400" cy="5791200"/>
          </a:xfrm>
        </p:spPr>
        <p:txBody>
          <a:bodyPr/>
          <a:lstStyle/>
          <a:p>
            <a:r>
              <a:rPr lang="en-US"/>
              <a:t>Focal length is (highly!) camera dependant</a:t>
            </a:r>
          </a:p>
          <a:p>
            <a:pPr lvl="1"/>
            <a:r>
              <a:rPr lang="en-US"/>
              <a:t>Can get a rough estimate by measuring FOV:</a:t>
            </a:r>
          </a:p>
          <a:p>
            <a:endParaRPr lang="en-US"/>
          </a:p>
          <a:p>
            <a:endParaRPr lang="en-US"/>
          </a:p>
          <a:p>
            <a:endParaRPr lang="en-US"/>
          </a:p>
          <a:p>
            <a:endParaRPr lang="en-US"/>
          </a:p>
          <a:p>
            <a:endParaRPr lang="en-US"/>
          </a:p>
          <a:p>
            <a:pPr lvl="1"/>
            <a:r>
              <a:rPr lang="en-US"/>
              <a:t>Can use the EXIF data tag (might not give the right thing)</a:t>
            </a:r>
          </a:p>
          <a:p>
            <a:pPr lvl="1"/>
            <a:r>
              <a:rPr lang="en-US"/>
              <a:t>Can use several images together and try to find f that would make them match</a:t>
            </a:r>
          </a:p>
          <a:p>
            <a:pPr lvl="1"/>
            <a:r>
              <a:rPr lang="en-US"/>
              <a:t>Can use a known 3D object and its projection to solve for f</a:t>
            </a:r>
          </a:p>
          <a:p>
            <a:pPr lvl="1"/>
            <a:r>
              <a:rPr lang="en-US"/>
              <a:t>Etc.</a:t>
            </a:r>
          </a:p>
          <a:p>
            <a:r>
              <a:rPr lang="en-US"/>
              <a:t>There are other camera parameters too:</a:t>
            </a:r>
          </a:p>
          <a:p>
            <a:pPr lvl="1"/>
            <a:r>
              <a:rPr lang="en-US"/>
              <a:t>Optical center, non-square pixels, lens distortion, etc.</a:t>
            </a:r>
          </a:p>
          <a:p>
            <a:endParaRPr lang="en-US"/>
          </a:p>
        </p:txBody>
      </p:sp>
      <p:pic>
        <p:nvPicPr>
          <p:cNvPr id="620548" name="Picture 4"/>
          <p:cNvPicPr>
            <a:picLocks noChangeAspect="1" noChangeArrowheads="1"/>
          </p:cNvPicPr>
          <p:nvPr/>
        </p:nvPicPr>
        <p:blipFill>
          <a:blip r:embed="rId2" cstate="print">
            <a:clrChange>
              <a:clrFrom>
                <a:srgbClr val="FFFFFF"/>
              </a:clrFrom>
              <a:clrTo>
                <a:srgbClr val="FFFFFF">
                  <a:alpha val="0"/>
                </a:srgbClr>
              </a:clrTo>
            </a:clrChange>
          </a:blip>
          <a:srcRect l="28285" t="27142" r="24857" b="30191"/>
          <a:stretch>
            <a:fillRect/>
          </a:stretch>
        </p:blipFill>
        <p:spPr bwMode="auto">
          <a:xfrm>
            <a:off x="3962400" y="1600200"/>
            <a:ext cx="3124200" cy="2133600"/>
          </a:xfrm>
          <a:prstGeom prst="rect">
            <a:avLst/>
          </a:prstGeom>
          <a:noFill/>
          <a:ln w="9525">
            <a:noFill/>
            <a:miter lim="800000"/>
            <a:headEnd/>
            <a:tailEnd/>
          </a:ln>
        </p:spPr>
      </p:pic>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5"/>
          <p:cNvSpPr>
            <a:spLocks noGrp="1" noChangeArrowheads="1"/>
          </p:cNvSpPr>
          <p:nvPr>
            <p:ph type="title"/>
          </p:nvPr>
        </p:nvSpPr>
        <p:spPr/>
        <p:txBody>
          <a:bodyPr/>
          <a:lstStyle/>
          <a:p>
            <a:r>
              <a:rPr lang="en-US" dirty="0"/>
              <a:t>Spherical projection (</a:t>
            </a:r>
            <a:r>
              <a:rPr lang="en-US" dirty="0" err="1"/>
              <a:t>Szeliski</a:t>
            </a:r>
            <a:r>
              <a:rPr lang="en-US" dirty="0"/>
              <a:t> 9.1)</a:t>
            </a:r>
          </a:p>
        </p:txBody>
      </p:sp>
      <p:pic>
        <p:nvPicPr>
          <p:cNvPr id="3077" name="Picture 22" descr="Edittex"/>
          <p:cNvPicPr>
            <a:picLocks noChangeAspect="1" noChangeArrowheads="1"/>
          </p:cNvPicPr>
          <p:nvPr>
            <p:custDataLst>
              <p:tags r:id="rId2"/>
            </p:custDataLst>
          </p:nvPr>
        </p:nvPicPr>
        <p:blipFill>
          <a:blip r:embed="rId9" cstate="print"/>
          <a:srcRect/>
          <a:stretch>
            <a:fillRect/>
          </a:stretch>
        </p:blipFill>
        <p:spPr bwMode="auto">
          <a:xfrm>
            <a:off x="4648200" y="1066801"/>
            <a:ext cx="979488" cy="238125"/>
          </a:xfrm>
          <a:prstGeom prst="rect">
            <a:avLst/>
          </a:prstGeom>
          <a:noFill/>
          <a:ln w="9525">
            <a:noFill/>
            <a:miter lim="800000"/>
            <a:headEnd/>
            <a:tailEnd/>
          </a:ln>
        </p:spPr>
      </p:pic>
      <p:sp>
        <p:nvSpPr>
          <p:cNvPr id="3078" name="Rectangle 26"/>
          <p:cNvSpPr>
            <a:spLocks noChangeArrowheads="1"/>
          </p:cNvSpPr>
          <p:nvPr/>
        </p:nvSpPr>
        <p:spPr bwMode="auto">
          <a:xfrm>
            <a:off x="2362200" y="4721225"/>
            <a:ext cx="2667000" cy="838200"/>
          </a:xfrm>
          <a:prstGeom prst="rect">
            <a:avLst/>
          </a:prstGeom>
          <a:noFill/>
          <a:ln w="19050">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79" name="Line 27"/>
          <p:cNvSpPr>
            <a:spLocks noChangeShapeType="1"/>
          </p:cNvSpPr>
          <p:nvPr/>
        </p:nvSpPr>
        <p:spPr bwMode="auto">
          <a:xfrm flipV="1">
            <a:off x="3581400" y="4800600"/>
            <a:ext cx="0" cy="3810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80" name="Line 29"/>
          <p:cNvSpPr>
            <a:spLocks noChangeShapeType="1"/>
          </p:cNvSpPr>
          <p:nvPr/>
        </p:nvSpPr>
        <p:spPr bwMode="auto">
          <a:xfrm>
            <a:off x="3581400" y="5181600"/>
            <a:ext cx="381000" cy="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3081" name="Picture 30" descr="Edittex"/>
          <p:cNvPicPr>
            <a:picLocks noChangeAspect="1" noChangeArrowheads="1"/>
          </p:cNvPicPr>
          <p:nvPr>
            <p:custDataLst>
              <p:tags r:id="rId3"/>
            </p:custDataLst>
          </p:nvPr>
        </p:nvPicPr>
        <p:blipFill>
          <a:blip r:embed="rId10" cstate="print"/>
          <a:srcRect/>
          <a:stretch>
            <a:fillRect/>
          </a:stretch>
        </p:blipFill>
        <p:spPr bwMode="auto">
          <a:xfrm>
            <a:off x="4038600" y="5105400"/>
            <a:ext cx="141288" cy="236538"/>
          </a:xfrm>
          <a:prstGeom prst="rect">
            <a:avLst/>
          </a:prstGeom>
          <a:noFill/>
          <a:ln w="9525">
            <a:noFill/>
            <a:miter lim="800000"/>
            <a:headEnd/>
            <a:tailEnd/>
          </a:ln>
        </p:spPr>
      </p:pic>
      <p:sp>
        <p:nvSpPr>
          <p:cNvPr id="3082" name="Text Box 31"/>
          <p:cNvSpPr txBox="1">
            <a:spLocks noChangeArrowheads="1"/>
          </p:cNvSpPr>
          <p:nvPr/>
        </p:nvSpPr>
        <p:spPr bwMode="auto">
          <a:xfrm>
            <a:off x="2590800" y="5530851"/>
            <a:ext cx="2209800" cy="366713"/>
          </a:xfrm>
          <a:prstGeom prst="rect">
            <a:avLst/>
          </a:prstGeom>
          <a:noFill/>
          <a:ln w="9525">
            <a:noFill/>
            <a:miter lim="800000"/>
            <a:headEnd/>
            <a:tailEnd/>
          </a:ln>
        </p:spPr>
        <p:txBody>
          <a:bodyPr>
            <a:spAutoFit/>
          </a:bodyPr>
          <a:lstStyle/>
          <a:p>
            <a:pPr algn="ctr" fontAlgn="base">
              <a:spcBef>
                <a:spcPct val="50000"/>
              </a:spcBef>
              <a:spcAft>
                <a:spcPct val="0"/>
              </a:spcAft>
            </a:pPr>
            <a:r>
              <a:rPr lang="en-US">
                <a:solidFill>
                  <a:srgbClr val="000000"/>
                </a:solidFill>
                <a:latin typeface="Arial"/>
              </a:rPr>
              <a:t>unwrapped sphere</a:t>
            </a:r>
          </a:p>
        </p:txBody>
      </p:sp>
      <p:sp>
        <p:nvSpPr>
          <p:cNvPr id="3083" name="Line 32"/>
          <p:cNvSpPr>
            <a:spLocks noChangeShapeType="1"/>
          </p:cNvSpPr>
          <p:nvPr/>
        </p:nvSpPr>
        <p:spPr bwMode="auto">
          <a:xfrm>
            <a:off x="3657600" y="3886200"/>
            <a:ext cx="0" cy="685800"/>
          </a:xfrm>
          <a:prstGeom prst="line">
            <a:avLst/>
          </a:prstGeom>
          <a:noFill/>
          <a:ln w="28575">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84" name="Rectangle 35"/>
          <p:cNvSpPr>
            <a:spLocks noChangeArrowheads="1"/>
          </p:cNvSpPr>
          <p:nvPr/>
        </p:nvSpPr>
        <p:spPr bwMode="auto">
          <a:xfrm>
            <a:off x="5181600" y="2514600"/>
            <a:ext cx="5486400" cy="762000"/>
          </a:xfrm>
          <a:prstGeom prst="rect">
            <a:avLst/>
          </a:prstGeom>
          <a:noFill/>
          <a:ln w="9525">
            <a:noFill/>
            <a:miter lim="800000"/>
            <a:headEnd/>
            <a:tailEnd/>
          </a:ln>
        </p:spPr>
        <p:txBody>
          <a:bodyPr/>
          <a:lstStyle/>
          <a:p>
            <a:pPr marL="742950" lvl="1" indent="-285750" eaLnBrk="0" fontAlgn="base" hangingPunct="0">
              <a:lnSpc>
                <a:spcPct val="90000"/>
              </a:lnSpc>
              <a:spcBef>
                <a:spcPct val="20000"/>
              </a:spcBef>
              <a:spcAft>
                <a:spcPct val="0"/>
              </a:spcAft>
              <a:buFontTx/>
              <a:buChar char="•"/>
            </a:pPr>
            <a:r>
              <a:rPr lang="en-US" sz="2000">
                <a:solidFill>
                  <a:srgbClr val="000000"/>
                </a:solidFill>
                <a:latin typeface="Arial"/>
              </a:rPr>
              <a:t>Convert to spherical coordinates</a:t>
            </a:r>
          </a:p>
        </p:txBody>
      </p:sp>
      <p:grpSp>
        <p:nvGrpSpPr>
          <p:cNvPr id="2" name="Group 37"/>
          <p:cNvGrpSpPr>
            <a:grpSpLocks/>
          </p:cNvGrpSpPr>
          <p:nvPr/>
        </p:nvGrpSpPr>
        <p:grpSpPr bwMode="auto">
          <a:xfrm>
            <a:off x="3263900" y="3276600"/>
            <a:ext cx="7404100" cy="3276600"/>
            <a:chOff x="1096" y="2064"/>
            <a:chExt cx="4664" cy="2064"/>
          </a:xfrm>
        </p:grpSpPr>
        <p:grpSp>
          <p:nvGrpSpPr>
            <p:cNvPr id="3" name="Group 38"/>
            <p:cNvGrpSpPr>
              <a:grpSpLocks/>
            </p:cNvGrpSpPr>
            <p:nvPr/>
          </p:nvGrpSpPr>
          <p:grpSpPr bwMode="auto">
            <a:xfrm>
              <a:off x="1096" y="3101"/>
              <a:ext cx="3992" cy="1027"/>
              <a:chOff x="1096" y="3101"/>
              <a:chExt cx="3992" cy="1027"/>
            </a:xfrm>
          </p:grpSpPr>
          <p:sp>
            <p:nvSpPr>
              <p:cNvPr id="3101" name="Rectangle 39"/>
              <p:cNvSpPr>
                <a:spLocks noChangeArrowheads="1"/>
              </p:cNvSpPr>
              <p:nvPr/>
            </p:nvSpPr>
            <p:spPr bwMode="auto">
              <a:xfrm>
                <a:off x="2880" y="3101"/>
                <a:ext cx="2208" cy="816"/>
              </a:xfrm>
              <a:prstGeom prst="rect">
                <a:avLst/>
              </a:prstGeom>
              <a:noFill/>
              <a:ln w="19050">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102" name="Line 40"/>
              <p:cNvSpPr>
                <a:spLocks noChangeShapeType="1"/>
              </p:cNvSpPr>
              <p:nvPr/>
            </p:nvSpPr>
            <p:spPr bwMode="auto">
              <a:xfrm flipV="1">
                <a:off x="2832" y="3581"/>
                <a:ext cx="0" cy="336"/>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103" name="Text Box 41"/>
              <p:cNvSpPr txBox="1">
                <a:spLocks noChangeArrowheads="1"/>
              </p:cNvSpPr>
              <p:nvPr/>
            </p:nvSpPr>
            <p:spPr bwMode="auto">
              <a:xfrm>
                <a:off x="3360" y="3897"/>
                <a:ext cx="1392" cy="231"/>
              </a:xfrm>
              <a:prstGeom prst="rect">
                <a:avLst/>
              </a:prstGeom>
              <a:noFill/>
              <a:ln w="9525">
                <a:noFill/>
                <a:miter lim="800000"/>
                <a:headEnd/>
                <a:tailEnd/>
              </a:ln>
            </p:spPr>
            <p:txBody>
              <a:bodyPr>
                <a:spAutoFit/>
              </a:bodyPr>
              <a:lstStyle/>
              <a:p>
                <a:pPr algn="ctr" fontAlgn="base">
                  <a:spcBef>
                    <a:spcPct val="50000"/>
                  </a:spcBef>
                  <a:spcAft>
                    <a:spcPct val="0"/>
                  </a:spcAft>
                </a:pPr>
                <a:r>
                  <a:rPr lang="en-US">
                    <a:solidFill>
                      <a:srgbClr val="000000"/>
                    </a:solidFill>
                    <a:latin typeface="Arial"/>
                  </a:rPr>
                  <a:t>spherical image</a:t>
                </a:r>
              </a:p>
            </p:txBody>
          </p:sp>
          <p:sp>
            <p:nvSpPr>
              <p:cNvPr id="3104" name="Line 42"/>
              <p:cNvSpPr>
                <a:spLocks noChangeShapeType="1"/>
              </p:cNvSpPr>
              <p:nvPr/>
            </p:nvSpPr>
            <p:spPr bwMode="auto">
              <a:xfrm rot="5400000" flipV="1">
                <a:off x="3048" y="3796"/>
                <a:ext cx="0" cy="336"/>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105" name="Line 43"/>
              <p:cNvSpPr>
                <a:spLocks noChangeShapeType="1"/>
              </p:cNvSpPr>
              <p:nvPr/>
            </p:nvSpPr>
            <p:spPr bwMode="auto">
              <a:xfrm>
                <a:off x="2352" y="3264"/>
                <a:ext cx="432" cy="288"/>
              </a:xfrm>
              <a:prstGeom prst="line">
                <a:avLst/>
              </a:prstGeom>
              <a:noFill/>
              <a:ln w="28575">
                <a:solidFill>
                  <a:srgbClr val="FF0000"/>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3106" name="Picture 44" descr="Edittex"/>
              <p:cNvPicPr>
                <a:picLocks noChangeAspect="1" noChangeArrowheads="1"/>
              </p:cNvPicPr>
              <p:nvPr>
                <p:custDataLst>
                  <p:tags r:id="rId4"/>
                </p:custDataLst>
              </p:nvPr>
            </p:nvPicPr>
            <p:blipFill>
              <a:blip r:embed="rId11" cstate="print"/>
              <a:srcRect/>
              <a:stretch>
                <a:fillRect/>
              </a:stretch>
            </p:blipFill>
            <p:spPr bwMode="auto">
              <a:xfrm>
                <a:off x="2688" y="3634"/>
                <a:ext cx="95" cy="158"/>
              </a:xfrm>
              <a:prstGeom prst="rect">
                <a:avLst/>
              </a:prstGeom>
              <a:noFill/>
              <a:ln w="9525">
                <a:noFill/>
                <a:miter lim="800000"/>
                <a:headEnd/>
                <a:tailEnd/>
              </a:ln>
            </p:spPr>
          </p:pic>
          <p:pic>
            <p:nvPicPr>
              <p:cNvPr id="3107" name="Picture 45" descr="Edittex"/>
              <p:cNvPicPr>
                <a:picLocks noChangeAspect="1" noChangeArrowheads="1"/>
              </p:cNvPicPr>
              <p:nvPr>
                <p:custDataLst>
                  <p:tags r:id="rId5"/>
                </p:custDataLst>
              </p:nvPr>
            </p:nvPicPr>
            <p:blipFill>
              <a:blip r:embed="rId12" cstate="print"/>
              <a:srcRect/>
              <a:stretch>
                <a:fillRect/>
              </a:stretch>
            </p:blipFill>
            <p:spPr bwMode="auto">
              <a:xfrm>
                <a:off x="3216" y="3949"/>
                <a:ext cx="95" cy="131"/>
              </a:xfrm>
              <a:prstGeom prst="rect">
                <a:avLst/>
              </a:prstGeom>
              <a:noFill/>
              <a:ln w="9525">
                <a:noFill/>
                <a:miter lim="800000"/>
                <a:headEnd/>
                <a:tailEnd/>
              </a:ln>
            </p:spPr>
          </p:pic>
          <p:pic>
            <p:nvPicPr>
              <p:cNvPr id="3108" name="Picture 46" descr="Edittex"/>
              <p:cNvPicPr>
                <a:picLocks noChangeAspect="1" noChangeArrowheads="1"/>
              </p:cNvPicPr>
              <p:nvPr>
                <p:custDataLst>
                  <p:tags r:id="rId6"/>
                </p:custDataLst>
              </p:nvPr>
            </p:nvPicPr>
            <p:blipFill>
              <a:blip r:embed="rId13" cstate="print"/>
              <a:srcRect/>
              <a:stretch>
                <a:fillRect/>
              </a:stretch>
            </p:blipFill>
            <p:spPr bwMode="auto">
              <a:xfrm>
                <a:off x="1096" y="3286"/>
                <a:ext cx="392" cy="122"/>
              </a:xfrm>
              <a:prstGeom prst="rect">
                <a:avLst/>
              </a:prstGeom>
              <a:noFill/>
              <a:ln w="9525">
                <a:noFill/>
                <a:miter lim="800000"/>
                <a:headEnd/>
                <a:tailEnd/>
              </a:ln>
            </p:spPr>
          </p:pic>
        </p:grpSp>
        <p:sp>
          <p:nvSpPr>
            <p:cNvPr id="3099" name="Rectangle 48"/>
            <p:cNvSpPr>
              <a:spLocks noChangeArrowheads="1"/>
            </p:cNvSpPr>
            <p:nvPr/>
          </p:nvSpPr>
          <p:spPr bwMode="auto">
            <a:xfrm>
              <a:off x="2304" y="2064"/>
              <a:ext cx="3456" cy="480"/>
            </a:xfrm>
            <a:prstGeom prst="rect">
              <a:avLst/>
            </a:prstGeom>
            <a:noFill/>
            <a:ln w="9525">
              <a:noFill/>
              <a:miter lim="800000"/>
              <a:headEnd/>
              <a:tailEnd/>
            </a:ln>
          </p:spPr>
          <p:txBody>
            <a:bodyPr/>
            <a:lstStyle/>
            <a:p>
              <a:pPr marL="742950" lvl="1" indent="-285750" eaLnBrk="0" fontAlgn="base" hangingPunct="0">
                <a:lnSpc>
                  <a:spcPct val="90000"/>
                </a:lnSpc>
                <a:spcBef>
                  <a:spcPct val="20000"/>
                </a:spcBef>
                <a:spcAft>
                  <a:spcPct val="0"/>
                </a:spcAft>
                <a:buFontTx/>
                <a:buChar char="•"/>
              </a:pPr>
              <a:r>
                <a:rPr lang="en-US" sz="2000" dirty="0">
                  <a:solidFill>
                    <a:srgbClr val="000000"/>
                  </a:solidFill>
                  <a:latin typeface="Arial"/>
                </a:rPr>
                <a:t>Convert to spherical image coordinates</a:t>
              </a:r>
            </a:p>
          </p:txBody>
        </p:sp>
      </p:grpSp>
      <p:sp>
        <p:nvSpPr>
          <p:cNvPr id="3086" name="Oval 64"/>
          <p:cNvSpPr>
            <a:spLocks noChangeArrowheads="1"/>
          </p:cNvSpPr>
          <p:nvPr/>
        </p:nvSpPr>
        <p:spPr bwMode="auto">
          <a:xfrm>
            <a:off x="2286000" y="914400"/>
            <a:ext cx="2819400" cy="2895600"/>
          </a:xfrm>
          <a:prstGeom prst="ellipse">
            <a:avLst/>
          </a:prstGeom>
          <a:solidFill>
            <a:schemeClr val="accent1">
              <a:alpha val="25098"/>
            </a:schemeClr>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87" name="Line 65"/>
          <p:cNvSpPr>
            <a:spLocks noChangeShapeType="1"/>
          </p:cNvSpPr>
          <p:nvPr/>
        </p:nvSpPr>
        <p:spPr bwMode="auto">
          <a:xfrm>
            <a:off x="3657600" y="2438400"/>
            <a:ext cx="381000" cy="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88" name="Line 66"/>
          <p:cNvSpPr>
            <a:spLocks noChangeShapeType="1"/>
          </p:cNvSpPr>
          <p:nvPr/>
        </p:nvSpPr>
        <p:spPr bwMode="auto">
          <a:xfrm flipV="1">
            <a:off x="3657600" y="2057400"/>
            <a:ext cx="0" cy="38100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89" name="Line 67"/>
          <p:cNvSpPr>
            <a:spLocks noChangeShapeType="1"/>
          </p:cNvSpPr>
          <p:nvPr/>
        </p:nvSpPr>
        <p:spPr bwMode="auto">
          <a:xfrm flipV="1">
            <a:off x="3657600" y="2209800"/>
            <a:ext cx="381000" cy="22860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90" name="Text Box 68"/>
          <p:cNvSpPr txBox="1">
            <a:spLocks noChangeArrowheads="1"/>
          </p:cNvSpPr>
          <p:nvPr/>
        </p:nvSpPr>
        <p:spPr bwMode="auto">
          <a:xfrm>
            <a:off x="3962400" y="2362200"/>
            <a:ext cx="3048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X</a:t>
            </a:r>
          </a:p>
        </p:txBody>
      </p:sp>
      <p:sp>
        <p:nvSpPr>
          <p:cNvPr id="3091" name="Text Box 69"/>
          <p:cNvSpPr txBox="1">
            <a:spLocks noChangeArrowheads="1"/>
          </p:cNvSpPr>
          <p:nvPr/>
        </p:nvSpPr>
        <p:spPr bwMode="auto">
          <a:xfrm>
            <a:off x="3429000" y="1828800"/>
            <a:ext cx="3048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Y</a:t>
            </a:r>
          </a:p>
        </p:txBody>
      </p:sp>
      <p:sp>
        <p:nvSpPr>
          <p:cNvPr id="3092" name="Text Box 70"/>
          <p:cNvSpPr txBox="1">
            <a:spLocks noChangeArrowheads="1"/>
          </p:cNvSpPr>
          <p:nvPr/>
        </p:nvSpPr>
        <p:spPr bwMode="auto">
          <a:xfrm>
            <a:off x="3962400" y="2057400"/>
            <a:ext cx="3048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Z</a:t>
            </a:r>
          </a:p>
        </p:txBody>
      </p:sp>
      <p:sp>
        <p:nvSpPr>
          <p:cNvPr id="3093" name="Line 72"/>
          <p:cNvSpPr>
            <a:spLocks noChangeShapeType="1"/>
          </p:cNvSpPr>
          <p:nvPr/>
        </p:nvSpPr>
        <p:spPr bwMode="auto">
          <a:xfrm flipV="1">
            <a:off x="3657600" y="1066800"/>
            <a:ext cx="914400" cy="13716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094" name="Oval 74"/>
          <p:cNvSpPr>
            <a:spLocks noChangeArrowheads="1"/>
          </p:cNvSpPr>
          <p:nvPr/>
        </p:nvSpPr>
        <p:spPr bwMode="auto">
          <a:xfrm>
            <a:off x="4572000" y="990600"/>
            <a:ext cx="76200" cy="76200"/>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aphicFrame>
        <p:nvGraphicFramePr>
          <p:cNvPr id="3074" name="Object 76"/>
          <p:cNvGraphicFramePr>
            <a:graphicFrameLocks noGrp="1" noChangeAspect="1"/>
          </p:cNvGraphicFramePr>
          <p:nvPr>
            <p:ph sz="half" idx="2"/>
          </p:nvPr>
        </p:nvGraphicFramePr>
        <p:xfrm>
          <a:off x="7007226" y="1858963"/>
          <a:ext cx="2746375" cy="552450"/>
        </p:xfrm>
        <a:graphic>
          <a:graphicData uri="http://schemas.openxmlformats.org/presentationml/2006/ole">
            <mc:AlternateContent xmlns:mc="http://schemas.openxmlformats.org/markup-compatibility/2006">
              <mc:Choice xmlns:v="urn:schemas-microsoft-com:vml" Requires="v">
                <p:oleObj spid="_x0000_s50210" name="Equation" r:id="rId14" imgW="2145960" imgH="431640" progId="Equation.3">
                  <p:embed/>
                </p:oleObj>
              </mc:Choice>
              <mc:Fallback>
                <p:oleObj name="Equation" r:id="rId14" imgW="2145960" imgH="431640" progId="Equation.3">
                  <p:embed/>
                  <p:pic>
                    <p:nvPicPr>
                      <p:cNvPr id="3074" name="Object 7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07226" y="1858963"/>
                        <a:ext cx="2746375"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95" name="Rectangle 78"/>
          <p:cNvSpPr>
            <a:spLocks noChangeArrowheads="1"/>
          </p:cNvSpPr>
          <p:nvPr/>
        </p:nvSpPr>
        <p:spPr bwMode="auto">
          <a:xfrm>
            <a:off x="5181600" y="1447800"/>
            <a:ext cx="5486400" cy="762000"/>
          </a:xfrm>
          <a:prstGeom prst="rect">
            <a:avLst/>
          </a:prstGeom>
          <a:noFill/>
          <a:ln w="9525">
            <a:noFill/>
            <a:miter lim="800000"/>
            <a:headEnd/>
            <a:tailEnd/>
          </a:ln>
        </p:spPr>
        <p:txBody>
          <a:bodyPr/>
          <a:lstStyle/>
          <a:p>
            <a:pPr marL="742950" lvl="1" indent="-285750" eaLnBrk="0" fontAlgn="base" hangingPunct="0">
              <a:spcBef>
                <a:spcPct val="20000"/>
              </a:spcBef>
              <a:spcAft>
                <a:spcPct val="0"/>
              </a:spcAft>
              <a:buFontTx/>
              <a:buChar char="•"/>
            </a:pPr>
            <a:r>
              <a:rPr lang="en-US" sz="2000">
                <a:solidFill>
                  <a:srgbClr val="000000"/>
                </a:solidFill>
                <a:latin typeface="Arial"/>
              </a:rPr>
              <a:t>Map 3D point (X,Y,Z) onto sphere</a:t>
            </a:r>
          </a:p>
        </p:txBody>
      </p:sp>
      <p:sp>
        <p:nvSpPr>
          <p:cNvPr id="3096" name="Text Box 80"/>
          <p:cNvSpPr txBox="1">
            <a:spLocks noChangeArrowheads="1"/>
          </p:cNvSpPr>
          <p:nvPr/>
        </p:nvSpPr>
        <p:spPr bwMode="auto">
          <a:xfrm>
            <a:off x="3200400" y="4648200"/>
            <a:ext cx="342900" cy="45720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Symbol" pitchFamily="18" charset="2"/>
              </a:rPr>
              <a:t>f</a:t>
            </a:r>
          </a:p>
        </p:txBody>
      </p:sp>
      <p:graphicFrame>
        <p:nvGraphicFramePr>
          <p:cNvPr id="3075" name="Object 81"/>
          <p:cNvGraphicFramePr>
            <a:graphicFrameLocks noChangeAspect="1"/>
          </p:cNvGraphicFramePr>
          <p:nvPr/>
        </p:nvGraphicFramePr>
        <p:xfrm>
          <a:off x="5943600" y="2895601"/>
          <a:ext cx="4419600" cy="377825"/>
        </p:xfrm>
        <a:graphic>
          <a:graphicData uri="http://schemas.openxmlformats.org/presentationml/2006/ole">
            <mc:AlternateContent xmlns:mc="http://schemas.openxmlformats.org/markup-compatibility/2006">
              <mc:Choice xmlns:v="urn:schemas-microsoft-com:vml" Requires="v">
                <p:oleObj spid="_x0000_s50211" name="Equation" r:id="rId16" imgW="2387520" imgH="203040" progId="Equation.3">
                  <p:embed/>
                </p:oleObj>
              </mc:Choice>
              <mc:Fallback>
                <p:oleObj name="Equation" r:id="rId16" imgW="2387520" imgH="203040" progId="Equation.3">
                  <p:embed/>
                  <p:pic>
                    <p:nvPicPr>
                      <p:cNvPr id="3075" name="Object 8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43600" y="2895601"/>
                        <a:ext cx="4419600" cy="377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7D8F93B0-43B0-497D-9422-7019B34DE341}"/>
                  </a:ext>
                </a:extLst>
              </p:cNvPr>
              <p:cNvSpPr txBox="1"/>
              <p:nvPr/>
            </p:nvSpPr>
            <p:spPr>
              <a:xfrm>
                <a:off x="6558669" y="3694212"/>
                <a:ext cx="2808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𝜙</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𝑥</m:t>
                              </m:r>
                            </m:e>
                          </m:acc>
                        </m:e>
                        <m:sub>
                          <m:r>
                            <a:rPr lang="en-US" b="0" i="1" smtClean="0">
                              <a:latin typeface="Cambria Math" panose="02040503050406030204" pitchFamily="18" charset="0"/>
                              <a:ea typeface="Cambria Math" panose="02040503050406030204" pitchFamily="18" charset="0"/>
                            </a:rPr>
                            <m:t>𝑐</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𝑦</m:t>
                              </m:r>
                            </m:e>
                          </m:acc>
                        </m:e>
                        <m:sub>
                          <m:r>
                            <a:rPr lang="en-US" b="0" i="1" smtClean="0">
                              <a:latin typeface="Cambria Math" panose="02040503050406030204" pitchFamily="18" charset="0"/>
                              <a:ea typeface="Cambria Math" panose="02040503050406030204" pitchFamily="18" charset="0"/>
                            </a:rPr>
                            <m:t>𝑐</m:t>
                          </m:r>
                        </m:sub>
                      </m:sSub>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p:sp>
            <p:nvSpPr>
              <p:cNvPr id="5" name="TextBox 4">
                <a:extLst>
                  <a:ext uri="{FF2B5EF4-FFF2-40B4-BE49-F238E27FC236}">
                    <a16:creationId xmlns:a16="http://schemas.microsoft.com/office/drawing/2014/main" id="{7D8F93B0-43B0-497D-9422-7019B34DE341}"/>
                  </a:ext>
                </a:extLst>
              </p:cNvPr>
              <p:cNvSpPr txBox="1">
                <a:spLocks noRot="1" noChangeAspect="1" noMove="1" noResize="1" noEditPoints="1" noAdjustHandles="1" noChangeArrowheads="1" noChangeShapeType="1" noTextEdit="1"/>
              </p:cNvSpPr>
              <p:nvPr/>
            </p:nvSpPr>
            <p:spPr>
              <a:xfrm>
                <a:off x="6558669" y="3694212"/>
                <a:ext cx="2808461" cy="276999"/>
              </a:xfrm>
              <a:prstGeom prst="rect">
                <a:avLst/>
              </a:prstGeom>
              <a:blipFill>
                <a:blip r:embed="rId18"/>
                <a:stretch>
                  <a:fillRect t="-6667" r="-2603" b="-37778"/>
                </a:stretch>
              </a:blipFill>
            </p:spPr>
            <p:txBody>
              <a:bodyPr/>
              <a:lstStyle/>
              <a:p>
                <a:r>
                  <a:rPr lang="en-US">
                    <a:noFill/>
                  </a:rPr>
                  <a:t> </a:t>
                </a:r>
              </a:p>
            </p:txBody>
          </p:sp>
        </mc:Fallback>
      </mc:AlternateContent>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Spherical Projection</a:t>
            </a:r>
          </a:p>
        </p:txBody>
      </p:sp>
      <p:pic>
        <p:nvPicPr>
          <p:cNvPr id="21507" name="Picture 3" descr="input"/>
          <p:cNvPicPr>
            <a:picLocks noChangeAspect="1" noChangeArrowheads="1"/>
          </p:cNvPicPr>
          <p:nvPr/>
        </p:nvPicPr>
        <p:blipFill>
          <a:blip r:embed="rId4" cstate="print"/>
          <a:srcRect/>
          <a:stretch>
            <a:fillRect/>
          </a:stretch>
        </p:blipFill>
        <p:spPr bwMode="auto">
          <a:xfrm>
            <a:off x="2135188" y="2667001"/>
            <a:ext cx="3656012" cy="3656013"/>
          </a:xfrm>
          <a:prstGeom prst="rect">
            <a:avLst/>
          </a:prstGeom>
          <a:noFill/>
          <a:ln w="9525">
            <a:noFill/>
            <a:miter lim="800000"/>
            <a:headEnd/>
            <a:tailEnd/>
          </a:ln>
        </p:spPr>
      </p:pic>
      <p:sp>
        <p:nvSpPr>
          <p:cNvPr id="21508" name="Line 5"/>
          <p:cNvSpPr>
            <a:spLocks noChangeShapeType="1"/>
          </p:cNvSpPr>
          <p:nvPr/>
        </p:nvSpPr>
        <p:spPr bwMode="auto">
          <a:xfrm flipV="1">
            <a:off x="6478588" y="5837238"/>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1509" name="Line 6"/>
          <p:cNvSpPr>
            <a:spLocks noChangeShapeType="1"/>
          </p:cNvSpPr>
          <p:nvPr/>
        </p:nvSpPr>
        <p:spPr bwMode="auto">
          <a:xfrm rot="5400000" flipV="1">
            <a:off x="6821488" y="6178550"/>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21510" name="Picture 7" descr="Edittex"/>
          <p:cNvPicPr>
            <a:picLocks noChangeAspect="1" noChangeArrowheads="1"/>
          </p:cNvPicPr>
          <p:nvPr>
            <p:custDataLst>
              <p:tags r:id="rId1"/>
            </p:custDataLst>
          </p:nvPr>
        </p:nvPicPr>
        <p:blipFill>
          <a:blip r:embed="rId5" cstate="print"/>
          <a:srcRect/>
          <a:stretch>
            <a:fillRect/>
          </a:stretch>
        </p:blipFill>
        <p:spPr bwMode="auto">
          <a:xfrm>
            <a:off x="6249988" y="5921376"/>
            <a:ext cx="150812" cy="250825"/>
          </a:xfrm>
          <a:prstGeom prst="rect">
            <a:avLst/>
          </a:prstGeom>
          <a:noFill/>
          <a:ln w="9525">
            <a:noFill/>
            <a:miter lim="800000"/>
            <a:headEnd/>
            <a:tailEnd/>
          </a:ln>
        </p:spPr>
      </p:pic>
      <p:pic>
        <p:nvPicPr>
          <p:cNvPr id="21511" name="Picture 8" descr="Edittex"/>
          <p:cNvPicPr>
            <a:picLocks noChangeAspect="1" noChangeArrowheads="1"/>
          </p:cNvPicPr>
          <p:nvPr>
            <p:custDataLst>
              <p:tags r:id="rId2"/>
            </p:custDataLst>
          </p:nvPr>
        </p:nvPicPr>
        <p:blipFill>
          <a:blip r:embed="rId6" cstate="print"/>
          <a:srcRect/>
          <a:stretch>
            <a:fillRect/>
          </a:stretch>
        </p:blipFill>
        <p:spPr bwMode="auto">
          <a:xfrm>
            <a:off x="7088188" y="6421438"/>
            <a:ext cx="150812" cy="207962"/>
          </a:xfrm>
          <a:prstGeom prst="rect">
            <a:avLst/>
          </a:prstGeom>
          <a:noFill/>
          <a:ln w="9525">
            <a:noFill/>
            <a:miter lim="800000"/>
            <a:headEnd/>
            <a:tailEnd/>
          </a:ln>
        </p:spPr>
      </p:pic>
      <p:sp>
        <p:nvSpPr>
          <p:cNvPr id="21512" name="Line 9"/>
          <p:cNvSpPr>
            <a:spLocks noChangeShapeType="1"/>
          </p:cNvSpPr>
          <p:nvPr/>
        </p:nvSpPr>
        <p:spPr bwMode="auto">
          <a:xfrm flipV="1">
            <a:off x="2057400" y="5837238"/>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1513" name="Line 10"/>
          <p:cNvSpPr>
            <a:spLocks noChangeShapeType="1"/>
          </p:cNvSpPr>
          <p:nvPr/>
        </p:nvSpPr>
        <p:spPr bwMode="auto">
          <a:xfrm rot="5400000" flipV="1">
            <a:off x="2400300" y="6178550"/>
            <a:ext cx="0" cy="533400"/>
          </a:xfrm>
          <a:prstGeom prst="line">
            <a:avLst/>
          </a:prstGeom>
          <a:noFill/>
          <a:ln w="127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1514" name="Text Box 11"/>
          <p:cNvSpPr txBox="1">
            <a:spLocks noChangeArrowheads="1"/>
          </p:cNvSpPr>
          <p:nvPr/>
        </p:nvSpPr>
        <p:spPr bwMode="auto">
          <a:xfrm>
            <a:off x="1670050" y="5715000"/>
            <a:ext cx="387350" cy="45720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Arial"/>
              </a:rPr>
              <a:t>Y</a:t>
            </a:r>
          </a:p>
        </p:txBody>
      </p:sp>
      <p:sp>
        <p:nvSpPr>
          <p:cNvPr id="21515" name="Text Box 12"/>
          <p:cNvSpPr txBox="1">
            <a:spLocks noChangeArrowheads="1"/>
          </p:cNvSpPr>
          <p:nvPr/>
        </p:nvSpPr>
        <p:spPr bwMode="auto">
          <a:xfrm>
            <a:off x="2355850" y="6400800"/>
            <a:ext cx="387350" cy="45720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Arial"/>
              </a:rPr>
              <a:t>X</a:t>
            </a:r>
          </a:p>
        </p:txBody>
      </p:sp>
      <p:pic>
        <p:nvPicPr>
          <p:cNvPr id="21516" name="Picture 13" descr="sph"/>
          <p:cNvPicPr>
            <a:picLocks noChangeAspect="1" noChangeArrowheads="1"/>
          </p:cNvPicPr>
          <p:nvPr/>
        </p:nvPicPr>
        <p:blipFill>
          <a:blip r:embed="rId7" cstate="print"/>
          <a:srcRect/>
          <a:stretch>
            <a:fillRect/>
          </a:stretch>
        </p:blipFill>
        <p:spPr bwMode="auto">
          <a:xfrm>
            <a:off x="6553201" y="2668588"/>
            <a:ext cx="3656013" cy="3656012"/>
          </a:xfrm>
          <a:prstGeom prst="rect">
            <a:avLst/>
          </a:prstGeom>
          <a:noFill/>
          <a:ln w="9525">
            <a:noFill/>
            <a:miter lim="800000"/>
            <a:headEnd/>
            <a:tailEnd/>
          </a:ln>
        </p:spPr>
      </p:pic>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Edittex"/>
          <p:cNvPicPr>
            <a:picLocks noChangeAspect="1" noChangeArrowheads="1"/>
          </p:cNvPicPr>
          <p:nvPr>
            <p:custDataLst>
              <p:tags r:id="rId1"/>
            </p:custDataLst>
          </p:nvPr>
        </p:nvPicPr>
        <p:blipFill>
          <a:blip r:embed="rId3" cstate="print"/>
          <a:srcRect/>
          <a:stretch>
            <a:fillRect/>
          </a:stretch>
        </p:blipFill>
        <p:spPr bwMode="auto">
          <a:xfrm>
            <a:off x="6265864" y="1974850"/>
            <a:ext cx="3462337" cy="3771900"/>
          </a:xfrm>
          <a:prstGeom prst="rect">
            <a:avLst/>
          </a:prstGeom>
          <a:noFill/>
          <a:ln w="9525">
            <a:noFill/>
            <a:miter lim="800000"/>
            <a:headEnd/>
            <a:tailEnd/>
          </a:ln>
        </p:spPr>
      </p:pic>
      <p:sp>
        <p:nvSpPr>
          <p:cNvPr id="22531" name="Oval 3"/>
          <p:cNvSpPr>
            <a:spLocks noChangeArrowheads="1"/>
          </p:cNvSpPr>
          <p:nvPr/>
        </p:nvSpPr>
        <p:spPr bwMode="auto">
          <a:xfrm>
            <a:off x="2362200" y="2895600"/>
            <a:ext cx="2819400" cy="2895600"/>
          </a:xfrm>
          <a:prstGeom prst="ellipse">
            <a:avLst/>
          </a:prstGeom>
          <a:solidFill>
            <a:schemeClr val="accent1">
              <a:alpha val="25098"/>
            </a:schemeClr>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32" name="Rectangle 4"/>
          <p:cNvSpPr>
            <a:spLocks noGrp="1" noChangeArrowheads="1"/>
          </p:cNvSpPr>
          <p:nvPr>
            <p:ph type="title"/>
          </p:nvPr>
        </p:nvSpPr>
        <p:spPr/>
        <p:txBody>
          <a:bodyPr/>
          <a:lstStyle/>
          <a:p>
            <a:r>
              <a:rPr lang="en-US"/>
              <a:t>Inverse Spherical projection</a:t>
            </a:r>
          </a:p>
        </p:txBody>
      </p:sp>
      <p:sp>
        <p:nvSpPr>
          <p:cNvPr id="22533" name="Line 6"/>
          <p:cNvSpPr>
            <a:spLocks noChangeShapeType="1"/>
          </p:cNvSpPr>
          <p:nvPr/>
        </p:nvSpPr>
        <p:spPr bwMode="auto">
          <a:xfrm>
            <a:off x="3733800" y="4419600"/>
            <a:ext cx="381000" cy="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34" name="Line 7"/>
          <p:cNvSpPr>
            <a:spLocks noChangeShapeType="1"/>
          </p:cNvSpPr>
          <p:nvPr/>
        </p:nvSpPr>
        <p:spPr bwMode="auto">
          <a:xfrm flipV="1">
            <a:off x="3733800" y="4038600"/>
            <a:ext cx="0" cy="38100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35" name="Line 8"/>
          <p:cNvSpPr>
            <a:spLocks noChangeShapeType="1"/>
          </p:cNvSpPr>
          <p:nvPr/>
        </p:nvSpPr>
        <p:spPr bwMode="auto">
          <a:xfrm flipV="1">
            <a:off x="3733800" y="4191000"/>
            <a:ext cx="381000" cy="22860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36" name="Text Box 9"/>
          <p:cNvSpPr txBox="1">
            <a:spLocks noChangeArrowheads="1"/>
          </p:cNvSpPr>
          <p:nvPr/>
        </p:nvSpPr>
        <p:spPr bwMode="auto">
          <a:xfrm>
            <a:off x="4038600" y="4343400"/>
            <a:ext cx="3048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X</a:t>
            </a:r>
          </a:p>
        </p:txBody>
      </p:sp>
      <p:sp>
        <p:nvSpPr>
          <p:cNvPr id="22537" name="Text Box 10"/>
          <p:cNvSpPr txBox="1">
            <a:spLocks noChangeArrowheads="1"/>
          </p:cNvSpPr>
          <p:nvPr/>
        </p:nvSpPr>
        <p:spPr bwMode="auto">
          <a:xfrm>
            <a:off x="3505200" y="3810000"/>
            <a:ext cx="3048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Y</a:t>
            </a:r>
          </a:p>
        </p:txBody>
      </p:sp>
      <p:sp>
        <p:nvSpPr>
          <p:cNvPr id="22538" name="Text Box 11"/>
          <p:cNvSpPr txBox="1">
            <a:spLocks noChangeArrowheads="1"/>
          </p:cNvSpPr>
          <p:nvPr/>
        </p:nvSpPr>
        <p:spPr bwMode="auto">
          <a:xfrm>
            <a:off x="4038600" y="4038600"/>
            <a:ext cx="3048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Z</a:t>
            </a:r>
          </a:p>
        </p:txBody>
      </p:sp>
      <p:sp>
        <p:nvSpPr>
          <p:cNvPr id="22539" name="Rectangle 12"/>
          <p:cNvSpPr>
            <a:spLocks noChangeArrowheads="1"/>
          </p:cNvSpPr>
          <p:nvPr/>
        </p:nvSpPr>
        <p:spPr bwMode="auto">
          <a:xfrm>
            <a:off x="3657600" y="3657600"/>
            <a:ext cx="838200" cy="990600"/>
          </a:xfrm>
          <a:prstGeom prst="rect">
            <a:avLst/>
          </a:prstGeom>
          <a:noFill/>
          <a:ln w="12700">
            <a:solidFill>
              <a:schemeClr val="tx1"/>
            </a:solidFill>
            <a:prstDash val="dash"/>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40" name="Line 13"/>
          <p:cNvSpPr>
            <a:spLocks noChangeShapeType="1"/>
          </p:cNvSpPr>
          <p:nvPr/>
        </p:nvSpPr>
        <p:spPr bwMode="auto">
          <a:xfrm flipV="1">
            <a:off x="3733800" y="3048000"/>
            <a:ext cx="914400" cy="1371600"/>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41" name="Oval 14"/>
          <p:cNvSpPr>
            <a:spLocks noChangeArrowheads="1"/>
          </p:cNvSpPr>
          <p:nvPr/>
        </p:nvSpPr>
        <p:spPr bwMode="auto">
          <a:xfrm>
            <a:off x="4114800" y="3733800"/>
            <a:ext cx="76200" cy="76200"/>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42" name="Oval 15"/>
          <p:cNvSpPr>
            <a:spLocks noChangeArrowheads="1"/>
          </p:cNvSpPr>
          <p:nvPr/>
        </p:nvSpPr>
        <p:spPr bwMode="auto">
          <a:xfrm>
            <a:off x="4648200" y="2971800"/>
            <a:ext cx="76200" cy="76200"/>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2543" name="Text Box 16"/>
          <p:cNvSpPr txBox="1">
            <a:spLocks noChangeArrowheads="1"/>
          </p:cNvSpPr>
          <p:nvPr/>
        </p:nvSpPr>
        <p:spPr bwMode="auto">
          <a:xfrm>
            <a:off x="4724400" y="2895600"/>
            <a:ext cx="8382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a:solidFill>
                  <a:srgbClr val="000000"/>
                </a:solidFill>
                <a:latin typeface="Times New Roman" pitchFamily="18" charset="0"/>
              </a:rPr>
              <a:t>(</a:t>
            </a:r>
            <a:r>
              <a:rPr lang="en-US" sz="1400" b="1" i="1">
                <a:solidFill>
                  <a:srgbClr val="000000"/>
                </a:solidFill>
                <a:latin typeface="Times New Roman" pitchFamily="18" charset="0"/>
              </a:rPr>
              <a:t>x,y,z</a:t>
            </a:r>
            <a:r>
              <a:rPr lang="en-US" sz="1400">
                <a:solidFill>
                  <a:srgbClr val="000000"/>
                </a:solidFill>
                <a:latin typeface="Times New Roman" pitchFamily="18" charset="0"/>
              </a:rPr>
              <a:t>)</a:t>
            </a:r>
            <a:endParaRPr lang="en-US" sz="1400" i="1">
              <a:solidFill>
                <a:srgbClr val="000000"/>
              </a:solidFill>
              <a:latin typeface="Times New Roman" pitchFamily="18" charset="0"/>
            </a:endParaRPr>
          </a:p>
        </p:txBody>
      </p:sp>
      <p:sp>
        <p:nvSpPr>
          <p:cNvPr id="22544" name="Text Box 17"/>
          <p:cNvSpPr txBox="1">
            <a:spLocks noChangeArrowheads="1"/>
          </p:cNvSpPr>
          <p:nvPr/>
        </p:nvSpPr>
        <p:spPr bwMode="auto">
          <a:xfrm>
            <a:off x="4114800" y="3657600"/>
            <a:ext cx="20574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a:solidFill>
                  <a:srgbClr val="000000"/>
                </a:solidFill>
                <a:latin typeface="Times New Roman" pitchFamily="18" charset="0"/>
              </a:rPr>
              <a:t>(sin</a:t>
            </a:r>
            <a:r>
              <a:rPr lang="el-GR" sz="1400">
                <a:solidFill>
                  <a:srgbClr val="000000"/>
                </a:solidFill>
                <a:latin typeface="Times New Roman" pitchFamily="18" charset="0"/>
              </a:rPr>
              <a:t>θ</a:t>
            </a:r>
            <a:r>
              <a:rPr lang="en-US" sz="1400">
                <a:solidFill>
                  <a:srgbClr val="000000"/>
                </a:solidFill>
                <a:latin typeface="Times New Roman" pitchFamily="18" charset="0"/>
              </a:rPr>
              <a:t>cos</a:t>
            </a:r>
            <a:r>
              <a:rPr lang="el-GR" sz="1400">
                <a:solidFill>
                  <a:srgbClr val="000000"/>
                </a:solidFill>
                <a:latin typeface="Times New Roman" pitchFamily="18" charset="0"/>
              </a:rPr>
              <a:t>φ</a:t>
            </a:r>
            <a:r>
              <a:rPr lang="en-US" sz="1400">
                <a:solidFill>
                  <a:srgbClr val="000000"/>
                </a:solidFill>
                <a:latin typeface="Times New Roman" pitchFamily="18" charset="0"/>
              </a:rPr>
              <a:t>,cos</a:t>
            </a:r>
            <a:r>
              <a:rPr lang="el-GR" sz="1400">
                <a:solidFill>
                  <a:srgbClr val="000000"/>
                </a:solidFill>
                <a:latin typeface="Times New Roman" pitchFamily="18" charset="0"/>
              </a:rPr>
              <a:t>θ</a:t>
            </a:r>
            <a:r>
              <a:rPr lang="en-US" sz="1400">
                <a:solidFill>
                  <a:srgbClr val="000000"/>
                </a:solidFill>
                <a:latin typeface="Times New Roman" pitchFamily="18" charset="0"/>
              </a:rPr>
              <a:t>cos</a:t>
            </a:r>
            <a:r>
              <a:rPr lang="el-GR" sz="1400">
                <a:solidFill>
                  <a:srgbClr val="000000"/>
                </a:solidFill>
                <a:latin typeface="Times New Roman" pitchFamily="18" charset="0"/>
                <a:cs typeface="Times New Roman" pitchFamily="18" charset="0"/>
              </a:rPr>
              <a:t>φ</a:t>
            </a:r>
            <a:r>
              <a:rPr lang="en-US" sz="1400">
                <a:solidFill>
                  <a:srgbClr val="000000"/>
                </a:solidFill>
                <a:latin typeface="Times New Roman" pitchFamily="18" charset="0"/>
              </a:rPr>
              <a:t>,sin</a:t>
            </a:r>
            <a:r>
              <a:rPr lang="el-GR" sz="1400">
                <a:solidFill>
                  <a:srgbClr val="000000"/>
                </a:solidFill>
                <a:latin typeface="Times New Roman" pitchFamily="18" charset="0"/>
              </a:rPr>
              <a:t>φ</a:t>
            </a:r>
            <a:r>
              <a:rPr lang="en-US" sz="1400">
                <a:solidFill>
                  <a:srgbClr val="000000"/>
                </a:solidFill>
                <a:latin typeface="Times New Roman" pitchFamily="18" charset="0"/>
              </a:rPr>
              <a:t>)</a:t>
            </a:r>
          </a:p>
        </p:txBody>
      </p:sp>
      <p:sp>
        <p:nvSpPr>
          <p:cNvPr id="22545" name="Rectangle 18"/>
          <p:cNvSpPr>
            <a:spLocks noChangeArrowheads="1"/>
          </p:cNvSpPr>
          <p:nvPr/>
        </p:nvSpPr>
        <p:spPr bwMode="auto">
          <a:xfrm>
            <a:off x="8229600" y="2971800"/>
            <a:ext cx="1143000" cy="533400"/>
          </a:xfrm>
          <a:prstGeom prst="rect">
            <a:avLst/>
          </a:prstGeom>
          <a:noFill/>
          <a:ln w="9525">
            <a:noFill/>
            <a:miter lim="800000"/>
            <a:headEnd/>
            <a:tailEnd/>
          </a:ln>
        </p:spPr>
        <p:txBody>
          <a:bodyPr/>
          <a:lstStyle/>
          <a:p>
            <a:pPr eaLnBrk="0" fontAlgn="base" hangingPunct="0">
              <a:spcBef>
                <a:spcPct val="20000"/>
              </a:spcBef>
              <a:spcAft>
                <a:spcPct val="0"/>
              </a:spcAft>
            </a:pPr>
            <a:r>
              <a:rPr lang="en-US" sz="2400">
                <a:solidFill>
                  <a:srgbClr val="000000"/>
                </a:solidFill>
                <a:latin typeface="Arial Unicode MS" pitchFamily="34" charset="-128"/>
                <a:cs typeface="Times New Roman" pitchFamily="18" charset="0"/>
              </a:rPr>
              <a:t>cos </a:t>
            </a:r>
            <a:r>
              <a:rPr lang="el-GR" sz="2400" i="1">
                <a:solidFill>
                  <a:srgbClr val="000000"/>
                </a:solidFill>
                <a:latin typeface="Times New Roman" pitchFamily="18" charset="0"/>
                <a:cs typeface="Times New Roman" pitchFamily="18" charset="0"/>
              </a:rPr>
              <a:t>φ</a:t>
            </a:r>
          </a:p>
        </p:txBody>
      </p:sp>
      <p:sp>
        <p:nvSpPr>
          <p:cNvPr id="22546" name="Rectangle 19"/>
          <p:cNvSpPr>
            <a:spLocks noChangeArrowheads="1"/>
          </p:cNvSpPr>
          <p:nvPr/>
        </p:nvSpPr>
        <p:spPr bwMode="auto">
          <a:xfrm>
            <a:off x="6248400" y="2438400"/>
            <a:ext cx="304800" cy="533400"/>
          </a:xfrm>
          <a:prstGeom prst="rect">
            <a:avLst/>
          </a:prstGeom>
          <a:solidFill>
            <a:schemeClr val="bg1"/>
          </a:solidFill>
          <a:ln w="9525">
            <a:noFill/>
            <a:miter lim="800000"/>
            <a:headEnd/>
            <a:tailEnd/>
          </a:ln>
        </p:spPr>
        <p:txBody>
          <a:bodyPr/>
          <a:lstStyle/>
          <a:p>
            <a:pPr eaLnBrk="0" fontAlgn="base" hangingPunct="0">
              <a:spcBef>
                <a:spcPct val="20000"/>
              </a:spcBef>
              <a:spcAft>
                <a:spcPct val="0"/>
              </a:spcAft>
            </a:pPr>
            <a:r>
              <a:rPr lang="el-GR" sz="2400" i="1">
                <a:solidFill>
                  <a:srgbClr val="000000"/>
                </a:solidFill>
                <a:latin typeface="Times New Roman" pitchFamily="18" charset="0"/>
                <a:cs typeface="Times New Roman" pitchFamily="18" charset="0"/>
              </a:rPr>
              <a:t>φ</a:t>
            </a:r>
          </a:p>
        </p:txBody>
      </p:sp>
      <p:sp>
        <p:nvSpPr>
          <p:cNvPr id="22547" name="Rectangle 20"/>
          <p:cNvSpPr>
            <a:spLocks noChangeArrowheads="1"/>
          </p:cNvSpPr>
          <p:nvPr/>
        </p:nvSpPr>
        <p:spPr bwMode="auto">
          <a:xfrm>
            <a:off x="7391400" y="4114800"/>
            <a:ext cx="1981200" cy="533400"/>
          </a:xfrm>
          <a:prstGeom prst="rect">
            <a:avLst/>
          </a:prstGeom>
          <a:solidFill>
            <a:schemeClr val="bg1"/>
          </a:solidFill>
          <a:ln w="9525">
            <a:noFill/>
            <a:miter lim="800000"/>
            <a:headEnd/>
            <a:tailEnd/>
          </a:ln>
        </p:spPr>
        <p:txBody>
          <a:bodyPr/>
          <a:lstStyle/>
          <a:p>
            <a:pPr eaLnBrk="0" fontAlgn="base" hangingPunct="0">
              <a:spcBef>
                <a:spcPct val="20000"/>
              </a:spcBef>
              <a:spcAft>
                <a:spcPct val="0"/>
              </a:spcAft>
            </a:pPr>
            <a:r>
              <a:rPr lang="en-US" sz="2400">
                <a:solidFill>
                  <a:srgbClr val="000000"/>
                </a:solidFill>
                <a:latin typeface="Arial Unicode MS" pitchFamily="34" charset="-128"/>
                <a:cs typeface="Times New Roman" pitchFamily="18" charset="0"/>
              </a:rPr>
              <a:t>cos </a:t>
            </a:r>
            <a:r>
              <a:rPr lang="el-GR" sz="2400" i="1">
                <a:solidFill>
                  <a:srgbClr val="000000"/>
                </a:solidFill>
                <a:latin typeface="Times New Roman" pitchFamily="18" charset="0"/>
                <a:cs typeface="Times New Roman" pitchFamily="18" charset="0"/>
              </a:rPr>
              <a:t>θ</a:t>
            </a:r>
            <a:r>
              <a:rPr lang="en-US" sz="2400">
                <a:solidFill>
                  <a:srgbClr val="000000"/>
                </a:solidFill>
                <a:latin typeface="Arial Unicode MS" pitchFamily="34" charset="-128"/>
                <a:cs typeface="Times New Roman" pitchFamily="18" charset="0"/>
              </a:rPr>
              <a:t> cos </a:t>
            </a:r>
            <a:r>
              <a:rPr lang="el-GR" sz="2400" i="1">
                <a:solidFill>
                  <a:srgbClr val="000000"/>
                </a:solidFill>
                <a:latin typeface="Times New Roman" pitchFamily="18" charset="0"/>
                <a:cs typeface="Times New Roman" pitchFamily="18" charset="0"/>
              </a:rPr>
              <a:t>φ</a:t>
            </a:r>
          </a:p>
        </p:txBody>
      </p:sp>
      <p:sp>
        <p:nvSpPr>
          <p:cNvPr id="22548" name="Rectangle 21"/>
          <p:cNvSpPr>
            <a:spLocks noChangeArrowheads="1"/>
          </p:cNvSpPr>
          <p:nvPr/>
        </p:nvSpPr>
        <p:spPr bwMode="auto">
          <a:xfrm>
            <a:off x="7391400" y="3581400"/>
            <a:ext cx="1981200" cy="533400"/>
          </a:xfrm>
          <a:prstGeom prst="rect">
            <a:avLst/>
          </a:prstGeom>
          <a:solidFill>
            <a:schemeClr val="bg1"/>
          </a:solidFill>
          <a:ln w="9525">
            <a:noFill/>
            <a:miter lim="800000"/>
            <a:headEnd/>
            <a:tailEnd/>
          </a:ln>
        </p:spPr>
        <p:txBody>
          <a:bodyPr/>
          <a:lstStyle/>
          <a:p>
            <a:pPr eaLnBrk="0" fontAlgn="base" hangingPunct="0">
              <a:spcBef>
                <a:spcPct val="20000"/>
              </a:spcBef>
              <a:spcAft>
                <a:spcPct val="0"/>
              </a:spcAft>
            </a:pPr>
            <a:r>
              <a:rPr lang="en-US" sz="2400">
                <a:solidFill>
                  <a:srgbClr val="000000"/>
                </a:solidFill>
                <a:latin typeface="Arial Unicode MS" pitchFamily="34" charset="-128"/>
                <a:cs typeface="Times New Roman" pitchFamily="18" charset="0"/>
              </a:rPr>
              <a:t>sin </a:t>
            </a:r>
            <a:r>
              <a:rPr lang="el-GR" sz="2400" i="1">
                <a:solidFill>
                  <a:srgbClr val="000000"/>
                </a:solidFill>
                <a:latin typeface="Times New Roman" pitchFamily="18" charset="0"/>
                <a:cs typeface="Times New Roman" pitchFamily="18" charset="0"/>
              </a:rPr>
              <a:t>φ</a:t>
            </a:r>
          </a:p>
        </p:txBody>
      </p:sp>
    </p:spTree>
  </p:cSld>
  <p:clrMapOvr>
    <a:masterClrMapping/>
  </p:clrMapOvr>
  <p:transition advClick="0"/>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Edittex"/>
          <p:cNvPicPr>
            <a:picLocks noChangeAspect="1" noChangeArrowheads="1"/>
          </p:cNvPicPr>
          <p:nvPr>
            <p:custDataLst>
              <p:tags r:id="rId1"/>
            </p:custDataLst>
          </p:nvPr>
        </p:nvPicPr>
        <p:blipFill>
          <a:blip r:embed="rId3" cstate="print"/>
          <a:srcRect/>
          <a:stretch>
            <a:fillRect/>
          </a:stretch>
        </p:blipFill>
        <p:spPr bwMode="auto">
          <a:xfrm>
            <a:off x="6265864" y="1974850"/>
            <a:ext cx="3462337" cy="3771900"/>
          </a:xfrm>
          <a:prstGeom prst="rect">
            <a:avLst/>
          </a:prstGeom>
          <a:noFill/>
          <a:ln w="9525">
            <a:noFill/>
            <a:miter lim="800000"/>
            <a:headEnd/>
            <a:tailEnd/>
          </a:ln>
        </p:spPr>
      </p:pic>
      <p:sp>
        <p:nvSpPr>
          <p:cNvPr id="23555" name="Oval 3"/>
          <p:cNvSpPr>
            <a:spLocks noChangeArrowheads="1"/>
          </p:cNvSpPr>
          <p:nvPr/>
        </p:nvSpPr>
        <p:spPr bwMode="auto">
          <a:xfrm>
            <a:off x="2362200" y="2895600"/>
            <a:ext cx="2819400" cy="2895600"/>
          </a:xfrm>
          <a:prstGeom prst="ellipse">
            <a:avLst/>
          </a:prstGeom>
          <a:solidFill>
            <a:schemeClr val="accent1">
              <a:alpha val="25098"/>
            </a:schemeClr>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3556" name="Rectangle 4"/>
          <p:cNvSpPr>
            <a:spLocks noGrp="1" noChangeArrowheads="1"/>
          </p:cNvSpPr>
          <p:nvPr>
            <p:ph type="title"/>
          </p:nvPr>
        </p:nvSpPr>
        <p:spPr/>
        <p:txBody>
          <a:bodyPr/>
          <a:lstStyle/>
          <a:p>
            <a:r>
              <a:rPr lang="en-US"/>
              <a:t>3D rotation</a:t>
            </a:r>
          </a:p>
        </p:txBody>
      </p:sp>
      <p:sp>
        <p:nvSpPr>
          <p:cNvPr id="23557" name="Rectangle 5"/>
          <p:cNvSpPr>
            <a:spLocks noGrp="1" noChangeArrowheads="1"/>
          </p:cNvSpPr>
          <p:nvPr>
            <p:ph type="body" sz="half" idx="1"/>
          </p:nvPr>
        </p:nvSpPr>
        <p:spPr/>
        <p:txBody>
          <a:bodyPr/>
          <a:lstStyle/>
          <a:p>
            <a:pPr marL="0" indent="0"/>
            <a:r>
              <a:rPr lang="en-US" sz="2000"/>
              <a:t>Rotate image before placing on unrolled sphere</a:t>
            </a:r>
          </a:p>
        </p:txBody>
      </p:sp>
      <p:sp>
        <p:nvSpPr>
          <p:cNvPr id="23558" name="Oval 6"/>
          <p:cNvSpPr>
            <a:spLocks noChangeArrowheads="1"/>
          </p:cNvSpPr>
          <p:nvPr/>
        </p:nvSpPr>
        <p:spPr bwMode="auto">
          <a:xfrm>
            <a:off x="3657600" y="2819400"/>
            <a:ext cx="76200" cy="76200"/>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nvGrpSpPr>
          <p:cNvPr id="2" name="Group 7"/>
          <p:cNvGrpSpPr>
            <a:grpSpLocks/>
          </p:cNvGrpSpPr>
          <p:nvPr/>
        </p:nvGrpSpPr>
        <p:grpSpPr bwMode="auto">
          <a:xfrm rot="-2182159">
            <a:off x="3124200" y="3048000"/>
            <a:ext cx="1143000" cy="1600200"/>
            <a:chOff x="1248" y="1920"/>
            <a:chExt cx="720" cy="1008"/>
          </a:xfrm>
        </p:grpSpPr>
        <p:sp>
          <p:nvSpPr>
            <p:cNvPr id="23570" name="Line 8"/>
            <p:cNvSpPr>
              <a:spLocks noChangeShapeType="1"/>
            </p:cNvSpPr>
            <p:nvPr/>
          </p:nvSpPr>
          <p:spPr bwMode="auto">
            <a:xfrm>
              <a:off x="1392" y="2784"/>
              <a:ext cx="240" cy="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3571" name="Line 9"/>
            <p:cNvSpPr>
              <a:spLocks noChangeShapeType="1"/>
            </p:cNvSpPr>
            <p:nvPr/>
          </p:nvSpPr>
          <p:spPr bwMode="auto">
            <a:xfrm flipV="1">
              <a:off x="1392" y="2544"/>
              <a:ext cx="0" cy="240"/>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3572" name="Line 10"/>
            <p:cNvSpPr>
              <a:spLocks noChangeShapeType="1"/>
            </p:cNvSpPr>
            <p:nvPr/>
          </p:nvSpPr>
          <p:spPr bwMode="auto">
            <a:xfrm flipV="1">
              <a:off x="1392" y="2640"/>
              <a:ext cx="240" cy="144"/>
            </a:xfrm>
            <a:prstGeom prst="line">
              <a:avLst/>
            </a:prstGeom>
            <a:noFill/>
            <a:ln w="25400">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3573" name="Text Box 11"/>
            <p:cNvSpPr txBox="1">
              <a:spLocks noChangeArrowheads="1"/>
            </p:cNvSpPr>
            <p:nvPr/>
          </p:nvSpPr>
          <p:spPr bwMode="auto">
            <a:xfrm>
              <a:off x="1584" y="2736"/>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X</a:t>
              </a:r>
            </a:p>
          </p:txBody>
        </p:sp>
        <p:sp>
          <p:nvSpPr>
            <p:cNvPr id="23574" name="Text Box 12"/>
            <p:cNvSpPr txBox="1">
              <a:spLocks noChangeArrowheads="1"/>
            </p:cNvSpPr>
            <p:nvPr/>
          </p:nvSpPr>
          <p:spPr bwMode="auto">
            <a:xfrm>
              <a:off x="1248" y="2400"/>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Y</a:t>
              </a:r>
            </a:p>
          </p:txBody>
        </p:sp>
        <p:sp>
          <p:nvSpPr>
            <p:cNvPr id="23575" name="Text Box 13"/>
            <p:cNvSpPr txBox="1">
              <a:spLocks noChangeArrowheads="1"/>
            </p:cNvSpPr>
            <p:nvPr/>
          </p:nvSpPr>
          <p:spPr bwMode="auto">
            <a:xfrm>
              <a:off x="1584" y="2544"/>
              <a:ext cx="192" cy="192"/>
            </a:xfrm>
            <a:prstGeom prst="rect">
              <a:avLst/>
            </a:prstGeom>
            <a:noFill/>
            <a:ln w="9525">
              <a:noFill/>
              <a:miter lim="800000"/>
              <a:headEnd/>
              <a:tailEnd/>
            </a:ln>
          </p:spPr>
          <p:txBody>
            <a:bodyPr>
              <a:spAutoFit/>
            </a:bodyPr>
            <a:lstStyle/>
            <a:p>
              <a:pPr fontAlgn="base">
                <a:spcBef>
                  <a:spcPct val="50000"/>
                </a:spcBef>
                <a:spcAft>
                  <a:spcPct val="0"/>
                </a:spcAft>
              </a:pPr>
              <a:r>
                <a:rPr lang="en-US" sz="1400" b="1" i="1">
                  <a:solidFill>
                    <a:srgbClr val="000000"/>
                  </a:solidFill>
                  <a:latin typeface="Times New Roman" pitchFamily="18" charset="0"/>
                </a:rPr>
                <a:t>Z</a:t>
              </a:r>
            </a:p>
          </p:txBody>
        </p:sp>
        <p:sp>
          <p:nvSpPr>
            <p:cNvPr id="23576" name="Rectangle 14"/>
            <p:cNvSpPr>
              <a:spLocks noChangeArrowheads="1"/>
            </p:cNvSpPr>
            <p:nvPr/>
          </p:nvSpPr>
          <p:spPr bwMode="auto">
            <a:xfrm>
              <a:off x="1344" y="2304"/>
              <a:ext cx="528" cy="624"/>
            </a:xfrm>
            <a:prstGeom prst="rect">
              <a:avLst/>
            </a:prstGeom>
            <a:noFill/>
            <a:ln w="12700">
              <a:solidFill>
                <a:schemeClr val="tx1"/>
              </a:solidFill>
              <a:prstDash val="dash"/>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3577" name="Line 15"/>
            <p:cNvSpPr>
              <a:spLocks noChangeShapeType="1"/>
            </p:cNvSpPr>
            <p:nvPr/>
          </p:nvSpPr>
          <p:spPr bwMode="auto">
            <a:xfrm flipV="1">
              <a:off x="1392" y="1920"/>
              <a:ext cx="576" cy="864"/>
            </a:xfrm>
            <a:prstGeom prst="line">
              <a:avLst/>
            </a:prstGeom>
            <a:noFill/>
            <a:ln w="19050">
              <a:solidFill>
                <a:schemeClr val="tx1"/>
              </a:solidFill>
              <a:round/>
              <a:headEnd/>
              <a:tailEn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23578" name="Oval 16"/>
            <p:cNvSpPr>
              <a:spLocks noChangeArrowheads="1"/>
            </p:cNvSpPr>
            <p:nvPr/>
          </p:nvSpPr>
          <p:spPr bwMode="auto">
            <a:xfrm>
              <a:off x="1632" y="2352"/>
              <a:ext cx="48" cy="48"/>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grpSp>
      <p:sp>
        <p:nvSpPr>
          <p:cNvPr id="23560" name="Text Box 17"/>
          <p:cNvSpPr txBox="1">
            <a:spLocks noChangeArrowheads="1"/>
          </p:cNvSpPr>
          <p:nvPr/>
        </p:nvSpPr>
        <p:spPr bwMode="auto">
          <a:xfrm>
            <a:off x="3733800" y="2667000"/>
            <a:ext cx="8382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a:solidFill>
                  <a:srgbClr val="000000"/>
                </a:solidFill>
                <a:latin typeface="Times New Roman" pitchFamily="18" charset="0"/>
              </a:rPr>
              <a:t>(</a:t>
            </a:r>
            <a:r>
              <a:rPr lang="en-US" sz="1400" b="1" i="1">
                <a:solidFill>
                  <a:srgbClr val="000000"/>
                </a:solidFill>
                <a:latin typeface="Times New Roman" pitchFamily="18" charset="0"/>
              </a:rPr>
              <a:t>x,y,z</a:t>
            </a:r>
            <a:r>
              <a:rPr lang="en-US" sz="1400">
                <a:solidFill>
                  <a:srgbClr val="000000"/>
                </a:solidFill>
                <a:latin typeface="Times New Roman" pitchFamily="18" charset="0"/>
              </a:rPr>
              <a:t>)</a:t>
            </a:r>
            <a:endParaRPr lang="en-US" sz="1400" i="1">
              <a:solidFill>
                <a:srgbClr val="000000"/>
              </a:solidFill>
              <a:latin typeface="Times New Roman" pitchFamily="18" charset="0"/>
            </a:endParaRPr>
          </a:p>
        </p:txBody>
      </p:sp>
      <p:sp>
        <p:nvSpPr>
          <p:cNvPr id="23561" name="Text Box 18"/>
          <p:cNvSpPr txBox="1">
            <a:spLocks noChangeArrowheads="1"/>
          </p:cNvSpPr>
          <p:nvPr/>
        </p:nvSpPr>
        <p:spPr bwMode="auto">
          <a:xfrm>
            <a:off x="3733800" y="3505200"/>
            <a:ext cx="2057400" cy="304800"/>
          </a:xfrm>
          <a:prstGeom prst="rect">
            <a:avLst/>
          </a:prstGeom>
          <a:noFill/>
          <a:ln w="9525">
            <a:noFill/>
            <a:miter lim="800000"/>
            <a:headEnd/>
            <a:tailEnd/>
          </a:ln>
        </p:spPr>
        <p:txBody>
          <a:bodyPr>
            <a:spAutoFit/>
          </a:bodyPr>
          <a:lstStyle/>
          <a:p>
            <a:pPr fontAlgn="base">
              <a:spcBef>
                <a:spcPct val="50000"/>
              </a:spcBef>
              <a:spcAft>
                <a:spcPct val="0"/>
              </a:spcAft>
            </a:pPr>
            <a:r>
              <a:rPr lang="en-US" sz="1400">
                <a:solidFill>
                  <a:srgbClr val="000000"/>
                </a:solidFill>
                <a:latin typeface="Times New Roman" pitchFamily="18" charset="0"/>
              </a:rPr>
              <a:t>(sin</a:t>
            </a:r>
            <a:r>
              <a:rPr lang="el-GR" sz="1400">
                <a:solidFill>
                  <a:srgbClr val="000000"/>
                </a:solidFill>
                <a:latin typeface="Times New Roman" pitchFamily="18" charset="0"/>
              </a:rPr>
              <a:t>θ</a:t>
            </a:r>
            <a:r>
              <a:rPr lang="en-US" sz="1400">
                <a:solidFill>
                  <a:srgbClr val="000000"/>
                </a:solidFill>
                <a:latin typeface="Times New Roman" pitchFamily="18" charset="0"/>
              </a:rPr>
              <a:t>cos</a:t>
            </a:r>
            <a:r>
              <a:rPr lang="el-GR" sz="1400">
                <a:solidFill>
                  <a:srgbClr val="000000"/>
                </a:solidFill>
                <a:latin typeface="Times New Roman" pitchFamily="18" charset="0"/>
              </a:rPr>
              <a:t>φ</a:t>
            </a:r>
            <a:r>
              <a:rPr lang="en-US" sz="1400">
                <a:solidFill>
                  <a:srgbClr val="000000"/>
                </a:solidFill>
                <a:latin typeface="Times New Roman" pitchFamily="18" charset="0"/>
              </a:rPr>
              <a:t>,cos</a:t>
            </a:r>
            <a:r>
              <a:rPr lang="el-GR" sz="1400">
                <a:solidFill>
                  <a:srgbClr val="000000"/>
                </a:solidFill>
                <a:latin typeface="Times New Roman" pitchFamily="18" charset="0"/>
              </a:rPr>
              <a:t>θ</a:t>
            </a:r>
            <a:r>
              <a:rPr lang="en-US" sz="1400">
                <a:solidFill>
                  <a:srgbClr val="000000"/>
                </a:solidFill>
                <a:latin typeface="Times New Roman" pitchFamily="18" charset="0"/>
              </a:rPr>
              <a:t>cos</a:t>
            </a:r>
            <a:r>
              <a:rPr lang="el-GR" sz="1400">
                <a:solidFill>
                  <a:srgbClr val="000000"/>
                </a:solidFill>
                <a:latin typeface="Times New Roman" pitchFamily="18" charset="0"/>
                <a:cs typeface="Times New Roman" pitchFamily="18" charset="0"/>
              </a:rPr>
              <a:t>φ</a:t>
            </a:r>
            <a:r>
              <a:rPr lang="en-US" sz="1400">
                <a:solidFill>
                  <a:srgbClr val="000000"/>
                </a:solidFill>
                <a:latin typeface="Times New Roman" pitchFamily="18" charset="0"/>
              </a:rPr>
              <a:t>,sin</a:t>
            </a:r>
            <a:r>
              <a:rPr lang="el-GR" sz="1400">
                <a:solidFill>
                  <a:srgbClr val="000000"/>
                </a:solidFill>
                <a:latin typeface="Times New Roman" pitchFamily="18" charset="0"/>
              </a:rPr>
              <a:t>φ</a:t>
            </a:r>
            <a:r>
              <a:rPr lang="en-US" sz="1400">
                <a:solidFill>
                  <a:srgbClr val="000000"/>
                </a:solidFill>
                <a:latin typeface="Times New Roman" pitchFamily="18" charset="0"/>
              </a:rPr>
              <a:t>)</a:t>
            </a:r>
          </a:p>
        </p:txBody>
      </p:sp>
      <p:sp>
        <p:nvSpPr>
          <p:cNvPr id="23562" name="Rectangle 19"/>
          <p:cNvSpPr>
            <a:spLocks noChangeArrowheads="1"/>
          </p:cNvSpPr>
          <p:nvPr/>
        </p:nvSpPr>
        <p:spPr bwMode="auto">
          <a:xfrm>
            <a:off x="8229600" y="2971800"/>
            <a:ext cx="1143000" cy="533400"/>
          </a:xfrm>
          <a:prstGeom prst="rect">
            <a:avLst/>
          </a:prstGeom>
          <a:noFill/>
          <a:ln w="9525">
            <a:noFill/>
            <a:miter lim="800000"/>
            <a:headEnd/>
            <a:tailEnd/>
          </a:ln>
        </p:spPr>
        <p:txBody>
          <a:bodyPr/>
          <a:lstStyle/>
          <a:p>
            <a:pPr eaLnBrk="0" fontAlgn="base" hangingPunct="0">
              <a:spcBef>
                <a:spcPct val="20000"/>
              </a:spcBef>
              <a:spcAft>
                <a:spcPct val="0"/>
              </a:spcAft>
            </a:pPr>
            <a:r>
              <a:rPr lang="en-US" sz="2400">
                <a:solidFill>
                  <a:srgbClr val="000000"/>
                </a:solidFill>
                <a:latin typeface="Arial Unicode MS" pitchFamily="34" charset="-128"/>
                <a:cs typeface="Times New Roman" pitchFamily="18" charset="0"/>
              </a:rPr>
              <a:t>cos </a:t>
            </a:r>
            <a:r>
              <a:rPr lang="el-GR" sz="2400" i="1">
                <a:solidFill>
                  <a:srgbClr val="000000"/>
                </a:solidFill>
                <a:latin typeface="Times New Roman" pitchFamily="18" charset="0"/>
                <a:cs typeface="Times New Roman" pitchFamily="18" charset="0"/>
              </a:rPr>
              <a:t>φ</a:t>
            </a:r>
          </a:p>
        </p:txBody>
      </p:sp>
      <p:sp>
        <p:nvSpPr>
          <p:cNvPr id="23563" name="Rectangle 20"/>
          <p:cNvSpPr>
            <a:spLocks noChangeArrowheads="1"/>
          </p:cNvSpPr>
          <p:nvPr/>
        </p:nvSpPr>
        <p:spPr bwMode="auto">
          <a:xfrm>
            <a:off x="6248400" y="2438400"/>
            <a:ext cx="304800" cy="533400"/>
          </a:xfrm>
          <a:prstGeom prst="rect">
            <a:avLst/>
          </a:prstGeom>
          <a:solidFill>
            <a:schemeClr val="bg1"/>
          </a:solidFill>
          <a:ln w="9525">
            <a:noFill/>
            <a:miter lim="800000"/>
            <a:headEnd/>
            <a:tailEnd/>
          </a:ln>
        </p:spPr>
        <p:txBody>
          <a:bodyPr/>
          <a:lstStyle/>
          <a:p>
            <a:pPr eaLnBrk="0" fontAlgn="base" hangingPunct="0">
              <a:spcBef>
                <a:spcPct val="20000"/>
              </a:spcBef>
              <a:spcAft>
                <a:spcPct val="0"/>
              </a:spcAft>
            </a:pPr>
            <a:r>
              <a:rPr lang="el-GR" sz="2400" i="1">
                <a:solidFill>
                  <a:srgbClr val="000000"/>
                </a:solidFill>
                <a:latin typeface="Times New Roman" pitchFamily="18" charset="0"/>
                <a:cs typeface="Times New Roman" pitchFamily="18" charset="0"/>
              </a:rPr>
              <a:t>φ</a:t>
            </a:r>
          </a:p>
        </p:txBody>
      </p:sp>
      <p:sp>
        <p:nvSpPr>
          <p:cNvPr id="23564" name="Rectangle 21"/>
          <p:cNvSpPr>
            <a:spLocks noChangeArrowheads="1"/>
          </p:cNvSpPr>
          <p:nvPr/>
        </p:nvSpPr>
        <p:spPr bwMode="auto">
          <a:xfrm>
            <a:off x="7391400" y="4114800"/>
            <a:ext cx="1981200" cy="533400"/>
          </a:xfrm>
          <a:prstGeom prst="rect">
            <a:avLst/>
          </a:prstGeom>
          <a:solidFill>
            <a:schemeClr val="bg1"/>
          </a:solidFill>
          <a:ln w="9525">
            <a:noFill/>
            <a:miter lim="800000"/>
            <a:headEnd/>
            <a:tailEnd/>
          </a:ln>
        </p:spPr>
        <p:txBody>
          <a:bodyPr/>
          <a:lstStyle/>
          <a:p>
            <a:pPr eaLnBrk="0" fontAlgn="base" hangingPunct="0">
              <a:spcBef>
                <a:spcPct val="20000"/>
              </a:spcBef>
              <a:spcAft>
                <a:spcPct val="0"/>
              </a:spcAft>
            </a:pPr>
            <a:r>
              <a:rPr lang="en-US" sz="2400">
                <a:solidFill>
                  <a:srgbClr val="000000"/>
                </a:solidFill>
                <a:latin typeface="Arial Unicode MS" pitchFamily="34" charset="-128"/>
                <a:cs typeface="Times New Roman" pitchFamily="18" charset="0"/>
              </a:rPr>
              <a:t>cos </a:t>
            </a:r>
            <a:r>
              <a:rPr lang="el-GR" sz="2400" i="1">
                <a:solidFill>
                  <a:srgbClr val="000000"/>
                </a:solidFill>
                <a:latin typeface="Times New Roman" pitchFamily="18" charset="0"/>
                <a:cs typeface="Times New Roman" pitchFamily="18" charset="0"/>
              </a:rPr>
              <a:t>θ</a:t>
            </a:r>
            <a:r>
              <a:rPr lang="en-US" sz="2400">
                <a:solidFill>
                  <a:srgbClr val="000000"/>
                </a:solidFill>
                <a:latin typeface="Arial Unicode MS" pitchFamily="34" charset="-128"/>
                <a:cs typeface="Times New Roman" pitchFamily="18" charset="0"/>
              </a:rPr>
              <a:t> cos </a:t>
            </a:r>
            <a:r>
              <a:rPr lang="el-GR" sz="2400" i="1">
                <a:solidFill>
                  <a:srgbClr val="000000"/>
                </a:solidFill>
                <a:latin typeface="Times New Roman" pitchFamily="18" charset="0"/>
                <a:cs typeface="Times New Roman" pitchFamily="18" charset="0"/>
              </a:rPr>
              <a:t>φ</a:t>
            </a:r>
          </a:p>
        </p:txBody>
      </p:sp>
      <p:sp>
        <p:nvSpPr>
          <p:cNvPr id="23565" name="Rectangle 22"/>
          <p:cNvSpPr>
            <a:spLocks noChangeArrowheads="1"/>
          </p:cNvSpPr>
          <p:nvPr/>
        </p:nvSpPr>
        <p:spPr bwMode="auto">
          <a:xfrm>
            <a:off x="7391400" y="3581400"/>
            <a:ext cx="1981200" cy="533400"/>
          </a:xfrm>
          <a:prstGeom prst="rect">
            <a:avLst/>
          </a:prstGeom>
          <a:solidFill>
            <a:schemeClr val="bg1"/>
          </a:solidFill>
          <a:ln w="9525">
            <a:noFill/>
            <a:miter lim="800000"/>
            <a:headEnd/>
            <a:tailEnd/>
          </a:ln>
        </p:spPr>
        <p:txBody>
          <a:bodyPr/>
          <a:lstStyle/>
          <a:p>
            <a:pPr eaLnBrk="0" fontAlgn="base" hangingPunct="0">
              <a:spcBef>
                <a:spcPct val="20000"/>
              </a:spcBef>
              <a:spcAft>
                <a:spcPct val="0"/>
              </a:spcAft>
            </a:pPr>
            <a:r>
              <a:rPr lang="en-US" sz="2400">
                <a:solidFill>
                  <a:srgbClr val="000000"/>
                </a:solidFill>
                <a:latin typeface="Arial Unicode MS" pitchFamily="34" charset="-128"/>
                <a:cs typeface="Times New Roman" pitchFamily="18" charset="0"/>
              </a:rPr>
              <a:t>sin </a:t>
            </a:r>
            <a:r>
              <a:rPr lang="el-GR" sz="2400" i="1">
                <a:solidFill>
                  <a:srgbClr val="000000"/>
                </a:solidFill>
                <a:latin typeface="Times New Roman" pitchFamily="18" charset="0"/>
                <a:cs typeface="Times New Roman" pitchFamily="18" charset="0"/>
              </a:rPr>
              <a:t>φ</a:t>
            </a:r>
          </a:p>
        </p:txBody>
      </p:sp>
      <p:sp>
        <p:nvSpPr>
          <p:cNvPr id="23566" name="Rectangle 23"/>
          <p:cNvSpPr>
            <a:spLocks noChangeArrowheads="1"/>
          </p:cNvSpPr>
          <p:nvPr/>
        </p:nvSpPr>
        <p:spPr bwMode="auto">
          <a:xfrm>
            <a:off x="7620000" y="4800600"/>
            <a:ext cx="762000" cy="304800"/>
          </a:xfrm>
          <a:prstGeom prst="rect">
            <a:avLst/>
          </a:prstGeom>
          <a:noFill/>
          <a:ln w="9525">
            <a:noFill/>
            <a:miter lim="800000"/>
            <a:headEnd/>
            <a:tailEnd/>
          </a:ln>
        </p:spPr>
        <p:txBody>
          <a:bodyPr/>
          <a:lstStyle/>
          <a:p>
            <a:pPr eaLnBrk="0" fontAlgn="base" hangingPunct="0">
              <a:spcBef>
                <a:spcPct val="20000"/>
              </a:spcBef>
              <a:spcAft>
                <a:spcPct val="0"/>
              </a:spcAft>
            </a:pPr>
            <a:r>
              <a:rPr lang="en-US" b="1">
                <a:solidFill>
                  <a:srgbClr val="CC0000"/>
                </a:solidFill>
                <a:latin typeface="Times New Roman" pitchFamily="18" charset="0"/>
                <a:cs typeface="Times New Roman" pitchFamily="18" charset="0"/>
              </a:rPr>
              <a:t>_    _</a:t>
            </a:r>
            <a:endParaRPr lang="el-GR" b="1" i="1">
              <a:solidFill>
                <a:srgbClr val="CC0000"/>
              </a:solidFill>
              <a:latin typeface="Times New Roman" pitchFamily="18" charset="0"/>
              <a:cs typeface="Times New Roman" pitchFamily="18" charset="0"/>
            </a:endParaRPr>
          </a:p>
        </p:txBody>
      </p:sp>
      <p:sp>
        <p:nvSpPr>
          <p:cNvPr id="23567" name="Rectangle 24"/>
          <p:cNvSpPr>
            <a:spLocks noChangeArrowheads="1"/>
          </p:cNvSpPr>
          <p:nvPr/>
        </p:nvSpPr>
        <p:spPr bwMode="auto">
          <a:xfrm>
            <a:off x="7620000" y="5410200"/>
            <a:ext cx="762000" cy="304800"/>
          </a:xfrm>
          <a:prstGeom prst="rect">
            <a:avLst/>
          </a:prstGeom>
          <a:noFill/>
          <a:ln w="9525">
            <a:noFill/>
            <a:miter lim="800000"/>
            <a:headEnd/>
            <a:tailEnd/>
          </a:ln>
        </p:spPr>
        <p:txBody>
          <a:bodyPr/>
          <a:lstStyle/>
          <a:p>
            <a:pPr eaLnBrk="0" fontAlgn="base" hangingPunct="0">
              <a:spcBef>
                <a:spcPct val="20000"/>
              </a:spcBef>
              <a:spcAft>
                <a:spcPct val="0"/>
              </a:spcAft>
            </a:pPr>
            <a:r>
              <a:rPr lang="en-US" b="1">
                <a:solidFill>
                  <a:srgbClr val="CC0000"/>
                </a:solidFill>
                <a:latin typeface="Times New Roman" pitchFamily="18" charset="0"/>
                <a:cs typeface="Times New Roman" pitchFamily="18" charset="0"/>
              </a:rPr>
              <a:t>_    _</a:t>
            </a:r>
            <a:endParaRPr lang="el-GR" b="1" i="1">
              <a:solidFill>
                <a:srgbClr val="CC0000"/>
              </a:solidFill>
              <a:latin typeface="Times New Roman" pitchFamily="18" charset="0"/>
              <a:cs typeface="Times New Roman" pitchFamily="18" charset="0"/>
            </a:endParaRPr>
          </a:p>
        </p:txBody>
      </p:sp>
      <p:sp>
        <p:nvSpPr>
          <p:cNvPr id="23568" name="Text Box 25"/>
          <p:cNvSpPr txBox="1">
            <a:spLocks noChangeArrowheads="1"/>
          </p:cNvSpPr>
          <p:nvPr/>
        </p:nvSpPr>
        <p:spPr bwMode="auto">
          <a:xfrm>
            <a:off x="5029200" y="4495801"/>
            <a:ext cx="1219200" cy="461665"/>
          </a:xfrm>
          <a:prstGeom prst="rect">
            <a:avLst/>
          </a:prstGeom>
          <a:noFill/>
          <a:ln w="38100">
            <a:solidFill>
              <a:srgbClr val="CC0000"/>
            </a:solidFill>
            <a:miter lim="800000"/>
            <a:headEnd/>
            <a:tailEnd/>
          </a:ln>
        </p:spPr>
        <p:txBody>
          <a:bodyPr>
            <a:spAutoFit/>
          </a:bodyPr>
          <a:lstStyle/>
          <a:p>
            <a:pPr fontAlgn="base">
              <a:spcBef>
                <a:spcPct val="50000"/>
              </a:spcBef>
              <a:spcAft>
                <a:spcPct val="0"/>
              </a:spcAft>
            </a:pPr>
            <a:r>
              <a:rPr lang="en-US" sz="2400" i="1" u="sng">
                <a:solidFill>
                  <a:srgbClr val="000000"/>
                </a:solidFill>
                <a:latin typeface="Times New Roman" pitchFamily="18" charset="0"/>
              </a:rPr>
              <a:t>p</a:t>
            </a:r>
            <a:r>
              <a:rPr lang="en-US" sz="2400" i="1">
                <a:solidFill>
                  <a:srgbClr val="000000"/>
                </a:solidFill>
                <a:latin typeface="Times New Roman" pitchFamily="18" charset="0"/>
              </a:rPr>
              <a:t> = </a:t>
            </a:r>
            <a:r>
              <a:rPr lang="en-US" sz="2400" b="1" i="1">
                <a:solidFill>
                  <a:srgbClr val="000000"/>
                </a:solidFill>
                <a:latin typeface="Times New Roman" pitchFamily="18" charset="0"/>
              </a:rPr>
              <a:t>R</a:t>
            </a:r>
            <a:r>
              <a:rPr lang="en-US" sz="2400" i="1">
                <a:solidFill>
                  <a:srgbClr val="000000"/>
                </a:solidFill>
                <a:latin typeface="Times New Roman" pitchFamily="18" charset="0"/>
              </a:rPr>
              <a:t> p</a:t>
            </a:r>
            <a:endParaRPr lang="en-US" sz="2400" i="1" u="sng">
              <a:solidFill>
                <a:srgbClr val="000000"/>
              </a:solidFill>
              <a:latin typeface="Times New Roman" pitchFamily="18" charset="0"/>
            </a:endParaRPr>
          </a:p>
        </p:txBody>
      </p:sp>
      <p:sp>
        <p:nvSpPr>
          <p:cNvPr id="23569" name="Line 26"/>
          <p:cNvSpPr>
            <a:spLocks noChangeShapeType="1"/>
          </p:cNvSpPr>
          <p:nvPr/>
        </p:nvSpPr>
        <p:spPr bwMode="auto">
          <a:xfrm>
            <a:off x="6248400" y="4724400"/>
            <a:ext cx="609600" cy="0"/>
          </a:xfrm>
          <a:prstGeom prst="line">
            <a:avLst/>
          </a:prstGeom>
          <a:noFill/>
          <a:ln w="38100">
            <a:solidFill>
              <a:srgbClr val="CC0000"/>
            </a:solidFill>
            <a:round/>
            <a:headEnd/>
            <a:tailEnd type="stealth" w="lg" len="lg"/>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Tree>
  </p:cSld>
  <p:clrMapOvr>
    <a:masterClrMapping/>
  </p:clrMapOvr>
  <p:transition advClick="0"/>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Full-view Panorama</a:t>
            </a:r>
          </a:p>
        </p:txBody>
      </p:sp>
      <p:sp>
        <p:nvSpPr>
          <p:cNvPr id="603139" name="Text Box 3"/>
          <p:cNvSpPr txBox="1">
            <a:spLocks noChangeArrowheads="1"/>
          </p:cNvSpPr>
          <p:nvPr/>
        </p:nvSpPr>
        <p:spPr bwMode="auto">
          <a:xfrm>
            <a:off x="3184525" y="2809876"/>
            <a:ext cx="387350" cy="519113"/>
          </a:xfrm>
          <a:prstGeom prst="rect">
            <a:avLst/>
          </a:prstGeom>
          <a:noFill/>
          <a:ln w="12700">
            <a:noFill/>
            <a:miter lim="800000"/>
            <a:headEnd type="none" w="sm" len="sm"/>
            <a:tailEnd type="none" w="sm" len="sm"/>
          </a:ln>
          <a:effectLst/>
        </p:spPr>
        <p:txBody>
          <a:bodyPr wrap="none">
            <a:spAutoFit/>
          </a:bodyPr>
          <a:lstStyle/>
          <a:p>
            <a:pPr eaLnBrk="0" fontAlgn="base" hangingPunct="0">
              <a:spcBef>
                <a:spcPct val="0"/>
              </a:spcBef>
              <a:spcAft>
                <a:spcPct val="0"/>
              </a:spcAft>
              <a:defRPr/>
            </a:pPr>
            <a:r>
              <a:rPr lang="en-US" sz="2800" b="1">
                <a:solidFill>
                  <a:srgbClr val="000000"/>
                </a:solidFill>
                <a:effectLst>
                  <a:outerShdw blurRad="38100" dist="38100" dir="2700000" algn="tl">
                    <a:srgbClr val="C0C0C0"/>
                  </a:outerShdw>
                </a:effectLst>
                <a:latin typeface="Times New Roman" pitchFamily="18" charset="0"/>
              </a:rPr>
              <a:t>+</a:t>
            </a:r>
          </a:p>
        </p:txBody>
      </p:sp>
      <p:sp>
        <p:nvSpPr>
          <p:cNvPr id="603140" name="Text Box 4"/>
          <p:cNvSpPr txBox="1">
            <a:spLocks noChangeArrowheads="1"/>
          </p:cNvSpPr>
          <p:nvPr/>
        </p:nvSpPr>
        <p:spPr bwMode="auto">
          <a:xfrm>
            <a:off x="4953000" y="2209801"/>
            <a:ext cx="387350" cy="519113"/>
          </a:xfrm>
          <a:prstGeom prst="rect">
            <a:avLst/>
          </a:prstGeom>
          <a:noFill/>
          <a:ln w="12700">
            <a:noFill/>
            <a:miter lim="800000"/>
            <a:headEnd type="none" w="sm" len="sm"/>
            <a:tailEnd type="none" w="sm" len="sm"/>
          </a:ln>
          <a:effectLst/>
        </p:spPr>
        <p:txBody>
          <a:bodyPr wrap="none">
            <a:spAutoFit/>
          </a:bodyPr>
          <a:lstStyle/>
          <a:p>
            <a:pPr eaLnBrk="0" fontAlgn="base" hangingPunct="0">
              <a:spcBef>
                <a:spcPct val="0"/>
              </a:spcBef>
              <a:spcAft>
                <a:spcPct val="0"/>
              </a:spcAft>
              <a:defRPr/>
            </a:pPr>
            <a:r>
              <a:rPr lang="en-US" sz="2800" b="1">
                <a:solidFill>
                  <a:srgbClr val="000000"/>
                </a:solidFill>
                <a:effectLst>
                  <a:outerShdw blurRad="38100" dist="38100" dir="2700000" algn="tl">
                    <a:srgbClr val="C0C0C0"/>
                  </a:outerShdw>
                </a:effectLst>
                <a:latin typeface="Times New Roman" pitchFamily="18" charset="0"/>
              </a:rPr>
              <a:t>+</a:t>
            </a:r>
          </a:p>
        </p:txBody>
      </p:sp>
      <p:sp>
        <p:nvSpPr>
          <p:cNvPr id="603141" name="Text Box 5"/>
          <p:cNvSpPr txBox="1">
            <a:spLocks noChangeArrowheads="1"/>
          </p:cNvSpPr>
          <p:nvPr/>
        </p:nvSpPr>
        <p:spPr bwMode="auto">
          <a:xfrm>
            <a:off x="8839200" y="2895601"/>
            <a:ext cx="387350" cy="519113"/>
          </a:xfrm>
          <a:prstGeom prst="rect">
            <a:avLst/>
          </a:prstGeom>
          <a:noFill/>
          <a:ln w="12700">
            <a:noFill/>
            <a:miter lim="800000"/>
            <a:headEnd type="none" w="sm" len="sm"/>
            <a:tailEnd type="none" w="sm" len="sm"/>
          </a:ln>
          <a:effectLst/>
        </p:spPr>
        <p:txBody>
          <a:bodyPr wrap="none">
            <a:spAutoFit/>
          </a:bodyPr>
          <a:lstStyle/>
          <a:p>
            <a:pPr eaLnBrk="0" fontAlgn="base" hangingPunct="0">
              <a:spcBef>
                <a:spcPct val="0"/>
              </a:spcBef>
              <a:spcAft>
                <a:spcPct val="0"/>
              </a:spcAft>
              <a:defRPr/>
            </a:pPr>
            <a:r>
              <a:rPr lang="en-US" sz="2800" b="1">
                <a:solidFill>
                  <a:srgbClr val="000000"/>
                </a:solidFill>
                <a:effectLst>
                  <a:outerShdw blurRad="38100" dist="38100" dir="2700000" algn="tl">
                    <a:srgbClr val="C0C0C0"/>
                  </a:outerShdw>
                </a:effectLst>
                <a:latin typeface="Times New Roman" pitchFamily="18" charset="0"/>
              </a:rPr>
              <a:t>+</a:t>
            </a:r>
          </a:p>
        </p:txBody>
      </p:sp>
      <p:sp>
        <p:nvSpPr>
          <p:cNvPr id="603142" name="Text Box 6"/>
          <p:cNvSpPr txBox="1">
            <a:spLocks noChangeArrowheads="1"/>
          </p:cNvSpPr>
          <p:nvPr/>
        </p:nvSpPr>
        <p:spPr bwMode="auto">
          <a:xfrm>
            <a:off x="6858000" y="2209801"/>
            <a:ext cx="387350" cy="519113"/>
          </a:xfrm>
          <a:prstGeom prst="rect">
            <a:avLst/>
          </a:prstGeom>
          <a:noFill/>
          <a:ln w="12700">
            <a:noFill/>
            <a:miter lim="800000"/>
            <a:headEnd type="none" w="sm" len="sm"/>
            <a:tailEnd type="none" w="sm" len="sm"/>
          </a:ln>
          <a:effectLst/>
        </p:spPr>
        <p:txBody>
          <a:bodyPr wrap="none">
            <a:spAutoFit/>
          </a:bodyPr>
          <a:lstStyle/>
          <a:p>
            <a:pPr eaLnBrk="0" fontAlgn="base" hangingPunct="0">
              <a:spcBef>
                <a:spcPct val="0"/>
              </a:spcBef>
              <a:spcAft>
                <a:spcPct val="0"/>
              </a:spcAft>
              <a:defRPr/>
            </a:pPr>
            <a:r>
              <a:rPr lang="en-US" sz="2800" b="1">
                <a:solidFill>
                  <a:srgbClr val="000000"/>
                </a:solidFill>
                <a:effectLst>
                  <a:outerShdw blurRad="38100" dist="38100" dir="2700000" algn="tl">
                    <a:srgbClr val="C0C0C0"/>
                  </a:outerShdw>
                </a:effectLst>
                <a:latin typeface="Times New Roman" pitchFamily="18" charset="0"/>
              </a:rPr>
              <a:t>+</a:t>
            </a:r>
          </a:p>
        </p:txBody>
      </p:sp>
      <p:pic>
        <p:nvPicPr>
          <p:cNvPr id="24583" name="Picture 7" descr="LOBBYG2"/>
          <p:cNvPicPr>
            <a:picLocks noChangeAspect="1" noChangeArrowheads="1"/>
          </p:cNvPicPr>
          <p:nvPr/>
        </p:nvPicPr>
        <p:blipFill>
          <a:blip r:embed="rId2" cstate="print"/>
          <a:srcRect/>
          <a:stretch>
            <a:fillRect/>
          </a:stretch>
        </p:blipFill>
        <p:spPr bwMode="auto">
          <a:xfrm>
            <a:off x="2209801" y="3810000"/>
            <a:ext cx="7800975" cy="2743200"/>
          </a:xfrm>
          <a:prstGeom prst="rect">
            <a:avLst/>
          </a:prstGeom>
          <a:noFill/>
          <a:ln w="9525">
            <a:noFill/>
            <a:miter lim="800000"/>
            <a:headEnd/>
            <a:tailEnd/>
          </a:ln>
        </p:spPr>
      </p:pic>
      <p:pic>
        <p:nvPicPr>
          <p:cNvPr id="24584" name="Picture 8" descr="DSC00013"/>
          <p:cNvPicPr>
            <a:picLocks noChangeAspect="1" noChangeArrowheads="1"/>
          </p:cNvPicPr>
          <p:nvPr/>
        </p:nvPicPr>
        <p:blipFill>
          <a:blip r:embed="rId3" cstate="print"/>
          <a:srcRect/>
          <a:stretch>
            <a:fillRect/>
          </a:stretch>
        </p:blipFill>
        <p:spPr bwMode="auto">
          <a:xfrm>
            <a:off x="9448801" y="2514600"/>
            <a:ext cx="1012825" cy="1295400"/>
          </a:xfrm>
          <a:prstGeom prst="rect">
            <a:avLst/>
          </a:prstGeom>
          <a:noFill/>
          <a:ln w="9525">
            <a:noFill/>
            <a:miter lim="800000"/>
            <a:headEnd/>
            <a:tailEnd/>
          </a:ln>
        </p:spPr>
      </p:pic>
      <p:pic>
        <p:nvPicPr>
          <p:cNvPr id="24585" name="Picture 9" descr="DSC00019"/>
          <p:cNvPicPr>
            <a:picLocks noChangeAspect="1" noChangeArrowheads="1"/>
          </p:cNvPicPr>
          <p:nvPr/>
        </p:nvPicPr>
        <p:blipFill>
          <a:blip r:embed="rId4" cstate="print"/>
          <a:srcRect/>
          <a:stretch>
            <a:fillRect/>
          </a:stretch>
        </p:blipFill>
        <p:spPr bwMode="auto">
          <a:xfrm>
            <a:off x="1882776" y="2438400"/>
            <a:ext cx="1012825" cy="1295400"/>
          </a:xfrm>
          <a:prstGeom prst="rect">
            <a:avLst/>
          </a:prstGeom>
          <a:noFill/>
          <a:ln w="9525">
            <a:noFill/>
            <a:miter lim="800000"/>
            <a:headEnd/>
            <a:tailEnd/>
          </a:ln>
        </p:spPr>
      </p:pic>
      <p:pic>
        <p:nvPicPr>
          <p:cNvPr id="24586" name="Picture 10" descr="DSC00025"/>
          <p:cNvPicPr>
            <a:picLocks noChangeAspect="1" noChangeArrowheads="1"/>
          </p:cNvPicPr>
          <p:nvPr/>
        </p:nvPicPr>
        <p:blipFill>
          <a:blip r:embed="rId5" cstate="print"/>
          <a:srcRect/>
          <a:stretch>
            <a:fillRect/>
          </a:stretch>
        </p:blipFill>
        <p:spPr bwMode="auto">
          <a:xfrm>
            <a:off x="3733801" y="1981200"/>
            <a:ext cx="1012825" cy="1295400"/>
          </a:xfrm>
          <a:prstGeom prst="rect">
            <a:avLst/>
          </a:prstGeom>
          <a:noFill/>
          <a:ln w="9525">
            <a:noFill/>
            <a:miter lim="800000"/>
            <a:headEnd/>
            <a:tailEnd/>
          </a:ln>
        </p:spPr>
      </p:pic>
      <p:pic>
        <p:nvPicPr>
          <p:cNvPr id="24587" name="Picture 11" descr="DSC00034"/>
          <p:cNvPicPr>
            <a:picLocks noChangeAspect="1" noChangeArrowheads="1"/>
          </p:cNvPicPr>
          <p:nvPr/>
        </p:nvPicPr>
        <p:blipFill>
          <a:blip r:embed="rId6" cstate="print"/>
          <a:srcRect/>
          <a:stretch>
            <a:fillRect/>
          </a:stretch>
        </p:blipFill>
        <p:spPr bwMode="auto">
          <a:xfrm>
            <a:off x="7597776" y="1981200"/>
            <a:ext cx="1012825" cy="1295400"/>
          </a:xfrm>
          <a:prstGeom prst="rect">
            <a:avLst/>
          </a:prstGeom>
          <a:noFill/>
          <a:ln w="9525">
            <a:noFill/>
            <a:miter lim="800000"/>
            <a:headEnd/>
            <a:tailEnd/>
          </a:ln>
        </p:spPr>
      </p:pic>
      <p:pic>
        <p:nvPicPr>
          <p:cNvPr id="24588" name="Picture 12" descr="DSC00049"/>
          <p:cNvPicPr>
            <a:picLocks noChangeAspect="1" noChangeArrowheads="1"/>
          </p:cNvPicPr>
          <p:nvPr/>
        </p:nvPicPr>
        <p:blipFill>
          <a:blip r:embed="rId7" cstate="print"/>
          <a:srcRect/>
          <a:stretch>
            <a:fillRect/>
          </a:stretch>
        </p:blipFill>
        <p:spPr bwMode="auto">
          <a:xfrm>
            <a:off x="5616576" y="1676400"/>
            <a:ext cx="1012825" cy="1295400"/>
          </a:xfrm>
          <a:prstGeom prst="rect">
            <a:avLst/>
          </a:prstGeom>
          <a:noFill/>
          <a:ln w="9525">
            <a:noFill/>
            <a:miter lim="800000"/>
            <a:headEnd/>
            <a:tailEnd/>
          </a:ln>
        </p:spPr>
      </p:pic>
    </p:spTree>
  </p:cSld>
  <p:clrMapOvr>
    <a:masterClrMapping/>
  </p:clrMapOvr>
  <p:transition advClick="0"/>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Distortion</a:t>
            </a:r>
          </a:p>
        </p:txBody>
      </p:sp>
      <p:sp>
        <p:nvSpPr>
          <p:cNvPr id="28675" name="Rectangle 3"/>
          <p:cNvSpPr>
            <a:spLocks noGrp="1" noChangeArrowheads="1"/>
          </p:cNvSpPr>
          <p:nvPr>
            <p:ph type="body" idx="1"/>
          </p:nvPr>
        </p:nvSpPr>
        <p:spPr>
          <a:xfrm>
            <a:off x="2209800" y="4191000"/>
            <a:ext cx="7772400" cy="1981200"/>
          </a:xfrm>
        </p:spPr>
        <p:txBody>
          <a:bodyPr/>
          <a:lstStyle/>
          <a:p>
            <a:r>
              <a:rPr lang="en-US"/>
              <a:t>Radial distortion of the image</a:t>
            </a:r>
          </a:p>
          <a:p>
            <a:pPr lvl="1"/>
            <a:r>
              <a:rPr lang="en-US"/>
              <a:t>Caused by imperfect lenses</a:t>
            </a:r>
          </a:p>
          <a:p>
            <a:pPr lvl="1"/>
            <a:r>
              <a:rPr lang="en-US"/>
              <a:t>Deviations are most noticeable for rays that pass through the edge of the lens</a:t>
            </a:r>
          </a:p>
        </p:txBody>
      </p:sp>
      <p:pic>
        <p:nvPicPr>
          <p:cNvPr id="28676" name="Picture 4" descr="hecht-231-a"/>
          <p:cNvPicPr>
            <a:picLocks noChangeAspect="1" noChangeArrowheads="1"/>
          </p:cNvPicPr>
          <p:nvPr/>
        </p:nvPicPr>
        <p:blipFill>
          <a:blip r:embed="rId2" cstate="print">
            <a:lum bright="-26000" contrast="40000"/>
          </a:blip>
          <a:srcRect/>
          <a:stretch>
            <a:fillRect/>
          </a:stretch>
        </p:blipFill>
        <p:spPr bwMode="auto">
          <a:xfrm>
            <a:off x="4862514" y="944564"/>
            <a:ext cx="5576887" cy="2255837"/>
          </a:xfrm>
          <a:prstGeom prst="rect">
            <a:avLst/>
          </a:prstGeom>
          <a:noFill/>
          <a:ln w="9525">
            <a:noFill/>
            <a:miter lim="800000"/>
            <a:headEnd/>
            <a:tailEnd/>
          </a:ln>
        </p:spPr>
      </p:pic>
      <p:sp>
        <p:nvSpPr>
          <p:cNvPr id="28677" name="Text Box 5"/>
          <p:cNvSpPr txBox="1">
            <a:spLocks noChangeArrowheads="1"/>
          </p:cNvSpPr>
          <p:nvPr/>
        </p:nvSpPr>
        <p:spPr bwMode="auto">
          <a:xfrm>
            <a:off x="5105400" y="3165476"/>
            <a:ext cx="1466850" cy="339725"/>
          </a:xfrm>
          <a:prstGeom prst="rect">
            <a:avLst/>
          </a:prstGeom>
          <a:noFill/>
          <a:ln w="9525">
            <a:noFill/>
            <a:miter lim="800000"/>
            <a:headEnd/>
            <a:tailEnd/>
          </a:ln>
        </p:spPr>
        <p:txBody>
          <a:bodyPr wrap="none">
            <a:spAutoFit/>
          </a:bodyPr>
          <a:lstStyle/>
          <a:p>
            <a:pPr eaLnBrk="0" fontAlgn="base" hangingPunct="0">
              <a:lnSpc>
                <a:spcPct val="90000"/>
              </a:lnSpc>
              <a:spcBef>
                <a:spcPct val="50000"/>
              </a:spcBef>
              <a:spcAft>
                <a:spcPct val="50000"/>
              </a:spcAft>
            </a:pPr>
            <a:r>
              <a:rPr lang="en-US">
                <a:solidFill>
                  <a:srgbClr val="000000"/>
                </a:solidFill>
                <a:latin typeface="Arial"/>
              </a:rPr>
              <a:t>No distortion</a:t>
            </a:r>
          </a:p>
        </p:txBody>
      </p:sp>
      <p:sp>
        <p:nvSpPr>
          <p:cNvPr id="28678" name="Text Box 6"/>
          <p:cNvSpPr txBox="1">
            <a:spLocks noChangeArrowheads="1"/>
          </p:cNvSpPr>
          <p:nvPr/>
        </p:nvSpPr>
        <p:spPr bwMode="auto">
          <a:xfrm>
            <a:off x="7016750" y="3165476"/>
            <a:ext cx="1365250" cy="339725"/>
          </a:xfrm>
          <a:prstGeom prst="rect">
            <a:avLst/>
          </a:prstGeom>
          <a:noFill/>
          <a:ln w="9525">
            <a:noFill/>
            <a:miter lim="800000"/>
            <a:headEnd/>
            <a:tailEnd/>
          </a:ln>
        </p:spPr>
        <p:txBody>
          <a:bodyPr wrap="none">
            <a:spAutoFit/>
          </a:bodyPr>
          <a:lstStyle/>
          <a:p>
            <a:pPr eaLnBrk="0" fontAlgn="base" hangingPunct="0">
              <a:lnSpc>
                <a:spcPct val="90000"/>
              </a:lnSpc>
              <a:spcBef>
                <a:spcPct val="50000"/>
              </a:spcBef>
              <a:spcAft>
                <a:spcPct val="50000"/>
              </a:spcAft>
            </a:pPr>
            <a:r>
              <a:rPr lang="en-US">
                <a:solidFill>
                  <a:srgbClr val="000000"/>
                </a:solidFill>
                <a:latin typeface="Arial"/>
              </a:rPr>
              <a:t>Pin cushion</a:t>
            </a:r>
          </a:p>
        </p:txBody>
      </p:sp>
      <p:sp>
        <p:nvSpPr>
          <p:cNvPr id="28679" name="Text Box 7"/>
          <p:cNvSpPr txBox="1">
            <a:spLocks noChangeArrowheads="1"/>
          </p:cNvSpPr>
          <p:nvPr/>
        </p:nvSpPr>
        <p:spPr bwMode="auto">
          <a:xfrm>
            <a:off x="9264650" y="3165476"/>
            <a:ext cx="793750" cy="339725"/>
          </a:xfrm>
          <a:prstGeom prst="rect">
            <a:avLst/>
          </a:prstGeom>
          <a:noFill/>
          <a:ln w="9525">
            <a:noFill/>
            <a:miter lim="800000"/>
            <a:headEnd/>
            <a:tailEnd/>
          </a:ln>
        </p:spPr>
        <p:txBody>
          <a:bodyPr wrap="none">
            <a:spAutoFit/>
          </a:bodyPr>
          <a:lstStyle/>
          <a:p>
            <a:pPr eaLnBrk="0" fontAlgn="base" hangingPunct="0">
              <a:lnSpc>
                <a:spcPct val="90000"/>
              </a:lnSpc>
              <a:spcBef>
                <a:spcPct val="50000"/>
              </a:spcBef>
              <a:spcAft>
                <a:spcPct val="50000"/>
              </a:spcAft>
            </a:pPr>
            <a:r>
              <a:rPr lang="en-US">
                <a:solidFill>
                  <a:srgbClr val="000000"/>
                </a:solidFill>
                <a:latin typeface="Arial"/>
              </a:rPr>
              <a:t>Barrel</a:t>
            </a:r>
          </a:p>
        </p:txBody>
      </p:sp>
      <p:pic>
        <p:nvPicPr>
          <p:cNvPr id="28680" name="Picture 8" descr="IMG_0104"/>
          <p:cNvPicPr>
            <a:picLocks noChangeAspect="1" noChangeArrowheads="1"/>
          </p:cNvPicPr>
          <p:nvPr/>
        </p:nvPicPr>
        <p:blipFill>
          <a:blip r:embed="rId3" cstate="print"/>
          <a:srcRect/>
          <a:stretch>
            <a:fillRect/>
          </a:stretch>
        </p:blipFill>
        <p:spPr bwMode="auto">
          <a:xfrm>
            <a:off x="1879600" y="990600"/>
            <a:ext cx="2997200" cy="2247900"/>
          </a:xfrm>
          <a:prstGeom prst="rect">
            <a:avLst/>
          </a:prstGeom>
          <a:noFill/>
          <a:ln w="9525">
            <a:noFill/>
            <a:miter lim="800000"/>
            <a:headEnd/>
            <a:tailEnd/>
          </a:ln>
        </p:spPr>
      </p:pic>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Radial distortion</a:t>
            </a:r>
          </a:p>
        </p:txBody>
      </p:sp>
      <p:sp>
        <p:nvSpPr>
          <p:cNvPr id="29699" name="Rectangle 3"/>
          <p:cNvSpPr>
            <a:spLocks noGrp="1" noChangeArrowheads="1"/>
          </p:cNvSpPr>
          <p:nvPr>
            <p:ph type="body" idx="1"/>
          </p:nvPr>
        </p:nvSpPr>
        <p:spPr/>
        <p:txBody>
          <a:bodyPr/>
          <a:lstStyle/>
          <a:p>
            <a:r>
              <a:rPr lang="en-US" dirty="0"/>
              <a:t>Correct for “bending” in calibrated wide field of view lenses</a:t>
            </a:r>
          </a:p>
          <a:p>
            <a:endParaRPr lang="en-US" dirty="0"/>
          </a:p>
        </p:txBody>
      </p:sp>
      <p:pic>
        <p:nvPicPr>
          <p:cNvPr id="29700" name="Picture 4" descr="RRHHIMG_2739"/>
          <p:cNvPicPr>
            <a:picLocks noChangeAspect="1" noChangeArrowheads="1"/>
          </p:cNvPicPr>
          <p:nvPr/>
        </p:nvPicPr>
        <p:blipFill>
          <a:blip r:embed="rId3" cstate="print"/>
          <a:srcRect/>
          <a:stretch>
            <a:fillRect/>
          </a:stretch>
        </p:blipFill>
        <p:spPr bwMode="auto">
          <a:xfrm>
            <a:off x="1451610" y="1680299"/>
            <a:ext cx="3348991" cy="2512289"/>
          </a:xfrm>
          <a:prstGeom prst="rect">
            <a:avLst/>
          </a:prstGeom>
          <a:noFill/>
          <a:ln w="9525">
            <a:noFill/>
            <a:miter lim="800000"/>
            <a:headEnd/>
            <a:tailEnd/>
          </a:ln>
        </p:spPr>
      </p:pic>
      <p:pic>
        <p:nvPicPr>
          <p:cNvPr id="29701" name="Picture 5" descr="RRHHIMG_2739RD"/>
          <p:cNvPicPr>
            <a:picLocks noChangeAspect="1" noChangeArrowheads="1"/>
          </p:cNvPicPr>
          <p:nvPr/>
        </p:nvPicPr>
        <p:blipFill>
          <a:blip r:embed="rId4" cstate="print"/>
          <a:srcRect/>
          <a:stretch>
            <a:fillRect/>
          </a:stretch>
        </p:blipFill>
        <p:spPr bwMode="auto">
          <a:xfrm>
            <a:off x="1451610" y="4267200"/>
            <a:ext cx="3348991" cy="2512289"/>
          </a:xfrm>
          <a:prstGeom prst="rect">
            <a:avLst/>
          </a:prstGeom>
          <a:noFill/>
          <a:ln w="9525">
            <a:noFill/>
            <a:miter lim="800000"/>
            <a:headEnd/>
            <a:tailEnd/>
          </a:ln>
        </p:spPr>
      </p:pic>
      <p:pic>
        <p:nvPicPr>
          <p:cNvPr id="29702" name="Picture 6" descr="Edittex"/>
          <p:cNvPicPr>
            <a:picLocks noChangeAspect="1" noChangeArrowheads="1"/>
          </p:cNvPicPr>
          <p:nvPr>
            <p:custDataLst>
              <p:tags r:id="rId1"/>
            </p:custDataLst>
          </p:nvPr>
        </p:nvPicPr>
        <p:blipFill>
          <a:blip r:embed="rId5" cstate="print"/>
          <a:srcRect/>
          <a:stretch>
            <a:fillRect/>
          </a:stretch>
        </p:blipFill>
        <p:spPr bwMode="auto">
          <a:xfrm>
            <a:off x="5659438" y="2362200"/>
            <a:ext cx="4919662" cy="2709862"/>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29703" name="Text Box 7"/>
              <p:cNvSpPr txBox="1">
                <a:spLocks noChangeArrowheads="1"/>
              </p:cNvSpPr>
              <p:nvPr/>
            </p:nvSpPr>
            <p:spPr bwMode="auto">
              <a:xfrm>
                <a:off x="5105400" y="5819427"/>
                <a:ext cx="6798656" cy="830997"/>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dirty="0">
                    <a:solidFill>
                      <a:srgbClr val="000000"/>
                    </a:solidFill>
                    <a:latin typeface="Arial"/>
                  </a:rPr>
                  <a:t>Use this instead of normal projection </a:t>
                </a:r>
              </a:p>
              <a:p>
                <a:pPr eaLnBrk="0" fontAlgn="base" hangingPunct="0">
                  <a:spcBef>
                    <a:spcPct val="0"/>
                  </a:spcBef>
                  <a:spcAft>
                    <a:spcPct val="0"/>
                  </a:spcAft>
                </a:pPr>
                <a:r>
                  <a:rPr lang="en-US" sz="2400" dirty="0">
                    <a:solidFill>
                      <a:srgbClr val="000000"/>
                    </a:solidFill>
                    <a:latin typeface="Arial"/>
                  </a:rPr>
                  <a:t>if we know radial distortion coefficients  </a:t>
                </a:r>
                <a14:m>
                  <m:oMath xmlns:m="http://schemas.openxmlformats.org/officeDocument/2006/math">
                    <m:sSub>
                      <m:sSubPr>
                        <m:ctrlPr>
                          <a:rPr lang="en-US" sz="2400" i="1" smtClean="0">
                            <a:solidFill>
                              <a:srgbClr val="000000"/>
                            </a:solidFill>
                            <a:latin typeface="Cambria Math" panose="02040503050406030204" pitchFamily="18" charset="0"/>
                            <a:ea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𝜅</m:t>
                        </m:r>
                      </m:e>
                      <m:sub>
                        <m:r>
                          <a:rPr lang="en-US" sz="2400" b="0" i="1" smtClean="0">
                            <a:solidFill>
                              <a:srgbClr val="000000"/>
                            </a:solidFill>
                            <a:latin typeface="Cambria Math" panose="02040503050406030204" pitchFamily="18" charset="0"/>
                            <a:ea typeface="Cambria Math" panose="02040503050406030204" pitchFamily="18" charset="0"/>
                          </a:rPr>
                          <m:t>1</m:t>
                        </m:r>
                      </m:sub>
                    </m:sSub>
                  </m:oMath>
                </a14:m>
                <a:r>
                  <a:rPr lang="en-US" sz="2400" dirty="0">
                    <a:solidFill>
                      <a:srgbClr val="000000"/>
                    </a:solidFill>
                    <a:latin typeface="Arial"/>
                  </a:rPr>
                  <a:t>and </a:t>
                </a:r>
                <a14:m>
                  <m:oMath xmlns:m="http://schemas.openxmlformats.org/officeDocument/2006/math">
                    <m:sSub>
                      <m:sSubPr>
                        <m:ctrlPr>
                          <a:rPr lang="en-US" sz="2400" i="1" smtClean="0">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𝜅</m:t>
                        </m:r>
                      </m:e>
                      <m:sub>
                        <m:r>
                          <a:rPr lang="en-US" sz="2400" b="0" i="1" smtClean="0">
                            <a:solidFill>
                              <a:srgbClr val="000000"/>
                            </a:solidFill>
                            <a:latin typeface="Cambria Math" panose="02040503050406030204" pitchFamily="18" charset="0"/>
                          </a:rPr>
                          <m:t>2</m:t>
                        </m:r>
                      </m:sub>
                    </m:sSub>
                  </m:oMath>
                </a14:m>
                <a:endParaRPr lang="en-US" sz="2400" dirty="0">
                  <a:solidFill>
                    <a:srgbClr val="000000"/>
                  </a:solidFill>
                  <a:latin typeface="Arial"/>
                </a:endParaRPr>
              </a:p>
            </p:txBody>
          </p:sp>
        </mc:Choice>
        <mc:Fallback xmlns="">
          <p:sp>
            <p:nvSpPr>
              <p:cNvPr id="29703" name="Text Box 7"/>
              <p:cNvSpPr txBox="1">
                <a:spLocks noRot="1" noChangeAspect="1" noMove="1" noResize="1" noEditPoints="1" noAdjustHandles="1" noChangeArrowheads="1" noChangeShapeType="1" noTextEdit="1"/>
              </p:cNvSpPr>
              <p:nvPr/>
            </p:nvSpPr>
            <p:spPr bwMode="auto">
              <a:xfrm>
                <a:off x="5105400" y="5819427"/>
                <a:ext cx="6798656" cy="830997"/>
              </a:xfrm>
              <a:prstGeom prst="rect">
                <a:avLst/>
              </a:prstGeom>
              <a:blipFill>
                <a:blip r:embed="rId6"/>
                <a:stretch>
                  <a:fillRect l="-1435" t="-5147" b="-16912"/>
                </a:stretch>
              </a:blipFill>
              <a:ln w="9525">
                <a:noFill/>
                <a:miter lim="800000"/>
                <a:headEnd/>
                <a:tailEnd/>
              </a:ln>
            </p:spPr>
            <p:txBody>
              <a:bodyPr/>
              <a:lstStyle/>
              <a:p>
                <a:r>
                  <a:rPr lang="en-US">
                    <a:noFill/>
                  </a:rPr>
                  <a:t> </a:t>
                </a:r>
              </a:p>
            </p:txBody>
          </p:sp>
        </mc:Fallback>
      </mc:AlternateContent>
    </p:spTree>
  </p:cSld>
  <p:clrMapOvr>
    <a:masterClrMapping/>
  </p:clrMapOvr>
  <p:transition advClick="0"/>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Polar Projection – north pole lies along optical axis</a:t>
            </a:r>
          </a:p>
        </p:txBody>
      </p:sp>
      <p:sp>
        <p:nvSpPr>
          <p:cNvPr id="30723" name="Rectangle 3"/>
          <p:cNvSpPr>
            <a:spLocks noGrp="1" noChangeArrowheads="1"/>
          </p:cNvSpPr>
          <p:nvPr>
            <p:ph type="body" idx="1"/>
          </p:nvPr>
        </p:nvSpPr>
        <p:spPr/>
        <p:txBody>
          <a:bodyPr/>
          <a:lstStyle/>
          <a:p>
            <a:r>
              <a:rPr lang="en-US"/>
              <a:t>Extreme “bending” in ultra-wide fields of view</a:t>
            </a:r>
          </a:p>
          <a:p>
            <a:endParaRPr lang="en-US"/>
          </a:p>
        </p:txBody>
      </p:sp>
      <p:pic>
        <p:nvPicPr>
          <p:cNvPr id="30724" name="Picture 4" descr="Edittex"/>
          <p:cNvPicPr>
            <a:picLocks noChangeAspect="1" noChangeArrowheads="1"/>
          </p:cNvPicPr>
          <p:nvPr>
            <p:custDataLst>
              <p:tags r:id="rId1"/>
            </p:custDataLst>
          </p:nvPr>
        </p:nvPicPr>
        <p:blipFill>
          <a:blip r:embed="rId3" cstate="print"/>
          <a:srcRect/>
          <a:stretch>
            <a:fillRect/>
          </a:stretch>
        </p:blipFill>
        <p:spPr bwMode="auto">
          <a:xfrm>
            <a:off x="5545138" y="2782888"/>
            <a:ext cx="4919662" cy="2709862"/>
          </a:xfrm>
          <a:prstGeom prst="rect">
            <a:avLst/>
          </a:prstGeom>
          <a:noFill/>
          <a:ln w="9525">
            <a:noFill/>
            <a:miter lim="800000"/>
            <a:headEnd/>
            <a:tailEnd/>
          </a:ln>
        </p:spPr>
      </p:pic>
      <p:pic>
        <p:nvPicPr>
          <p:cNvPr id="30725" name="Picture 5"/>
          <p:cNvPicPr>
            <a:picLocks noChangeAspect="1" noChangeArrowheads="1"/>
          </p:cNvPicPr>
          <p:nvPr/>
        </p:nvPicPr>
        <p:blipFill rotWithShape="1">
          <a:blip r:embed="rId4" cstate="print"/>
          <a:srcRect l="-9897" r="1"/>
          <a:stretch/>
        </p:blipFill>
        <p:spPr bwMode="auto">
          <a:xfrm>
            <a:off x="5076497" y="3352800"/>
            <a:ext cx="5397830" cy="2774950"/>
          </a:xfrm>
          <a:prstGeom prst="rect">
            <a:avLst/>
          </a:prstGeom>
          <a:noFill/>
          <a:ln w="9525">
            <a:noFill/>
            <a:miter lim="800000"/>
            <a:headEnd/>
            <a:tailEnd/>
          </a:ln>
        </p:spPr>
      </p:pic>
      <p:pic>
        <p:nvPicPr>
          <p:cNvPr id="30726" name="Picture 6" descr="IMG_0395 (Small)"/>
          <p:cNvPicPr>
            <a:picLocks noChangeAspect="1" noChangeArrowheads="1"/>
          </p:cNvPicPr>
          <p:nvPr/>
        </p:nvPicPr>
        <p:blipFill>
          <a:blip r:embed="rId5" cstate="print"/>
          <a:srcRect/>
          <a:stretch>
            <a:fillRect/>
          </a:stretch>
        </p:blipFill>
        <p:spPr bwMode="auto">
          <a:xfrm>
            <a:off x="2057401" y="4343401"/>
            <a:ext cx="2632075" cy="2168525"/>
          </a:xfrm>
          <a:prstGeom prst="rect">
            <a:avLst/>
          </a:prstGeom>
          <a:noFill/>
          <a:ln w="9525">
            <a:noFill/>
            <a:miter lim="800000"/>
            <a:headEnd/>
            <a:tailEnd/>
          </a:ln>
        </p:spPr>
      </p:pic>
      <p:pic>
        <p:nvPicPr>
          <p:cNvPr id="30727" name="Picture 7" descr="pol"/>
          <p:cNvPicPr>
            <a:picLocks noChangeAspect="1" noChangeArrowheads="1"/>
          </p:cNvPicPr>
          <p:nvPr/>
        </p:nvPicPr>
        <p:blipFill>
          <a:blip r:embed="rId6" cstate="print"/>
          <a:srcRect/>
          <a:stretch>
            <a:fillRect/>
          </a:stretch>
        </p:blipFill>
        <p:spPr bwMode="auto">
          <a:xfrm>
            <a:off x="2057400" y="1447800"/>
            <a:ext cx="2590800" cy="2590800"/>
          </a:xfrm>
          <a:prstGeom prst="rect">
            <a:avLst/>
          </a:prstGeom>
          <a:noFill/>
          <a:ln w="9525">
            <a:noFill/>
            <a:miter lim="800000"/>
            <a:headEnd/>
            <a:tailEnd/>
          </a:ln>
        </p:spPr>
      </p:pic>
      <p:sp>
        <p:nvSpPr>
          <p:cNvPr id="2" name="TextBox 1">
            <a:extLst>
              <a:ext uri="{FF2B5EF4-FFF2-40B4-BE49-F238E27FC236}">
                <a16:creationId xmlns:a16="http://schemas.microsoft.com/office/drawing/2014/main" id="{53E5B084-07CB-4754-A21A-FCE87777DC14}"/>
              </a:ext>
            </a:extLst>
          </p:cNvPr>
          <p:cNvSpPr txBox="1"/>
          <p:nvPr/>
        </p:nvSpPr>
        <p:spPr>
          <a:xfrm>
            <a:off x="5218386" y="4056993"/>
            <a:ext cx="2349062" cy="400110"/>
          </a:xfrm>
          <a:prstGeom prst="rect">
            <a:avLst/>
          </a:prstGeom>
          <a:solidFill>
            <a:schemeClr val="bg1"/>
          </a:solidFill>
        </p:spPr>
        <p:txBody>
          <a:bodyPr wrap="square" rtlCol="0">
            <a:spAutoFit/>
          </a:bodyPr>
          <a:lstStyle/>
          <a:p>
            <a:r>
              <a:rPr lang="en-US" sz="2000" dirty="0"/>
              <a:t>Equations become</a:t>
            </a:r>
          </a:p>
        </p:txBody>
      </p:sp>
    </p:spTree>
  </p:cSld>
  <p:clrMapOvr>
    <a:masterClrMapping/>
  </p:clrMapOvr>
  <p:transition advClick="0"/>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B75019A1-6B88-47FB-A92D-6DA69966859F}"/>
              </a:ext>
            </a:extLst>
          </p:cNvPr>
          <p:cNvSpPr>
            <a:spLocks noGrp="1"/>
          </p:cNvSpPr>
          <p:nvPr>
            <p:ph type="title"/>
          </p:nvPr>
        </p:nvSpPr>
        <p:spPr>
          <a:xfrm>
            <a:off x="1828800" y="0"/>
            <a:ext cx="8534400" cy="914400"/>
          </a:xfrm>
        </p:spPr>
        <p:txBody>
          <a:bodyPr>
            <a:normAutofit fontScale="90000"/>
          </a:bodyPr>
          <a:lstStyle/>
          <a:p>
            <a:pPr>
              <a:defRPr/>
            </a:pPr>
            <a:r>
              <a:rPr lang="en-US" dirty="0"/>
              <a:t>Project 5: Automatic Panorama Construction</a:t>
            </a:r>
          </a:p>
        </p:txBody>
      </p:sp>
      <p:pic>
        <p:nvPicPr>
          <p:cNvPr id="77827" name="Picture 4" descr="C:\Documents and Settings\James\Desktop\west-valley-mars-180-degrees-panorama.jpg">
            <a:extLst>
              <a:ext uri="{FF2B5EF4-FFF2-40B4-BE49-F238E27FC236}">
                <a16:creationId xmlns:a16="http://schemas.microsoft.com/office/drawing/2014/main" id="{A5FA4698-9688-48E6-8031-19420AE97B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83" y="1371601"/>
            <a:ext cx="12185359" cy="353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319B9-498E-4F49-B688-6C0078769217}"/>
              </a:ext>
            </a:extLst>
          </p:cNvPr>
          <p:cNvSpPr>
            <a:spLocks noGrp="1"/>
          </p:cNvSpPr>
          <p:nvPr>
            <p:ph type="title"/>
          </p:nvPr>
        </p:nvSpPr>
        <p:spPr>
          <a:xfrm>
            <a:off x="1905000" y="0"/>
            <a:ext cx="8534400" cy="622032"/>
          </a:xfrm>
        </p:spPr>
        <p:txBody>
          <a:bodyPr>
            <a:normAutofit fontScale="90000"/>
          </a:bodyPr>
          <a:lstStyle/>
          <a:p>
            <a:r>
              <a:rPr lang="en-US" dirty="0"/>
              <a:t>Project 5: Automatic Panorama Construction</a:t>
            </a:r>
          </a:p>
        </p:txBody>
      </p:sp>
      <p:pic>
        <p:nvPicPr>
          <p:cNvPr id="5" name="Content Placeholder 4" descr="A close up of a desert&#10;&#10;Description generated with high confidence">
            <a:extLst>
              <a:ext uri="{FF2B5EF4-FFF2-40B4-BE49-F238E27FC236}">
                <a16:creationId xmlns:a16="http://schemas.microsoft.com/office/drawing/2014/main" id="{D9B7C13C-5945-4E73-8478-9878E0FBFA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9" y="622032"/>
            <a:ext cx="12191641" cy="6242214"/>
          </a:xfrm>
        </p:spPr>
      </p:pic>
    </p:spTree>
    <p:extLst>
      <p:ext uri="{BB962C8B-B14F-4D97-AF65-F5344CB8AC3E}">
        <p14:creationId xmlns:p14="http://schemas.microsoft.com/office/powerpoint/2010/main" val="296540209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Camera calibration</a:t>
            </a:r>
          </a:p>
        </p:txBody>
      </p:sp>
      <p:sp>
        <p:nvSpPr>
          <p:cNvPr id="687107" name="Rectangle 3"/>
          <p:cNvSpPr>
            <a:spLocks noGrp="1" noChangeArrowheads="1"/>
          </p:cNvSpPr>
          <p:nvPr>
            <p:ph type="body" idx="1"/>
          </p:nvPr>
        </p:nvSpPr>
        <p:spPr/>
        <p:txBody>
          <a:bodyPr/>
          <a:lstStyle/>
          <a:p>
            <a:pPr marL="533400" indent="-533400"/>
            <a:r>
              <a:rPr lang="en-US"/>
              <a:t>Determine camera parameters from </a:t>
            </a:r>
            <a:r>
              <a:rPr lang="en-US" i="1"/>
              <a:t>known</a:t>
            </a:r>
            <a:r>
              <a:rPr lang="en-US"/>
              <a:t> 3D points or calibration object(s)</a:t>
            </a:r>
          </a:p>
          <a:p>
            <a:pPr marL="533400" indent="-533400">
              <a:buFontTx/>
              <a:buAutoNum type="arabicPeriod"/>
            </a:pPr>
            <a:r>
              <a:rPr lang="en-US" i="1"/>
              <a:t>internal</a:t>
            </a:r>
            <a:r>
              <a:rPr lang="en-US"/>
              <a:t> or </a:t>
            </a:r>
            <a:r>
              <a:rPr lang="en-US" i="1"/>
              <a:t>intrinsic</a:t>
            </a:r>
            <a:r>
              <a:rPr lang="en-US"/>
              <a:t> parameters such as focal length, optical center, aspect ratio:</a:t>
            </a:r>
            <a:br>
              <a:rPr lang="en-US"/>
            </a:br>
            <a:r>
              <a:rPr lang="en-US" i="1"/>
              <a:t>what kind of camera?</a:t>
            </a:r>
            <a:endParaRPr lang="en-US"/>
          </a:p>
          <a:p>
            <a:pPr marL="533400" indent="-533400">
              <a:buFontTx/>
              <a:buAutoNum type="arabicPeriod"/>
            </a:pPr>
            <a:r>
              <a:rPr lang="en-US" i="1"/>
              <a:t>external</a:t>
            </a:r>
            <a:r>
              <a:rPr lang="en-US"/>
              <a:t> or </a:t>
            </a:r>
            <a:r>
              <a:rPr lang="en-US" i="1"/>
              <a:t>extrinsic </a:t>
            </a:r>
            <a:r>
              <a:rPr lang="en-US"/>
              <a:t>(pose) parameters:</a:t>
            </a:r>
            <a:br>
              <a:rPr lang="en-US"/>
            </a:br>
            <a:r>
              <a:rPr lang="en-US" i="1"/>
              <a:t>where is the camera in the world coordinates?</a:t>
            </a:r>
          </a:p>
          <a:p>
            <a:pPr marL="914400" lvl="1" indent="-457200"/>
            <a:r>
              <a:rPr lang="en-US"/>
              <a:t>World coordinates make sense for multiple cameras / multiple images</a:t>
            </a:r>
          </a:p>
          <a:p>
            <a:pPr marL="533400" indent="-533400"/>
            <a:endParaRPr lang="en-US"/>
          </a:p>
          <a:p>
            <a:pPr marL="533400" indent="-533400"/>
            <a:r>
              <a:rPr lang="en-US"/>
              <a:t>How can we do this?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871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8710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871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107" grpId="0" build="p"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209800" y="76200"/>
            <a:ext cx="8077200" cy="838200"/>
          </a:xfrm>
        </p:spPr>
        <p:txBody>
          <a:bodyPr/>
          <a:lstStyle/>
          <a:p>
            <a:r>
              <a:rPr lang="en-US" sz="3200"/>
              <a:t>Approach 1: solve for projection matrix</a:t>
            </a:r>
          </a:p>
        </p:txBody>
      </p:sp>
      <p:sp>
        <p:nvSpPr>
          <p:cNvPr id="32771" name="Rectangle 3"/>
          <p:cNvSpPr>
            <a:spLocks noGrp="1" noChangeArrowheads="1"/>
          </p:cNvSpPr>
          <p:nvPr>
            <p:ph type="body" idx="1"/>
          </p:nvPr>
        </p:nvSpPr>
        <p:spPr>
          <a:xfrm>
            <a:off x="2209800" y="914400"/>
            <a:ext cx="7772400" cy="1219200"/>
          </a:xfrm>
        </p:spPr>
        <p:txBody>
          <a:bodyPr/>
          <a:lstStyle/>
          <a:p>
            <a:r>
              <a:rPr lang="en-US"/>
              <a:t>Place a known object in the scene</a:t>
            </a:r>
          </a:p>
          <a:p>
            <a:pPr lvl="1"/>
            <a:r>
              <a:rPr lang="en-US"/>
              <a:t>identify correspondence between image and scene</a:t>
            </a:r>
          </a:p>
          <a:p>
            <a:pPr lvl="1"/>
            <a:r>
              <a:rPr lang="en-US"/>
              <a:t>compute mapping from scene to image</a:t>
            </a:r>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p:txBody>
      </p:sp>
      <p:pic>
        <p:nvPicPr>
          <p:cNvPr id="32772" name="Picture 4" descr="CalCube"/>
          <p:cNvPicPr>
            <a:picLocks noChangeAspect="1" noChangeArrowheads="1"/>
          </p:cNvPicPr>
          <p:nvPr/>
        </p:nvPicPr>
        <p:blipFill>
          <a:blip r:embed="rId3" cstate="print"/>
          <a:srcRect/>
          <a:stretch>
            <a:fillRect/>
          </a:stretch>
        </p:blipFill>
        <p:spPr bwMode="auto">
          <a:xfrm>
            <a:off x="3657600" y="2133601"/>
            <a:ext cx="3810000" cy="3140075"/>
          </a:xfrm>
          <a:prstGeom prst="rect">
            <a:avLst/>
          </a:prstGeom>
          <a:noFill/>
          <a:ln w="9525">
            <a:noFill/>
            <a:miter lim="800000"/>
            <a:headEnd/>
            <a:tailEnd/>
          </a:ln>
        </p:spPr>
      </p:pic>
      <p:pic>
        <p:nvPicPr>
          <p:cNvPr id="32773" name="Picture 5" descr="Edittex"/>
          <p:cNvPicPr>
            <a:picLocks noChangeAspect="1" noChangeArrowheads="1"/>
          </p:cNvPicPr>
          <p:nvPr>
            <p:custDataLst>
              <p:tags r:id="rId1"/>
            </p:custDataLst>
          </p:nvPr>
        </p:nvPicPr>
        <p:blipFill>
          <a:blip r:embed="rId4" cstate="print"/>
          <a:srcRect/>
          <a:stretch>
            <a:fillRect/>
          </a:stretch>
        </p:blipFill>
        <p:spPr bwMode="auto">
          <a:xfrm>
            <a:off x="3810000" y="5602288"/>
            <a:ext cx="3868738" cy="920750"/>
          </a:xfrm>
          <a:prstGeom prst="rect">
            <a:avLst/>
          </a:prstGeom>
          <a:noFill/>
          <a:ln w="9525">
            <a:noFill/>
            <a:miter lim="800000"/>
            <a:headEnd/>
            <a:tailEnd/>
          </a:ln>
        </p:spPr>
      </p:pic>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Direct linear calibration</a:t>
            </a:r>
          </a:p>
        </p:txBody>
      </p:sp>
      <p:pic>
        <p:nvPicPr>
          <p:cNvPr id="33795" name="Picture 3" descr="Edittex"/>
          <p:cNvPicPr>
            <a:picLocks noChangeAspect="1" noChangeArrowheads="1"/>
          </p:cNvPicPr>
          <p:nvPr>
            <p:custDataLst>
              <p:tags r:id="rId1"/>
            </p:custDataLst>
          </p:nvPr>
        </p:nvPicPr>
        <p:blipFill>
          <a:blip r:embed="rId3" cstate="print"/>
          <a:srcRect/>
          <a:stretch>
            <a:fillRect/>
          </a:stretch>
        </p:blipFill>
        <p:spPr bwMode="auto">
          <a:xfrm>
            <a:off x="3533775" y="1047750"/>
            <a:ext cx="4641850" cy="1104900"/>
          </a:xfrm>
          <a:prstGeom prst="rect">
            <a:avLst/>
          </a:prstGeom>
          <a:noFill/>
          <a:ln w="9525">
            <a:noFill/>
            <a:miter lim="800000"/>
            <a:headEnd/>
            <a:tailEnd/>
          </a:ln>
        </p:spPr>
      </p:pic>
      <p:sp>
        <p:nvSpPr>
          <p:cNvPr id="689156" name="Rectangle 4"/>
          <p:cNvSpPr>
            <a:spLocks noGrp="1" noChangeArrowheads="1"/>
          </p:cNvSpPr>
          <p:nvPr>
            <p:ph type="body" idx="1"/>
          </p:nvPr>
        </p:nvSpPr>
        <p:spPr>
          <a:xfrm>
            <a:off x="2209800" y="2438400"/>
            <a:ext cx="7772400" cy="4038600"/>
          </a:xfrm>
        </p:spPr>
        <p:txBody>
          <a:bodyPr/>
          <a:lstStyle/>
          <a:p>
            <a:r>
              <a:rPr lang="en-US" dirty="0"/>
              <a:t>Solve for Projection Matrix </a:t>
            </a:r>
            <a:r>
              <a:rPr lang="en-US" dirty="0">
                <a:latin typeface="Symbol" pitchFamily="18" charset="2"/>
              </a:rPr>
              <a:t>P </a:t>
            </a:r>
            <a:r>
              <a:rPr lang="en-US" dirty="0"/>
              <a:t>using least-squares (just like in homework)</a:t>
            </a:r>
          </a:p>
          <a:p>
            <a:endParaRPr lang="en-US" dirty="0"/>
          </a:p>
          <a:p>
            <a:r>
              <a:rPr lang="en-US" dirty="0"/>
              <a:t>Advantages:</a:t>
            </a:r>
          </a:p>
          <a:p>
            <a:pPr lvl="1"/>
            <a:r>
              <a:rPr lang="en-US" dirty="0"/>
              <a:t>All specifics of the camera summarized in one matrix</a:t>
            </a:r>
          </a:p>
          <a:p>
            <a:pPr lvl="1"/>
            <a:r>
              <a:rPr lang="en-US" dirty="0"/>
              <a:t>Can predict where any world point will map to in the image</a:t>
            </a:r>
          </a:p>
          <a:p>
            <a:r>
              <a:rPr lang="en-US" dirty="0"/>
              <a:t>Disadvantages:</a:t>
            </a:r>
          </a:p>
          <a:p>
            <a:pPr lvl="1"/>
            <a:r>
              <a:rPr lang="en-US" dirty="0"/>
              <a:t>Doesn’t tell us about particular parameters</a:t>
            </a:r>
          </a:p>
          <a:p>
            <a:pPr lvl="1"/>
            <a:r>
              <a:rPr lang="en-US" dirty="0"/>
              <a:t>Mixes up internal and external parameters</a:t>
            </a:r>
          </a:p>
          <a:p>
            <a:pPr lvl="2"/>
            <a:r>
              <a:rPr lang="en-US" dirty="0"/>
              <a:t>pose specific: move the camera and everything breaks</a:t>
            </a:r>
          </a:p>
          <a:p>
            <a:pPr lvl="1"/>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915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9156">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915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915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9156">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9156">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915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56" grpId="0" build="p"/>
    </p:bld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09800" y="2667000"/>
            <a:ext cx="8153400" cy="3505200"/>
            <a:chOff x="432" y="1680"/>
            <a:chExt cx="5136" cy="2208"/>
          </a:xfrm>
        </p:grpSpPr>
        <p:sp>
          <p:nvSpPr>
            <p:cNvPr id="4116" name="Rectangle 3"/>
            <p:cNvSpPr>
              <a:spLocks noChangeArrowheads="1"/>
            </p:cNvSpPr>
            <p:nvPr/>
          </p:nvSpPr>
          <p:spPr bwMode="auto">
            <a:xfrm>
              <a:off x="432" y="1680"/>
              <a:ext cx="5136" cy="1392"/>
            </a:xfrm>
            <a:prstGeom prst="rect">
              <a:avLst/>
            </a:prstGeom>
            <a:noFill/>
            <a:ln w="9525">
              <a:noFill/>
              <a:miter lim="800000"/>
              <a:headEnd/>
              <a:tailEnd/>
            </a:ln>
          </p:spPr>
          <p:txBody>
            <a:bodyPr/>
            <a:lstStyle/>
            <a:p>
              <a:pPr marL="342900" indent="-342900" eaLnBrk="0" fontAlgn="base" hangingPunct="0">
                <a:spcBef>
                  <a:spcPct val="20000"/>
                </a:spcBef>
                <a:spcAft>
                  <a:spcPct val="0"/>
                </a:spcAft>
              </a:pPr>
              <a:r>
                <a:rPr lang="en-US" sz="2000">
                  <a:solidFill>
                    <a:srgbClr val="000000"/>
                  </a:solidFill>
                  <a:latin typeface="Arial"/>
                </a:rPr>
                <a:t>Projection equation</a:t>
              </a:r>
            </a:p>
            <a:p>
              <a:pPr marL="342900" indent="-342900" eaLnBrk="0" fontAlgn="base" hangingPunct="0">
                <a:spcBef>
                  <a:spcPct val="20000"/>
                </a:spcBef>
                <a:spcAft>
                  <a:spcPct val="0"/>
                </a:spcAft>
              </a:pPr>
              <a:endParaRPr lang="en-US" sz="2000">
                <a:solidFill>
                  <a:srgbClr val="000000"/>
                </a:solidFill>
                <a:latin typeface="Arial"/>
              </a:endParaRPr>
            </a:p>
            <a:p>
              <a:pPr marL="342900" indent="-342900" eaLnBrk="0" fontAlgn="base" hangingPunct="0">
                <a:spcBef>
                  <a:spcPct val="20000"/>
                </a:spcBef>
                <a:spcAft>
                  <a:spcPct val="0"/>
                </a:spcAft>
              </a:pPr>
              <a:endParaRPr lang="en-US" sz="2000">
                <a:solidFill>
                  <a:srgbClr val="000000"/>
                </a:solidFill>
                <a:latin typeface="Arial"/>
              </a:endParaRPr>
            </a:p>
            <a:p>
              <a:pPr marL="342900" indent="-342900" eaLnBrk="0" fontAlgn="base" hangingPunct="0">
                <a:spcBef>
                  <a:spcPct val="20000"/>
                </a:spcBef>
                <a:spcAft>
                  <a:spcPct val="0"/>
                </a:spcAft>
              </a:pPr>
              <a:endParaRPr lang="en-US" sz="2000">
                <a:solidFill>
                  <a:srgbClr val="000000"/>
                </a:solidFill>
                <a:latin typeface="Arial"/>
              </a:endParaRPr>
            </a:p>
            <a:p>
              <a:pPr marL="742950" lvl="1" indent="-285750" eaLnBrk="0" fontAlgn="base" hangingPunct="0">
                <a:spcBef>
                  <a:spcPct val="20000"/>
                </a:spcBef>
                <a:spcAft>
                  <a:spcPct val="0"/>
                </a:spcAft>
                <a:buFontTx/>
                <a:buChar char="•"/>
              </a:pPr>
              <a:r>
                <a:rPr lang="en-US">
                  <a:solidFill>
                    <a:srgbClr val="000000"/>
                  </a:solidFill>
                  <a:latin typeface="Arial"/>
                </a:rPr>
                <a:t>The projection matrix models the cumulative effect of all parameters</a:t>
              </a:r>
            </a:p>
            <a:p>
              <a:pPr marL="742950" lvl="1" indent="-285750" eaLnBrk="0" fontAlgn="base" hangingPunct="0">
                <a:spcBef>
                  <a:spcPct val="20000"/>
                </a:spcBef>
                <a:spcAft>
                  <a:spcPct val="0"/>
                </a:spcAft>
                <a:buFontTx/>
                <a:buChar char="•"/>
              </a:pPr>
              <a:r>
                <a:rPr lang="en-US">
                  <a:solidFill>
                    <a:srgbClr val="000000"/>
                  </a:solidFill>
                  <a:latin typeface="Arial"/>
                </a:rPr>
                <a:t>Useful to decompose into a series of operations</a:t>
              </a:r>
              <a:endParaRPr lang="en-US" b="1">
                <a:solidFill>
                  <a:srgbClr val="000000"/>
                </a:solidFill>
                <a:latin typeface="Arial"/>
              </a:endParaRPr>
            </a:p>
          </p:txBody>
        </p:sp>
        <p:graphicFrame>
          <p:nvGraphicFramePr>
            <p:cNvPr id="4098" name="Object 4"/>
            <p:cNvGraphicFramePr>
              <a:graphicFrameLocks noChangeAspect="1"/>
            </p:cNvGraphicFramePr>
            <p:nvPr/>
          </p:nvGraphicFramePr>
          <p:xfrm>
            <a:off x="1584" y="1872"/>
            <a:ext cx="1914" cy="749"/>
          </p:xfrm>
          <a:graphic>
            <a:graphicData uri="http://schemas.openxmlformats.org/presentationml/2006/ole">
              <mc:AlternateContent xmlns:mc="http://schemas.openxmlformats.org/markup-compatibility/2006">
                <mc:Choice xmlns:v="urn:schemas-microsoft-com:vml" Requires="v">
                  <p:oleObj spid="_x0000_s51228" name="Equation" r:id="rId9" imgW="2336760" imgH="914400" progId="Equation.3">
                    <p:embed/>
                  </p:oleObj>
                </mc:Choice>
                <mc:Fallback>
                  <p:oleObj name="Equation" r:id="rId9" imgW="2336760" imgH="914400" progId="Equation.3">
                    <p:embed/>
                    <p:pic>
                      <p:nvPicPr>
                        <p:cNvPr id="409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4" y="1872"/>
                          <a:ext cx="1914" cy="7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5"/>
            <p:cNvGraphicFramePr>
              <a:graphicFrameLocks noChangeAspect="1"/>
            </p:cNvGraphicFramePr>
            <p:nvPr/>
          </p:nvGraphicFramePr>
          <p:xfrm>
            <a:off x="1058" y="3120"/>
            <a:ext cx="3392" cy="583"/>
          </p:xfrm>
          <a:graphic>
            <a:graphicData uri="http://schemas.openxmlformats.org/presentationml/2006/ole">
              <mc:AlternateContent xmlns:mc="http://schemas.openxmlformats.org/markup-compatibility/2006">
                <mc:Choice xmlns:v="urn:schemas-microsoft-com:vml" Requires="v">
                  <p:oleObj spid="_x0000_s51229" name="Equation" r:id="rId11" imgW="4140000" imgH="711000" progId="Equation.3">
                    <p:embed/>
                  </p:oleObj>
                </mc:Choice>
                <mc:Fallback>
                  <p:oleObj name="Equation" r:id="rId11" imgW="4140000" imgH="711000" progId="Equation.3">
                    <p:embed/>
                    <p:pic>
                      <p:nvPicPr>
                        <p:cNvPr id="4099"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8" y="3120"/>
                          <a:ext cx="3392" cy="5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7" name="Text Box 6"/>
            <p:cNvSpPr txBox="1">
              <a:spLocks noChangeArrowheads="1"/>
            </p:cNvSpPr>
            <p:nvPr/>
          </p:nvSpPr>
          <p:spPr bwMode="auto">
            <a:xfrm>
              <a:off x="2269" y="3696"/>
              <a:ext cx="600" cy="19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400">
                  <a:solidFill>
                    <a:srgbClr val="000000"/>
                  </a:solidFill>
                  <a:latin typeface="Arial"/>
                </a:rPr>
                <a:t>projection</a:t>
              </a:r>
            </a:p>
          </p:txBody>
        </p:sp>
        <p:sp>
          <p:nvSpPr>
            <p:cNvPr id="4118" name="Text Box 7"/>
            <p:cNvSpPr txBox="1">
              <a:spLocks noChangeArrowheads="1"/>
            </p:cNvSpPr>
            <p:nvPr/>
          </p:nvSpPr>
          <p:spPr bwMode="auto">
            <a:xfrm>
              <a:off x="1549" y="3696"/>
              <a:ext cx="551" cy="19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400">
                  <a:solidFill>
                    <a:srgbClr val="FF0000"/>
                  </a:solidFill>
                  <a:latin typeface="Arial"/>
                </a:rPr>
                <a:t>intrinsics</a:t>
              </a:r>
            </a:p>
          </p:txBody>
        </p:sp>
        <p:sp>
          <p:nvSpPr>
            <p:cNvPr id="4119" name="Text Box 8"/>
            <p:cNvSpPr txBox="1">
              <a:spLocks noChangeArrowheads="1"/>
            </p:cNvSpPr>
            <p:nvPr/>
          </p:nvSpPr>
          <p:spPr bwMode="auto">
            <a:xfrm>
              <a:off x="3072" y="3696"/>
              <a:ext cx="488" cy="19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400">
                  <a:solidFill>
                    <a:srgbClr val="0000FF"/>
                  </a:solidFill>
                  <a:latin typeface="Arial"/>
                </a:rPr>
                <a:t>rotation</a:t>
              </a:r>
            </a:p>
          </p:txBody>
        </p:sp>
        <p:sp>
          <p:nvSpPr>
            <p:cNvPr id="4120" name="Text Box 9"/>
            <p:cNvSpPr txBox="1">
              <a:spLocks noChangeArrowheads="1"/>
            </p:cNvSpPr>
            <p:nvPr/>
          </p:nvSpPr>
          <p:spPr bwMode="auto">
            <a:xfrm>
              <a:off x="3709" y="3696"/>
              <a:ext cx="631" cy="19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400">
                  <a:solidFill>
                    <a:srgbClr val="0000FF"/>
                  </a:solidFill>
                  <a:latin typeface="Arial"/>
                </a:rPr>
                <a:t>translation</a:t>
              </a:r>
            </a:p>
          </p:txBody>
        </p:sp>
        <p:sp>
          <p:nvSpPr>
            <p:cNvPr id="4121" name="Text Box 10"/>
            <p:cNvSpPr txBox="1">
              <a:spLocks noChangeArrowheads="1"/>
            </p:cNvSpPr>
            <p:nvPr/>
          </p:nvSpPr>
          <p:spPr bwMode="auto">
            <a:xfrm>
              <a:off x="4272" y="2928"/>
              <a:ext cx="906" cy="212"/>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US" sz="1600">
                  <a:solidFill>
                    <a:srgbClr val="000000"/>
                  </a:solidFill>
                  <a:latin typeface="Arial"/>
                </a:rPr>
                <a:t>identity matrix</a:t>
              </a:r>
            </a:p>
          </p:txBody>
        </p:sp>
        <p:sp>
          <p:nvSpPr>
            <p:cNvPr id="4122" name="Line 11"/>
            <p:cNvSpPr>
              <a:spLocks noChangeShapeType="1"/>
            </p:cNvSpPr>
            <p:nvPr/>
          </p:nvSpPr>
          <p:spPr bwMode="auto">
            <a:xfrm flipH="1">
              <a:off x="3840" y="3072"/>
              <a:ext cx="432" cy="192"/>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grpSp>
      <p:pic>
        <p:nvPicPr>
          <p:cNvPr id="4101" name="Picture 12" descr="Edittex"/>
          <p:cNvPicPr>
            <a:picLocks noChangeAspect="1" noChangeArrowheads="1"/>
          </p:cNvPicPr>
          <p:nvPr>
            <p:custDataLst>
              <p:tags r:id="rId2"/>
            </p:custDataLst>
          </p:nvPr>
        </p:nvPicPr>
        <p:blipFill>
          <a:blip r:embed="rId13" cstate="print"/>
          <a:srcRect/>
          <a:stretch>
            <a:fillRect/>
          </a:stretch>
        </p:blipFill>
        <p:spPr bwMode="auto">
          <a:xfrm>
            <a:off x="8759826" y="3429001"/>
            <a:ext cx="612775" cy="219075"/>
          </a:xfrm>
          <a:prstGeom prst="rect">
            <a:avLst/>
          </a:prstGeom>
          <a:noFill/>
          <a:ln w="9525">
            <a:noFill/>
            <a:miter lim="800000"/>
            <a:headEnd/>
            <a:tailEnd/>
          </a:ln>
        </p:spPr>
      </p:pic>
      <p:pic>
        <p:nvPicPr>
          <p:cNvPr id="4102" name="Picture 13" descr="Edittex"/>
          <p:cNvPicPr>
            <a:picLocks noChangeAspect="1" noChangeArrowheads="1"/>
          </p:cNvPicPr>
          <p:nvPr>
            <p:custDataLst>
              <p:tags r:id="rId3"/>
            </p:custDataLst>
          </p:nvPr>
        </p:nvPicPr>
        <p:blipFill>
          <a:blip r:embed="rId14" cstate="print"/>
          <a:srcRect/>
          <a:stretch>
            <a:fillRect/>
          </a:stretch>
        </p:blipFill>
        <p:spPr bwMode="auto">
          <a:xfrm>
            <a:off x="8847138" y="3886201"/>
            <a:ext cx="201612" cy="227013"/>
          </a:xfrm>
          <a:prstGeom prst="rect">
            <a:avLst/>
          </a:prstGeom>
          <a:noFill/>
          <a:ln w="9525">
            <a:noFill/>
            <a:miter lim="800000"/>
            <a:headEnd/>
            <a:tailEnd/>
          </a:ln>
        </p:spPr>
      </p:pic>
      <p:sp>
        <p:nvSpPr>
          <p:cNvPr id="4103" name="Rectangle 14"/>
          <p:cNvSpPr>
            <a:spLocks noGrp="1" noChangeArrowheads="1"/>
          </p:cNvSpPr>
          <p:nvPr>
            <p:ph type="title"/>
          </p:nvPr>
        </p:nvSpPr>
        <p:spPr/>
        <p:txBody>
          <a:bodyPr/>
          <a:lstStyle/>
          <a:p>
            <a:r>
              <a:rPr lang="en-US"/>
              <a:t>Approach 2: solve for parameters</a:t>
            </a:r>
          </a:p>
        </p:txBody>
      </p:sp>
      <p:sp>
        <p:nvSpPr>
          <p:cNvPr id="4104" name="Rectangle 15"/>
          <p:cNvSpPr>
            <a:spLocks noChangeArrowheads="1"/>
          </p:cNvSpPr>
          <p:nvPr/>
        </p:nvSpPr>
        <p:spPr bwMode="auto">
          <a:xfrm>
            <a:off x="2209800" y="914400"/>
            <a:ext cx="8153400" cy="1600200"/>
          </a:xfrm>
          <a:prstGeom prst="rect">
            <a:avLst/>
          </a:prstGeom>
          <a:noFill/>
          <a:ln w="9525">
            <a:noFill/>
            <a:miter lim="800000"/>
            <a:headEnd/>
            <a:tailEnd/>
          </a:ln>
        </p:spPr>
        <p:txBody>
          <a:bodyPr/>
          <a:lstStyle/>
          <a:p>
            <a:pPr marL="342900" indent="-342900" eaLnBrk="0" fontAlgn="base" hangingPunct="0">
              <a:spcBef>
                <a:spcPct val="20000"/>
              </a:spcBef>
              <a:spcAft>
                <a:spcPct val="0"/>
              </a:spcAft>
            </a:pPr>
            <a:r>
              <a:rPr lang="en-US" sz="2000">
                <a:solidFill>
                  <a:srgbClr val="000000"/>
                </a:solidFill>
                <a:latin typeface="Arial"/>
              </a:rPr>
              <a:t>A camera is described by several parameters</a:t>
            </a:r>
          </a:p>
          <a:p>
            <a:pPr marL="742950" lvl="1" indent="-285750" eaLnBrk="0" fontAlgn="base" hangingPunct="0">
              <a:spcBef>
                <a:spcPct val="20000"/>
              </a:spcBef>
              <a:spcAft>
                <a:spcPct val="0"/>
              </a:spcAft>
              <a:buFontTx/>
              <a:buChar char="•"/>
            </a:pPr>
            <a:r>
              <a:rPr lang="en-US">
                <a:solidFill>
                  <a:srgbClr val="000000"/>
                </a:solidFill>
                <a:latin typeface="Arial"/>
              </a:rPr>
              <a:t>Translation </a:t>
            </a:r>
            <a:r>
              <a:rPr lang="en-US">
                <a:solidFill>
                  <a:srgbClr val="0000FF"/>
                </a:solidFill>
                <a:latin typeface="Arial"/>
              </a:rPr>
              <a:t>T</a:t>
            </a:r>
            <a:r>
              <a:rPr lang="en-US">
                <a:solidFill>
                  <a:srgbClr val="000000"/>
                </a:solidFill>
                <a:latin typeface="Arial"/>
              </a:rPr>
              <a:t> of the optical center from the origin of world coords</a:t>
            </a:r>
          </a:p>
          <a:p>
            <a:pPr marL="742950" lvl="1" indent="-285750" eaLnBrk="0" fontAlgn="base" hangingPunct="0">
              <a:spcBef>
                <a:spcPct val="20000"/>
              </a:spcBef>
              <a:spcAft>
                <a:spcPct val="0"/>
              </a:spcAft>
              <a:buFontTx/>
              <a:buChar char="•"/>
            </a:pPr>
            <a:r>
              <a:rPr lang="en-US">
                <a:solidFill>
                  <a:srgbClr val="000000"/>
                </a:solidFill>
                <a:latin typeface="Arial"/>
              </a:rPr>
              <a:t>Rotation </a:t>
            </a:r>
            <a:r>
              <a:rPr lang="en-US">
                <a:solidFill>
                  <a:srgbClr val="0000FF"/>
                </a:solidFill>
                <a:latin typeface="Arial"/>
              </a:rPr>
              <a:t>R</a:t>
            </a:r>
            <a:r>
              <a:rPr lang="en-US">
                <a:solidFill>
                  <a:srgbClr val="000000"/>
                </a:solidFill>
                <a:latin typeface="Arial"/>
              </a:rPr>
              <a:t> of the image plane</a:t>
            </a:r>
          </a:p>
          <a:p>
            <a:pPr marL="742950" lvl="1" indent="-285750" eaLnBrk="0" fontAlgn="base" hangingPunct="0">
              <a:spcBef>
                <a:spcPct val="20000"/>
              </a:spcBef>
              <a:spcAft>
                <a:spcPct val="0"/>
              </a:spcAft>
              <a:buFontTx/>
              <a:buChar char="•"/>
            </a:pPr>
            <a:r>
              <a:rPr lang="en-US">
                <a:solidFill>
                  <a:srgbClr val="000000"/>
                </a:solidFill>
                <a:latin typeface="Arial"/>
              </a:rPr>
              <a:t>focal length </a:t>
            </a:r>
            <a:r>
              <a:rPr lang="en-US">
                <a:solidFill>
                  <a:srgbClr val="FF0000"/>
                </a:solidFill>
                <a:latin typeface="Arial"/>
              </a:rPr>
              <a:t>f</a:t>
            </a:r>
            <a:r>
              <a:rPr lang="en-US">
                <a:solidFill>
                  <a:srgbClr val="000000"/>
                </a:solidFill>
                <a:latin typeface="Arial"/>
              </a:rPr>
              <a:t>, principle point </a:t>
            </a:r>
            <a:r>
              <a:rPr lang="en-US">
                <a:solidFill>
                  <a:srgbClr val="FF0000"/>
                </a:solidFill>
                <a:latin typeface="Arial"/>
              </a:rPr>
              <a:t>(x’</a:t>
            </a:r>
            <a:r>
              <a:rPr lang="en-US" baseline="-25000">
                <a:solidFill>
                  <a:srgbClr val="FF0000"/>
                </a:solidFill>
                <a:latin typeface="Arial"/>
              </a:rPr>
              <a:t>c</a:t>
            </a:r>
            <a:r>
              <a:rPr lang="en-US">
                <a:solidFill>
                  <a:srgbClr val="FF0000"/>
                </a:solidFill>
                <a:latin typeface="Arial"/>
              </a:rPr>
              <a:t>, y’</a:t>
            </a:r>
            <a:r>
              <a:rPr lang="en-US" baseline="-25000">
                <a:solidFill>
                  <a:srgbClr val="FF0000"/>
                </a:solidFill>
                <a:latin typeface="Arial"/>
              </a:rPr>
              <a:t>c</a:t>
            </a:r>
            <a:r>
              <a:rPr lang="en-US">
                <a:solidFill>
                  <a:srgbClr val="FF0000"/>
                </a:solidFill>
                <a:latin typeface="Arial"/>
              </a:rPr>
              <a:t>)</a:t>
            </a:r>
            <a:r>
              <a:rPr lang="en-US">
                <a:solidFill>
                  <a:srgbClr val="000000"/>
                </a:solidFill>
                <a:latin typeface="Arial"/>
              </a:rPr>
              <a:t>, pixel size </a:t>
            </a:r>
            <a:r>
              <a:rPr lang="en-US">
                <a:solidFill>
                  <a:srgbClr val="FF0000"/>
                </a:solidFill>
                <a:latin typeface="Arial"/>
              </a:rPr>
              <a:t>(s</a:t>
            </a:r>
            <a:r>
              <a:rPr lang="en-US" baseline="-25000">
                <a:solidFill>
                  <a:srgbClr val="FF0000"/>
                </a:solidFill>
                <a:latin typeface="Arial"/>
              </a:rPr>
              <a:t>x</a:t>
            </a:r>
            <a:r>
              <a:rPr lang="en-US">
                <a:solidFill>
                  <a:srgbClr val="FF0000"/>
                </a:solidFill>
                <a:latin typeface="Arial"/>
              </a:rPr>
              <a:t>, s</a:t>
            </a:r>
            <a:r>
              <a:rPr lang="en-US" baseline="-25000">
                <a:solidFill>
                  <a:srgbClr val="FF0000"/>
                </a:solidFill>
                <a:latin typeface="Arial"/>
              </a:rPr>
              <a:t>y</a:t>
            </a:r>
            <a:r>
              <a:rPr lang="en-US">
                <a:solidFill>
                  <a:srgbClr val="FF0000"/>
                </a:solidFill>
                <a:latin typeface="Arial"/>
              </a:rPr>
              <a:t>)</a:t>
            </a:r>
          </a:p>
          <a:p>
            <a:pPr marL="742950" lvl="1" indent="-285750" eaLnBrk="0" fontAlgn="base" hangingPunct="0">
              <a:spcBef>
                <a:spcPct val="20000"/>
              </a:spcBef>
              <a:spcAft>
                <a:spcPct val="0"/>
              </a:spcAft>
              <a:buFontTx/>
              <a:buChar char="•"/>
            </a:pPr>
            <a:r>
              <a:rPr lang="en-US">
                <a:solidFill>
                  <a:srgbClr val="000000"/>
                </a:solidFill>
                <a:latin typeface="Arial"/>
              </a:rPr>
              <a:t>blue parameters are called “</a:t>
            </a:r>
            <a:r>
              <a:rPr lang="en-US">
                <a:solidFill>
                  <a:srgbClr val="0000FF"/>
                </a:solidFill>
                <a:latin typeface="Arial"/>
              </a:rPr>
              <a:t>extrinsics</a:t>
            </a:r>
            <a:r>
              <a:rPr lang="en-US">
                <a:solidFill>
                  <a:srgbClr val="000000"/>
                </a:solidFill>
                <a:latin typeface="Arial"/>
              </a:rPr>
              <a:t>,”  red are “</a:t>
            </a:r>
            <a:r>
              <a:rPr lang="en-US">
                <a:solidFill>
                  <a:srgbClr val="FF0000"/>
                </a:solidFill>
                <a:latin typeface="Arial"/>
              </a:rPr>
              <a:t>intrinsics</a:t>
            </a:r>
            <a:r>
              <a:rPr lang="en-US">
                <a:solidFill>
                  <a:srgbClr val="000000"/>
                </a:solidFill>
                <a:latin typeface="Arial"/>
              </a:rPr>
              <a:t>”</a:t>
            </a:r>
          </a:p>
        </p:txBody>
      </p:sp>
      <p:sp>
        <p:nvSpPr>
          <p:cNvPr id="690192" name="Rectangle 16"/>
          <p:cNvSpPr>
            <a:spLocks noChangeArrowheads="1"/>
          </p:cNvSpPr>
          <p:nvPr/>
        </p:nvSpPr>
        <p:spPr bwMode="auto">
          <a:xfrm>
            <a:off x="2209800" y="6172200"/>
            <a:ext cx="8153400" cy="609600"/>
          </a:xfrm>
          <a:prstGeom prst="rect">
            <a:avLst/>
          </a:prstGeom>
          <a:noFill/>
          <a:ln w="9525">
            <a:noFill/>
            <a:miter lim="800000"/>
            <a:headEnd/>
            <a:tailEnd/>
          </a:ln>
        </p:spPr>
        <p:txBody>
          <a:bodyPr/>
          <a:lstStyle/>
          <a:p>
            <a:pPr marL="742950" lvl="1" indent="-285750" eaLnBrk="0" fontAlgn="base" hangingPunct="0">
              <a:spcBef>
                <a:spcPct val="20000"/>
              </a:spcBef>
              <a:spcAft>
                <a:spcPct val="0"/>
              </a:spcAft>
              <a:buFontTx/>
              <a:buChar char="•"/>
            </a:pPr>
            <a:r>
              <a:rPr lang="en-US">
                <a:solidFill>
                  <a:srgbClr val="000000"/>
                </a:solidFill>
                <a:latin typeface="Arial"/>
              </a:rPr>
              <a:t>Solve using non-linear optimization</a:t>
            </a:r>
          </a:p>
        </p:txBody>
      </p:sp>
      <p:sp>
        <p:nvSpPr>
          <p:cNvPr id="4106" name="Rectangle 17"/>
          <p:cNvSpPr>
            <a:spLocks noChangeArrowheads="1"/>
          </p:cNvSpPr>
          <p:nvPr/>
        </p:nvSpPr>
        <p:spPr bwMode="auto">
          <a:xfrm>
            <a:off x="8305800" y="2743200"/>
            <a:ext cx="1447800" cy="1143000"/>
          </a:xfrm>
          <a:prstGeom prst="rect">
            <a:avLst/>
          </a:prstGeom>
          <a:noFill/>
          <a:ln w="19050">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4107" name="Line 18"/>
          <p:cNvSpPr>
            <a:spLocks noChangeShapeType="1"/>
          </p:cNvSpPr>
          <p:nvPr/>
        </p:nvSpPr>
        <p:spPr bwMode="auto">
          <a:xfrm flipV="1">
            <a:off x="8991600" y="2743200"/>
            <a:ext cx="0" cy="60960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4108" name="Line 19"/>
          <p:cNvSpPr>
            <a:spLocks noChangeShapeType="1"/>
          </p:cNvSpPr>
          <p:nvPr/>
        </p:nvSpPr>
        <p:spPr bwMode="auto">
          <a:xfrm rot="5400000" flipV="1">
            <a:off x="9296400" y="3048000"/>
            <a:ext cx="0" cy="60960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4109" name="Picture 20" descr="Edittex"/>
          <p:cNvPicPr>
            <a:picLocks noChangeAspect="1" noChangeArrowheads="1"/>
          </p:cNvPicPr>
          <p:nvPr>
            <p:custDataLst>
              <p:tags r:id="rId4"/>
            </p:custDataLst>
          </p:nvPr>
        </p:nvPicPr>
        <p:blipFill>
          <a:blip r:embed="rId15" cstate="print"/>
          <a:srcRect/>
          <a:stretch>
            <a:fillRect/>
          </a:stretch>
        </p:blipFill>
        <p:spPr bwMode="auto">
          <a:xfrm>
            <a:off x="9613900" y="3276600"/>
            <a:ext cx="215900" cy="177800"/>
          </a:xfrm>
          <a:prstGeom prst="rect">
            <a:avLst/>
          </a:prstGeom>
          <a:noFill/>
          <a:ln w="9525">
            <a:noFill/>
            <a:miter lim="800000"/>
            <a:headEnd/>
            <a:tailEnd/>
          </a:ln>
        </p:spPr>
      </p:pic>
      <p:pic>
        <p:nvPicPr>
          <p:cNvPr id="4110" name="Picture 21" descr="Edittex"/>
          <p:cNvPicPr>
            <a:picLocks noChangeAspect="1" noChangeArrowheads="1"/>
          </p:cNvPicPr>
          <p:nvPr>
            <p:custDataLst>
              <p:tags r:id="rId5"/>
            </p:custDataLst>
          </p:nvPr>
        </p:nvPicPr>
        <p:blipFill>
          <a:blip r:embed="rId16" cstate="print"/>
          <a:srcRect/>
          <a:stretch>
            <a:fillRect/>
          </a:stretch>
        </p:blipFill>
        <p:spPr bwMode="auto">
          <a:xfrm>
            <a:off x="8693150" y="2868614"/>
            <a:ext cx="190500" cy="179387"/>
          </a:xfrm>
          <a:prstGeom prst="rect">
            <a:avLst/>
          </a:prstGeom>
          <a:noFill/>
          <a:ln w="9525">
            <a:noFill/>
            <a:miter lim="800000"/>
            <a:headEnd/>
            <a:tailEnd/>
          </a:ln>
        </p:spPr>
      </p:pic>
      <p:sp>
        <p:nvSpPr>
          <p:cNvPr id="4111" name="Line 22"/>
          <p:cNvSpPr>
            <a:spLocks noChangeShapeType="1"/>
          </p:cNvSpPr>
          <p:nvPr/>
        </p:nvSpPr>
        <p:spPr bwMode="auto">
          <a:xfrm flipV="1">
            <a:off x="8223250" y="3276600"/>
            <a:ext cx="0" cy="60960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4112" name="Line 23"/>
          <p:cNvSpPr>
            <a:spLocks noChangeShapeType="1"/>
          </p:cNvSpPr>
          <p:nvPr/>
        </p:nvSpPr>
        <p:spPr bwMode="auto">
          <a:xfrm rot="5400000" flipV="1">
            <a:off x="8610600" y="3657600"/>
            <a:ext cx="0" cy="609600"/>
          </a:xfrm>
          <a:prstGeom prst="line">
            <a:avLst/>
          </a:prstGeom>
          <a:noFill/>
          <a:ln w="9525">
            <a:solidFill>
              <a:schemeClr val="tx1"/>
            </a:solidFill>
            <a:round/>
            <a:headEn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4113" name="Picture 24" descr="Edittex"/>
          <p:cNvPicPr>
            <a:picLocks noChangeAspect="1" noChangeArrowheads="1"/>
          </p:cNvPicPr>
          <p:nvPr>
            <p:custDataLst>
              <p:tags r:id="rId6"/>
            </p:custDataLst>
          </p:nvPr>
        </p:nvPicPr>
        <p:blipFill>
          <a:blip r:embed="rId17" cstate="print"/>
          <a:srcRect/>
          <a:stretch>
            <a:fillRect/>
          </a:stretch>
        </p:blipFill>
        <p:spPr bwMode="auto">
          <a:xfrm>
            <a:off x="7962900" y="3276600"/>
            <a:ext cx="190500" cy="261938"/>
          </a:xfrm>
          <a:prstGeom prst="rect">
            <a:avLst/>
          </a:prstGeom>
          <a:noFill/>
          <a:ln w="9525">
            <a:noFill/>
            <a:miter lim="800000"/>
            <a:headEnd/>
            <a:tailEnd/>
          </a:ln>
        </p:spPr>
      </p:pic>
      <p:sp>
        <p:nvSpPr>
          <p:cNvPr id="4114" name="Oval 25"/>
          <p:cNvSpPr>
            <a:spLocks noChangeArrowheads="1"/>
          </p:cNvSpPr>
          <p:nvPr/>
        </p:nvSpPr>
        <p:spPr bwMode="auto">
          <a:xfrm>
            <a:off x="8948738" y="3309938"/>
            <a:ext cx="76200" cy="76200"/>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4115" name="Freeform 26"/>
          <p:cNvSpPr>
            <a:spLocks/>
          </p:cNvSpPr>
          <p:nvPr/>
        </p:nvSpPr>
        <p:spPr bwMode="auto">
          <a:xfrm>
            <a:off x="6553200" y="1663700"/>
            <a:ext cx="3136900" cy="1612900"/>
          </a:xfrm>
          <a:custGeom>
            <a:avLst/>
            <a:gdLst>
              <a:gd name="T0" fmla="*/ 0 w 1976"/>
              <a:gd name="T1" fmla="*/ 152 h 1016"/>
              <a:gd name="T2" fmla="*/ 912 w 1976"/>
              <a:gd name="T3" fmla="*/ 8 h 1016"/>
              <a:gd name="T4" fmla="*/ 1536 w 1976"/>
              <a:gd name="T5" fmla="*/ 200 h 1016"/>
              <a:gd name="T6" fmla="*/ 1968 w 1976"/>
              <a:gd name="T7" fmla="*/ 632 h 1016"/>
              <a:gd name="T8" fmla="*/ 1584 w 1976"/>
              <a:gd name="T9" fmla="*/ 1016 h 1016"/>
              <a:gd name="T10" fmla="*/ 0 60000 65536"/>
              <a:gd name="T11" fmla="*/ 0 60000 65536"/>
              <a:gd name="T12" fmla="*/ 0 60000 65536"/>
              <a:gd name="T13" fmla="*/ 0 60000 65536"/>
              <a:gd name="T14" fmla="*/ 0 60000 65536"/>
              <a:gd name="T15" fmla="*/ 0 w 1976"/>
              <a:gd name="T16" fmla="*/ 0 h 1016"/>
              <a:gd name="T17" fmla="*/ 1976 w 1976"/>
              <a:gd name="T18" fmla="*/ 1016 h 1016"/>
            </a:gdLst>
            <a:ahLst/>
            <a:cxnLst>
              <a:cxn ang="T10">
                <a:pos x="T0" y="T1"/>
              </a:cxn>
              <a:cxn ang="T11">
                <a:pos x="T2" y="T3"/>
              </a:cxn>
              <a:cxn ang="T12">
                <a:pos x="T4" y="T5"/>
              </a:cxn>
              <a:cxn ang="T13">
                <a:pos x="T6" y="T7"/>
              </a:cxn>
              <a:cxn ang="T14">
                <a:pos x="T8" y="T9"/>
              </a:cxn>
            </a:cxnLst>
            <a:rect l="T15" t="T16" r="T17" b="T18"/>
            <a:pathLst>
              <a:path w="1976" h="1016">
                <a:moveTo>
                  <a:pt x="0" y="152"/>
                </a:moveTo>
                <a:cubicBezTo>
                  <a:pt x="328" y="76"/>
                  <a:pt x="656" y="0"/>
                  <a:pt x="912" y="8"/>
                </a:cubicBezTo>
                <a:cubicBezTo>
                  <a:pt x="1168" y="16"/>
                  <a:pt x="1360" y="96"/>
                  <a:pt x="1536" y="200"/>
                </a:cubicBezTo>
                <a:cubicBezTo>
                  <a:pt x="1712" y="304"/>
                  <a:pt x="1960" y="496"/>
                  <a:pt x="1968" y="632"/>
                </a:cubicBezTo>
                <a:cubicBezTo>
                  <a:pt x="1976" y="768"/>
                  <a:pt x="1780" y="892"/>
                  <a:pt x="1584" y="1016"/>
                </a:cubicBezTo>
              </a:path>
            </a:pathLst>
          </a:custGeom>
          <a:noFill/>
          <a:ln w="9525">
            <a:solidFill>
              <a:schemeClr val="tx1"/>
            </a:solidFill>
            <a:round/>
            <a:headEnd type="none" w="med" len="med"/>
            <a:tailEnd type="triangle" w="med" len="med"/>
          </a:ln>
        </p:spPr>
        <p:txBody>
          <a:bodyPr/>
          <a:lstStyle/>
          <a:p>
            <a:pPr eaLnBrk="0" fontAlgn="base" hangingPunct="0">
              <a:spcBef>
                <a:spcPct val="0"/>
              </a:spcBef>
              <a:spcAft>
                <a:spcPct val="0"/>
              </a:spcAft>
            </a:pPr>
            <a:endParaRPr lang="en-US" sz="2400">
              <a:solidFill>
                <a:srgbClr val="00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0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0192" grpId="0"/>
    </p:bldLst>
  </p:timing>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Multi-plane calibration  </a:t>
            </a:r>
          </a:p>
        </p:txBody>
      </p:sp>
      <p:sp>
        <p:nvSpPr>
          <p:cNvPr id="34819" name="Rectangle 3"/>
          <p:cNvSpPr>
            <a:spLocks noChangeArrowheads="1"/>
          </p:cNvSpPr>
          <p:nvPr/>
        </p:nvSpPr>
        <p:spPr bwMode="auto">
          <a:xfrm>
            <a:off x="1524000" y="2057401"/>
            <a:ext cx="9144000" cy="830997"/>
          </a:xfrm>
          <a:prstGeom prst="rect">
            <a:avLst/>
          </a:prstGeom>
          <a:noFill/>
          <a:ln w="9525">
            <a:noFill/>
            <a:miter lim="800000"/>
            <a:headEnd/>
            <a:tailEnd/>
          </a:ln>
        </p:spPr>
        <p:txBody>
          <a:bodyPr>
            <a:spAutoFit/>
          </a:bodyPr>
          <a:lstStyle/>
          <a:p>
            <a:pPr eaLnBrk="0" fontAlgn="base" hangingPunct="0">
              <a:spcBef>
                <a:spcPct val="0"/>
              </a:spcBef>
              <a:spcAft>
                <a:spcPct val="0"/>
              </a:spcAft>
            </a:pPr>
            <a:endParaRPr lang="en-US" sz="2400">
              <a:solidFill>
                <a:srgbClr val="000000"/>
              </a:solidFill>
              <a:latin typeface="Times New Roman" pitchFamily="18" charset="0"/>
            </a:endParaRPr>
          </a:p>
          <a:p>
            <a:pPr eaLnBrk="0" fontAlgn="base" hangingPunct="0">
              <a:spcBef>
                <a:spcPct val="0"/>
              </a:spcBef>
              <a:spcAft>
                <a:spcPct val="0"/>
              </a:spcAft>
            </a:pPr>
            <a:endParaRPr lang="en-US" sz="2400">
              <a:solidFill>
                <a:srgbClr val="000000"/>
              </a:solidFill>
              <a:latin typeface="Times New Roman" pitchFamily="18" charset="0"/>
            </a:endParaRPr>
          </a:p>
        </p:txBody>
      </p:sp>
      <p:pic>
        <p:nvPicPr>
          <p:cNvPr id="34820" name="Picture 4" descr="list_images">
            <a:hlinkClick r:id="rId2"/>
          </p:cNvPr>
          <p:cNvPicPr>
            <a:picLocks noChangeAspect="1" noChangeArrowheads="1"/>
          </p:cNvPicPr>
          <p:nvPr/>
        </p:nvPicPr>
        <p:blipFill>
          <a:blip r:embed="rId3" cstate="print"/>
          <a:srcRect/>
          <a:stretch>
            <a:fillRect/>
          </a:stretch>
        </p:blipFill>
        <p:spPr bwMode="auto">
          <a:xfrm>
            <a:off x="2392364" y="990601"/>
            <a:ext cx="7361237" cy="5165725"/>
          </a:xfrm>
          <a:prstGeom prst="rect">
            <a:avLst/>
          </a:prstGeom>
          <a:noFill/>
          <a:ln w="9525">
            <a:noFill/>
            <a:miter lim="800000"/>
            <a:headEnd/>
            <a:tailEnd/>
          </a:ln>
        </p:spPr>
      </p:pic>
      <p:sp>
        <p:nvSpPr>
          <p:cNvPr id="34821" name="Rectangle 5"/>
          <p:cNvSpPr>
            <a:spLocks noChangeArrowheads="1"/>
          </p:cNvSpPr>
          <p:nvPr/>
        </p:nvSpPr>
        <p:spPr bwMode="auto">
          <a:xfrm>
            <a:off x="1981200" y="3581400"/>
            <a:ext cx="7924800" cy="2819400"/>
          </a:xfrm>
          <a:prstGeom prst="rect">
            <a:avLst/>
          </a:prstGeom>
          <a:solidFill>
            <a:schemeClr val="bg1"/>
          </a:solidFill>
          <a:ln w="9525">
            <a:noFill/>
            <a:miter lim="800000"/>
            <a:headEnd/>
            <a:tailEnd/>
          </a:ln>
        </p:spPr>
        <p:txBody>
          <a:bodyPr wrap="none" anchor="ctr"/>
          <a:lstStyle/>
          <a:p>
            <a:pPr eaLnBrk="0" fontAlgn="base" hangingPunct="0">
              <a:spcBef>
                <a:spcPct val="0"/>
              </a:spcBef>
              <a:spcAft>
                <a:spcPct val="0"/>
              </a:spcAft>
            </a:pPr>
            <a:endParaRPr lang="en-US" sz="2400">
              <a:solidFill>
                <a:srgbClr val="000000"/>
              </a:solidFill>
              <a:latin typeface="Times New Roman" pitchFamily="18" charset="0"/>
            </a:endParaRPr>
          </a:p>
        </p:txBody>
      </p:sp>
      <p:sp>
        <p:nvSpPr>
          <p:cNvPr id="34822" name="Text Box 6"/>
          <p:cNvSpPr txBox="1">
            <a:spLocks noChangeArrowheads="1"/>
          </p:cNvSpPr>
          <p:nvPr/>
        </p:nvSpPr>
        <p:spPr bwMode="auto">
          <a:xfrm>
            <a:off x="4003676" y="3657600"/>
            <a:ext cx="3997325" cy="30480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400">
                <a:solidFill>
                  <a:srgbClr val="000000"/>
                </a:solidFill>
                <a:latin typeface="Arial"/>
              </a:rPr>
              <a:t>Images courtesy Jean-Yves Bouguet, Intel Corp.</a:t>
            </a:r>
          </a:p>
        </p:txBody>
      </p:sp>
      <p:sp>
        <p:nvSpPr>
          <p:cNvPr id="692231" name="Rectangle 7"/>
          <p:cNvSpPr>
            <a:spLocks noChangeArrowheads="1"/>
          </p:cNvSpPr>
          <p:nvPr/>
        </p:nvSpPr>
        <p:spPr bwMode="auto">
          <a:xfrm>
            <a:off x="2209800" y="3962400"/>
            <a:ext cx="8458200" cy="2590800"/>
          </a:xfrm>
          <a:prstGeom prst="rect">
            <a:avLst/>
          </a:prstGeom>
          <a:noFill/>
          <a:ln w="9525">
            <a:noFill/>
            <a:miter lim="800000"/>
            <a:headEnd/>
            <a:tailEnd/>
          </a:ln>
        </p:spPr>
        <p:txBody>
          <a:bodyPr/>
          <a:lstStyle/>
          <a:p>
            <a:pPr marL="533400" indent="-533400" eaLnBrk="0" fontAlgn="base" hangingPunct="0">
              <a:spcBef>
                <a:spcPct val="20000"/>
              </a:spcBef>
              <a:spcAft>
                <a:spcPct val="0"/>
              </a:spcAft>
            </a:pPr>
            <a:r>
              <a:rPr lang="en-US" sz="2800">
                <a:solidFill>
                  <a:srgbClr val="000000"/>
                </a:solidFill>
                <a:latin typeface="Arial"/>
              </a:rPr>
              <a:t>Advantage</a:t>
            </a:r>
          </a:p>
          <a:p>
            <a:pPr marL="838200" lvl="1" indent="-381000" eaLnBrk="0" fontAlgn="base" hangingPunct="0">
              <a:spcBef>
                <a:spcPct val="20000"/>
              </a:spcBef>
              <a:spcAft>
                <a:spcPct val="0"/>
              </a:spcAft>
              <a:buFontTx/>
              <a:buChar char="•"/>
            </a:pPr>
            <a:r>
              <a:rPr lang="en-US" sz="2000">
                <a:solidFill>
                  <a:srgbClr val="000000"/>
                </a:solidFill>
                <a:latin typeface="Arial"/>
              </a:rPr>
              <a:t>Only requires a plane</a:t>
            </a:r>
          </a:p>
          <a:p>
            <a:pPr marL="838200" lvl="1" indent="-381000" eaLnBrk="0" fontAlgn="base" hangingPunct="0">
              <a:spcBef>
                <a:spcPct val="20000"/>
              </a:spcBef>
              <a:spcAft>
                <a:spcPct val="0"/>
              </a:spcAft>
              <a:buFontTx/>
              <a:buChar char="•"/>
            </a:pPr>
            <a:r>
              <a:rPr lang="en-US" sz="2000">
                <a:solidFill>
                  <a:srgbClr val="000000"/>
                </a:solidFill>
                <a:latin typeface="Arial"/>
              </a:rPr>
              <a:t>Don’t have to know positions/orientations</a:t>
            </a:r>
          </a:p>
          <a:p>
            <a:pPr marL="838200" lvl="1" indent="-381000" eaLnBrk="0" fontAlgn="base" hangingPunct="0">
              <a:spcBef>
                <a:spcPct val="20000"/>
              </a:spcBef>
              <a:spcAft>
                <a:spcPct val="0"/>
              </a:spcAft>
              <a:buFontTx/>
              <a:buChar char="•"/>
            </a:pPr>
            <a:r>
              <a:rPr lang="en-US" sz="2000">
                <a:solidFill>
                  <a:srgbClr val="000000"/>
                </a:solidFill>
                <a:latin typeface="Arial"/>
              </a:rPr>
              <a:t>Good code available online!</a:t>
            </a:r>
          </a:p>
          <a:p>
            <a:pPr marL="1257300" lvl="2" indent="-342900" eaLnBrk="0" fontAlgn="base" hangingPunct="0">
              <a:lnSpc>
                <a:spcPct val="110000"/>
              </a:lnSpc>
              <a:spcBef>
                <a:spcPct val="20000"/>
              </a:spcBef>
              <a:spcAft>
                <a:spcPct val="0"/>
              </a:spcAft>
              <a:buFontTx/>
              <a:buChar char="–"/>
            </a:pPr>
            <a:r>
              <a:rPr lang="en-US" sz="1600">
                <a:solidFill>
                  <a:srgbClr val="000000"/>
                </a:solidFill>
                <a:latin typeface="Arial"/>
                <a:cs typeface="Arial" charset="0"/>
              </a:rPr>
              <a:t>Intel’s OpenCV library:</a:t>
            </a:r>
            <a:r>
              <a:rPr lang="en-US">
                <a:solidFill>
                  <a:srgbClr val="000000"/>
                </a:solidFill>
                <a:latin typeface="Arial"/>
                <a:cs typeface="Arial" charset="0"/>
              </a:rPr>
              <a:t>  </a:t>
            </a:r>
            <a:r>
              <a:rPr lang="en-US" sz="1400">
                <a:solidFill>
                  <a:srgbClr val="000000"/>
                </a:solidFill>
                <a:latin typeface="Arial"/>
                <a:cs typeface="Arial" charset="0"/>
                <a:hlinkClick r:id="rId4"/>
              </a:rPr>
              <a:t>http://www.intel.com/research/mrl/research/opencv/</a:t>
            </a:r>
            <a:r>
              <a:rPr lang="en-US" sz="1400">
                <a:solidFill>
                  <a:srgbClr val="000000"/>
                </a:solidFill>
                <a:latin typeface="Arial"/>
                <a:cs typeface="Arial" charset="0"/>
              </a:rPr>
              <a:t> </a:t>
            </a:r>
          </a:p>
          <a:p>
            <a:pPr marL="1257300" lvl="2" indent="-342900" eaLnBrk="0" fontAlgn="base" hangingPunct="0">
              <a:lnSpc>
                <a:spcPct val="110000"/>
              </a:lnSpc>
              <a:spcBef>
                <a:spcPct val="20000"/>
              </a:spcBef>
              <a:spcAft>
                <a:spcPct val="0"/>
              </a:spcAft>
              <a:buFontTx/>
              <a:buChar char="–"/>
            </a:pPr>
            <a:r>
              <a:rPr lang="en-US" sz="1600">
                <a:solidFill>
                  <a:srgbClr val="000000"/>
                </a:solidFill>
                <a:latin typeface="Arial"/>
                <a:cs typeface="Arial" charset="0"/>
              </a:rPr>
              <a:t>Matlab version by Jean-Yves Bouget:  </a:t>
            </a:r>
            <a:r>
              <a:rPr lang="en-US" sz="1400">
                <a:solidFill>
                  <a:srgbClr val="000000"/>
                </a:solidFill>
                <a:latin typeface="Arial"/>
                <a:cs typeface="Arial" charset="0"/>
                <a:hlinkClick r:id="rId5"/>
              </a:rPr>
              <a:t>http://www.vision.caltech.edu/bouguetj/calib_doc/index.html</a:t>
            </a:r>
            <a:endParaRPr lang="en-US" sz="1400">
              <a:solidFill>
                <a:srgbClr val="000000"/>
              </a:solidFill>
              <a:latin typeface="Arial"/>
              <a:cs typeface="Arial" charset="0"/>
            </a:endParaRPr>
          </a:p>
          <a:p>
            <a:pPr marL="1257300" lvl="2" indent="-342900" eaLnBrk="0" fontAlgn="base" hangingPunct="0">
              <a:lnSpc>
                <a:spcPct val="110000"/>
              </a:lnSpc>
              <a:spcBef>
                <a:spcPct val="20000"/>
              </a:spcBef>
              <a:spcAft>
                <a:spcPct val="0"/>
              </a:spcAft>
              <a:buFontTx/>
              <a:buChar char="–"/>
            </a:pPr>
            <a:r>
              <a:rPr lang="en-US" sz="1600">
                <a:solidFill>
                  <a:srgbClr val="000000"/>
                </a:solidFill>
                <a:latin typeface="Arial"/>
                <a:cs typeface="Arial" charset="0"/>
              </a:rPr>
              <a:t>Zhengyou Zhang’s web site:  </a:t>
            </a:r>
            <a:r>
              <a:rPr lang="en-US" sz="1400">
                <a:solidFill>
                  <a:srgbClr val="000000"/>
                </a:solidFill>
                <a:latin typeface="Arial"/>
                <a:cs typeface="Arial" charset="0"/>
                <a:hlinkClick r:id="rId6"/>
              </a:rPr>
              <a:t>http://research.microsoft.com/~zhang/Calib/</a:t>
            </a:r>
            <a:r>
              <a:rPr lang="en-US" sz="1400">
                <a:solidFill>
                  <a:srgbClr val="000000"/>
                </a:solidFill>
                <a:latin typeface="Arial"/>
                <a:cs typeface="Arial"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22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922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922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922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922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9223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922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31" grpId="0" build="p"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dirty="0"/>
              <a:t>Optimize over more parameters: Bundle Adjustment</a:t>
            </a:r>
          </a:p>
        </p:txBody>
      </p:sp>
      <p:sp>
        <p:nvSpPr>
          <p:cNvPr id="74755" name="Rectangle 3"/>
          <p:cNvSpPr>
            <a:spLocks noGrp="1" noChangeArrowheads="1"/>
          </p:cNvSpPr>
          <p:nvPr>
            <p:ph type="body" idx="1"/>
          </p:nvPr>
        </p:nvSpPr>
        <p:spPr/>
        <p:txBody>
          <a:bodyPr/>
          <a:lstStyle/>
          <a:p>
            <a:r>
              <a:rPr lang="en-US"/>
              <a:t>New images initialised with rotation, focal length of best matching image</a:t>
            </a:r>
          </a:p>
          <a:p>
            <a:endParaRPr lang="en-US"/>
          </a:p>
        </p:txBody>
      </p:sp>
      <p:pic>
        <p:nvPicPr>
          <p:cNvPr id="74756" name="Picture 4" descr="000"/>
          <p:cNvPicPr>
            <a:picLocks noChangeAspect="1" noChangeArrowheads="1"/>
          </p:cNvPicPr>
          <p:nvPr/>
        </p:nvPicPr>
        <p:blipFill>
          <a:blip r:embed="rId2" cstate="print"/>
          <a:srcRect/>
          <a:stretch>
            <a:fillRect/>
          </a:stretch>
        </p:blipFill>
        <p:spPr bwMode="auto">
          <a:xfrm>
            <a:off x="1524000" y="2438400"/>
            <a:ext cx="9144000" cy="2286000"/>
          </a:xfrm>
          <a:prstGeom prst="rect">
            <a:avLst/>
          </a:prstGeom>
          <a:noFill/>
          <a:ln w="9525">
            <a:noFill/>
            <a:miter lim="800000"/>
            <a:headEnd/>
            <a:tailEnd/>
          </a:ln>
        </p:spPr>
      </p:pic>
      <p:pic>
        <p:nvPicPr>
          <p:cNvPr id="744453" name="Picture 5" descr="001"/>
          <p:cNvPicPr>
            <a:picLocks noChangeAspect="1" noChangeArrowheads="1"/>
          </p:cNvPicPr>
          <p:nvPr/>
        </p:nvPicPr>
        <p:blipFill>
          <a:blip r:embed="rId3" cstate="print"/>
          <a:srcRect/>
          <a:stretch>
            <a:fillRect/>
          </a:stretch>
        </p:blipFill>
        <p:spPr bwMode="auto">
          <a:xfrm>
            <a:off x="1524000" y="2438400"/>
            <a:ext cx="9144000" cy="2286000"/>
          </a:xfrm>
          <a:prstGeom prst="rect">
            <a:avLst/>
          </a:prstGeom>
          <a:noFill/>
          <a:ln w="9525">
            <a:noFill/>
            <a:miter lim="800000"/>
            <a:headEnd/>
            <a:tailEnd/>
          </a:ln>
        </p:spPr>
      </p:pic>
      <p:pic>
        <p:nvPicPr>
          <p:cNvPr id="744454" name="Picture 6" descr="002"/>
          <p:cNvPicPr>
            <a:picLocks noChangeAspect="1" noChangeArrowheads="1"/>
          </p:cNvPicPr>
          <p:nvPr/>
        </p:nvPicPr>
        <p:blipFill>
          <a:blip r:embed="rId4" cstate="print"/>
          <a:srcRect/>
          <a:stretch>
            <a:fillRect/>
          </a:stretch>
        </p:blipFill>
        <p:spPr bwMode="auto">
          <a:xfrm>
            <a:off x="1524000" y="2438400"/>
            <a:ext cx="9144000" cy="2286000"/>
          </a:xfrm>
          <a:prstGeom prst="rect">
            <a:avLst/>
          </a:prstGeom>
          <a:noFill/>
          <a:ln w="9525">
            <a:noFill/>
            <a:miter lim="800000"/>
            <a:headEnd/>
            <a:tailEnd/>
          </a:ln>
        </p:spPr>
      </p:pic>
      <p:pic>
        <p:nvPicPr>
          <p:cNvPr id="744455" name="Picture 7" descr="003"/>
          <p:cNvPicPr>
            <a:picLocks noChangeAspect="1" noChangeArrowheads="1"/>
          </p:cNvPicPr>
          <p:nvPr/>
        </p:nvPicPr>
        <p:blipFill>
          <a:blip r:embed="rId5" cstate="print"/>
          <a:srcRect/>
          <a:stretch>
            <a:fillRect/>
          </a:stretch>
        </p:blipFill>
        <p:spPr bwMode="auto">
          <a:xfrm>
            <a:off x="1524000" y="2438400"/>
            <a:ext cx="9144000" cy="2286000"/>
          </a:xfrm>
          <a:prstGeom prst="rect">
            <a:avLst/>
          </a:prstGeom>
          <a:noFill/>
          <a:ln w="9525">
            <a:noFill/>
            <a:miter lim="800000"/>
            <a:headEnd/>
            <a:tailEnd/>
          </a:ln>
        </p:spPr>
      </p:pic>
      <p:pic>
        <p:nvPicPr>
          <p:cNvPr id="744456" name="Picture 8" descr="004"/>
          <p:cNvPicPr>
            <a:picLocks noChangeAspect="1" noChangeArrowheads="1"/>
          </p:cNvPicPr>
          <p:nvPr/>
        </p:nvPicPr>
        <p:blipFill>
          <a:blip r:embed="rId6" cstate="print"/>
          <a:srcRect/>
          <a:stretch>
            <a:fillRect/>
          </a:stretch>
        </p:blipFill>
        <p:spPr bwMode="auto">
          <a:xfrm>
            <a:off x="1524000" y="2438400"/>
            <a:ext cx="9144000" cy="2286000"/>
          </a:xfrm>
          <a:prstGeom prst="rect">
            <a:avLst/>
          </a:prstGeom>
          <a:noFill/>
          <a:ln w="9525">
            <a:noFill/>
            <a:miter lim="800000"/>
            <a:headEnd/>
            <a:tailEnd/>
          </a:ln>
        </p:spPr>
      </p:pic>
      <p:pic>
        <p:nvPicPr>
          <p:cNvPr id="744457" name="Picture 9" descr="005"/>
          <p:cNvPicPr>
            <a:picLocks noChangeAspect="1" noChangeArrowheads="1"/>
          </p:cNvPicPr>
          <p:nvPr/>
        </p:nvPicPr>
        <p:blipFill>
          <a:blip r:embed="rId7" cstate="print"/>
          <a:srcRect/>
          <a:stretch>
            <a:fillRect/>
          </a:stretch>
        </p:blipFill>
        <p:spPr bwMode="auto">
          <a:xfrm>
            <a:off x="1524000" y="2438400"/>
            <a:ext cx="9144000" cy="2286000"/>
          </a:xfrm>
          <a:prstGeom prst="rect">
            <a:avLst/>
          </a:prstGeom>
          <a:noFill/>
          <a:ln w="9525">
            <a:noFill/>
            <a:miter lim="800000"/>
            <a:headEnd/>
            <a:tailEnd/>
          </a:ln>
        </p:spPr>
      </p:pic>
      <p:pic>
        <p:nvPicPr>
          <p:cNvPr id="744458" name="Picture 10" descr="006"/>
          <p:cNvPicPr>
            <a:picLocks noChangeAspect="1" noChangeArrowheads="1"/>
          </p:cNvPicPr>
          <p:nvPr/>
        </p:nvPicPr>
        <p:blipFill>
          <a:blip r:embed="rId8" cstate="print"/>
          <a:srcRect/>
          <a:stretch>
            <a:fillRect/>
          </a:stretch>
        </p:blipFill>
        <p:spPr bwMode="auto">
          <a:xfrm>
            <a:off x="1524000" y="2438400"/>
            <a:ext cx="9144000" cy="2286000"/>
          </a:xfrm>
          <a:prstGeom prst="rect">
            <a:avLst/>
          </a:prstGeom>
          <a:noFill/>
          <a:ln w="9525">
            <a:noFill/>
            <a:miter lim="800000"/>
            <a:headEnd/>
            <a:tailEnd/>
          </a:ln>
        </p:spPr>
      </p:pic>
      <p:pic>
        <p:nvPicPr>
          <p:cNvPr id="744459" name="Picture 11" descr="007"/>
          <p:cNvPicPr>
            <a:picLocks noChangeAspect="1" noChangeArrowheads="1"/>
          </p:cNvPicPr>
          <p:nvPr/>
        </p:nvPicPr>
        <p:blipFill>
          <a:blip r:embed="rId9" cstate="print"/>
          <a:srcRect/>
          <a:stretch>
            <a:fillRect/>
          </a:stretch>
        </p:blipFill>
        <p:spPr bwMode="auto">
          <a:xfrm>
            <a:off x="1524000" y="2438400"/>
            <a:ext cx="9144000" cy="2286000"/>
          </a:xfrm>
          <a:prstGeom prst="rect">
            <a:avLst/>
          </a:prstGeom>
          <a:noFill/>
          <a:ln w="9525">
            <a:noFill/>
            <a:miter lim="800000"/>
            <a:headEnd/>
            <a:tailEnd/>
          </a:ln>
        </p:spPr>
      </p:pic>
      <p:pic>
        <p:nvPicPr>
          <p:cNvPr id="744460" name="Picture 12" descr="008"/>
          <p:cNvPicPr>
            <a:picLocks noChangeAspect="1" noChangeArrowheads="1"/>
          </p:cNvPicPr>
          <p:nvPr/>
        </p:nvPicPr>
        <p:blipFill>
          <a:blip r:embed="rId10" cstate="print"/>
          <a:srcRect/>
          <a:stretch>
            <a:fillRect/>
          </a:stretch>
        </p:blipFill>
        <p:spPr bwMode="auto">
          <a:xfrm>
            <a:off x="1524000" y="2438400"/>
            <a:ext cx="9144000" cy="2286000"/>
          </a:xfrm>
          <a:prstGeom prst="rect">
            <a:avLst/>
          </a:prstGeom>
          <a:noFill/>
          <a:ln w="9525">
            <a:noFill/>
            <a:miter lim="800000"/>
            <a:headEnd/>
            <a:tailEnd/>
          </a:ln>
        </p:spPr>
      </p:pic>
      <p:pic>
        <p:nvPicPr>
          <p:cNvPr id="744461" name="Picture 13" descr="009"/>
          <p:cNvPicPr>
            <a:picLocks noChangeAspect="1" noChangeArrowheads="1"/>
          </p:cNvPicPr>
          <p:nvPr/>
        </p:nvPicPr>
        <p:blipFill>
          <a:blip r:embed="rId11" cstate="print"/>
          <a:srcRect/>
          <a:stretch>
            <a:fillRect/>
          </a:stretch>
        </p:blipFill>
        <p:spPr bwMode="auto">
          <a:xfrm>
            <a:off x="1524000" y="2438400"/>
            <a:ext cx="9144000" cy="2286000"/>
          </a:xfrm>
          <a:prstGeom prst="rect">
            <a:avLst/>
          </a:prstGeom>
          <a:noFill/>
          <a:ln w="9525">
            <a:noFill/>
            <a:miter lim="800000"/>
            <a:headEnd/>
            <a:tailEnd/>
          </a:ln>
        </p:spPr>
      </p:pic>
      <p:pic>
        <p:nvPicPr>
          <p:cNvPr id="744462" name="Picture 14" descr="010"/>
          <p:cNvPicPr>
            <a:picLocks noChangeAspect="1" noChangeArrowheads="1"/>
          </p:cNvPicPr>
          <p:nvPr/>
        </p:nvPicPr>
        <p:blipFill>
          <a:blip r:embed="rId12" cstate="print"/>
          <a:srcRect/>
          <a:stretch>
            <a:fillRect/>
          </a:stretch>
        </p:blipFill>
        <p:spPr bwMode="auto">
          <a:xfrm>
            <a:off x="1524000" y="2438400"/>
            <a:ext cx="9144000" cy="2286000"/>
          </a:xfrm>
          <a:prstGeom prst="rect">
            <a:avLst/>
          </a:prstGeom>
          <a:noFill/>
          <a:ln w="9525">
            <a:noFill/>
            <a:miter lim="800000"/>
            <a:headEnd/>
            <a:tailEnd/>
          </a:ln>
        </p:spPr>
      </p:pic>
      <p:pic>
        <p:nvPicPr>
          <p:cNvPr id="744463" name="Picture 15" descr="011"/>
          <p:cNvPicPr>
            <a:picLocks noChangeAspect="1" noChangeArrowheads="1"/>
          </p:cNvPicPr>
          <p:nvPr/>
        </p:nvPicPr>
        <p:blipFill>
          <a:blip r:embed="rId13" cstate="print"/>
          <a:srcRect/>
          <a:stretch>
            <a:fillRect/>
          </a:stretch>
        </p:blipFill>
        <p:spPr bwMode="auto">
          <a:xfrm>
            <a:off x="1524000" y="2438400"/>
            <a:ext cx="9144000" cy="2286000"/>
          </a:xfrm>
          <a:prstGeom prst="rect">
            <a:avLst/>
          </a:prstGeom>
          <a:noFill/>
          <a:ln w="9525">
            <a:noFill/>
            <a:miter lim="800000"/>
            <a:headEnd/>
            <a:tailEnd/>
          </a:ln>
        </p:spPr>
      </p:pic>
      <p:pic>
        <p:nvPicPr>
          <p:cNvPr id="744464" name="Picture 16" descr="012"/>
          <p:cNvPicPr>
            <a:picLocks noChangeAspect="1" noChangeArrowheads="1"/>
          </p:cNvPicPr>
          <p:nvPr/>
        </p:nvPicPr>
        <p:blipFill>
          <a:blip r:embed="rId14" cstate="print"/>
          <a:srcRect/>
          <a:stretch>
            <a:fillRect/>
          </a:stretch>
        </p:blipFill>
        <p:spPr bwMode="auto">
          <a:xfrm>
            <a:off x="1524000" y="2438400"/>
            <a:ext cx="9144000" cy="2286000"/>
          </a:xfrm>
          <a:prstGeom prst="rect">
            <a:avLst/>
          </a:prstGeom>
          <a:noFill/>
          <a:ln w="9525">
            <a:noFill/>
            <a:miter lim="800000"/>
            <a:headEnd/>
            <a:tailEnd/>
          </a:ln>
        </p:spPr>
      </p:pic>
      <p:pic>
        <p:nvPicPr>
          <p:cNvPr id="744465" name="Picture 17" descr="013"/>
          <p:cNvPicPr>
            <a:picLocks noChangeAspect="1" noChangeArrowheads="1"/>
          </p:cNvPicPr>
          <p:nvPr/>
        </p:nvPicPr>
        <p:blipFill>
          <a:blip r:embed="rId15" cstate="print"/>
          <a:srcRect/>
          <a:stretch>
            <a:fillRect/>
          </a:stretch>
        </p:blipFill>
        <p:spPr bwMode="auto">
          <a:xfrm>
            <a:off x="1524000" y="2438400"/>
            <a:ext cx="9144000" cy="2286000"/>
          </a:xfrm>
          <a:prstGeom prst="rect">
            <a:avLst/>
          </a:prstGeom>
          <a:noFill/>
          <a:ln w="9525">
            <a:noFill/>
            <a:miter lim="800000"/>
            <a:headEnd/>
            <a:tailEnd/>
          </a:ln>
        </p:spPr>
      </p:pic>
      <p:pic>
        <p:nvPicPr>
          <p:cNvPr id="744466" name="Picture 18" descr="014"/>
          <p:cNvPicPr>
            <a:picLocks noChangeAspect="1" noChangeArrowheads="1"/>
          </p:cNvPicPr>
          <p:nvPr/>
        </p:nvPicPr>
        <p:blipFill>
          <a:blip r:embed="rId16" cstate="print"/>
          <a:srcRect/>
          <a:stretch>
            <a:fillRect/>
          </a:stretch>
        </p:blipFill>
        <p:spPr bwMode="auto">
          <a:xfrm>
            <a:off x="1524000" y="2438400"/>
            <a:ext cx="9144000" cy="2286000"/>
          </a:xfrm>
          <a:prstGeom prst="rect">
            <a:avLst/>
          </a:prstGeom>
          <a:noFill/>
          <a:ln w="9525">
            <a:noFill/>
            <a:miter lim="800000"/>
            <a:headEnd/>
            <a:tailEnd/>
          </a:ln>
        </p:spPr>
      </p:pic>
      <p:pic>
        <p:nvPicPr>
          <p:cNvPr id="744467" name="Picture 19" descr="015"/>
          <p:cNvPicPr>
            <a:picLocks noChangeAspect="1" noChangeArrowheads="1"/>
          </p:cNvPicPr>
          <p:nvPr/>
        </p:nvPicPr>
        <p:blipFill>
          <a:blip r:embed="rId17" cstate="print"/>
          <a:srcRect/>
          <a:stretch>
            <a:fillRect/>
          </a:stretch>
        </p:blipFill>
        <p:spPr bwMode="auto">
          <a:xfrm>
            <a:off x="1524000" y="2438400"/>
            <a:ext cx="9144000" cy="2286000"/>
          </a:xfrm>
          <a:prstGeom prst="rect">
            <a:avLst/>
          </a:prstGeom>
          <a:noFill/>
          <a:ln w="9525">
            <a:noFill/>
            <a:miter lim="800000"/>
            <a:headEnd/>
            <a:tailEnd/>
          </a:ln>
        </p:spPr>
      </p:pic>
      <p:pic>
        <p:nvPicPr>
          <p:cNvPr id="744468" name="Picture 20" descr="016"/>
          <p:cNvPicPr>
            <a:picLocks noChangeAspect="1" noChangeArrowheads="1"/>
          </p:cNvPicPr>
          <p:nvPr/>
        </p:nvPicPr>
        <p:blipFill>
          <a:blip r:embed="rId18" cstate="print"/>
          <a:srcRect/>
          <a:stretch>
            <a:fillRect/>
          </a:stretch>
        </p:blipFill>
        <p:spPr bwMode="auto">
          <a:xfrm>
            <a:off x="1524000" y="2438400"/>
            <a:ext cx="9144000" cy="2286000"/>
          </a:xfrm>
          <a:prstGeom prst="rect">
            <a:avLst/>
          </a:prstGeom>
          <a:noFill/>
          <a:ln w="9525">
            <a:noFill/>
            <a:miter lim="800000"/>
            <a:headEnd/>
            <a:tailEnd/>
          </a:ln>
        </p:spPr>
      </p:pic>
      <p:pic>
        <p:nvPicPr>
          <p:cNvPr id="744469" name="Picture 21" descr="017"/>
          <p:cNvPicPr>
            <a:picLocks noChangeAspect="1" noChangeArrowheads="1"/>
          </p:cNvPicPr>
          <p:nvPr/>
        </p:nvPicPr>
        <p:blipFill>
          <a:blip r:embed="rId19" cstate="print"/>
          <a:srcRect/>
          <a:stretch>
            <a:fillRect/>
          </a:stretch>
        </p:blipFill>
        <p:spPr bwMode="auto">
          <a:xfrm>
            <a:off x="1524000" y="2438400"/>
            <a:ext cx="9144000" cy="2286000"/>
          </a:xfrm>
          <a:prstGeom prst="rect">
            <a:avLst/>
          </a:prstGeom>
          <a:noFill/>
          <a:ln w="9525">
            <a:noFill/>
            <a:miter lim="800000"/>
            <a:headEnd/>
            <a:tailEnd/>
          </a:ln>
        </p:spPr>
      </p:pic>
      <p:pic>
        <p:nvPicPr>
          <p:cNvPr id="744470" name="Picture 22" descr="018"/>
          <p:cNvPicPr>
            <a:picLocks noChangeAspect="1" noChangeArrowheads="1"/>
          </p:cNvPicPr>
          <p:nvPr/>
        </p:nvPicPr>
        <p:blipFill>
          <a:blip r:embed="rId20" cstate="print"/>
          <a:srcRect/>
          <a:stretch>
            <a:fillRect/>
          </a:stretch>
        </p:blipFill>
        <p:spPr bwMode="auto">
          <a:xfrm>
            <a:off x="1524000" y="2439988"/>
            <a:ext cx="9196388" cy="2298700"/>
          </a:xfrm>
          <a:prstGeom prst="rect">
            <a:avLst/>
          </a:prstGeom>
          <a:noFill/>
          <a:ln w="9525">
            <a:noFill/>
            <a:miter lim="800000"/>
            <a:headEnd/>
            <a:tailEnd/>
          </a:ln>
        </p:spPr>
      </p:pic>
      <p:pic>
        <p:nvPicPr>
          <p:cNvPr id="744471" name="Picture 23" descr="019"/>
          <p:cNvPicPr>
            <a:picLocks noChangeAspect="1" noChangeArrowheads="1"/>
          </p:cNvPicPr>
          <p:nvPr/>
        </p:nvPicPr>
        <p:blipFill>
          <a:blip r:embed="rId21" cstate="print"/>
          <a:srcRect/>
          <a:stretch>
            <a:fillRect/>
          </a:stretch>
        </p:blipFill>
        <p:spPr bwMode="auto">
          <a:xfrm>
            <a:off x="1524000" y="2439988"/>
            <a:ext cx="9196388" cy="2298700"/>
          </a:xfrm>
          <a:prstGeom prst="rect">
            <a:avLst/>
          </a:prstGeom>
          <a:noFill/>
          <a:ln w="9525">
            <a:noFill/>
            <a:miter lim="800000"/>
            <a:headEnd/>
            <a:tailEnd/>
          </a:ln>
        </p:spPr>
      </p:pic>
      <p:pic>
        <p:nvPicPr>
          <p:cNvPr id="744472" name="Picture 24" descr="020"/>
          <p:cNvPicPr>
            <a:picLocks noChangeAspect="1" noChangeArrowheads="1"/>
          </p:cNvPicPr>
          <p:nvPr/>
        </p:nvPicPr>
        <p:blipFill>
          <a:blip r:embed="rId22" cstate="print"/>
          <a:srcRect/>
          <a:stretch>
            <a:fillRect/>
          </a:stretch>
        </p:blipFill>
        <p:spPr bwMode="auto">
          <a:xfrm>
            <a:off x="1524000" y="2439988"/>
            <a:ext cx="9196388" cy="2298700"/>
          </a:xfrm>
          <a:prstGeom prst="rect">
            <a:avLst/>
          </a:prstGeom>
          <a:noFill/>
          <a:ln w="9525">
            <a:noFill/>
            <a:miter lim="800000"/>
            <a:headEnd/>
            <a:tailEnd/>
          </a:ln>
        </p:spPr>
      </p:pic>
      <p:pic>
        <p:nvPicPr>
          <p:cNvPr id="744473" name="Picture 25" descr="021"/>
          <p:cNvPicPr>
            <a:picLocks noChangeAspect="1" noChangeArrowheads="1"/>
          </p:cNvPicPr>
          <p:nvPr/>
        </p:nvPicPr>
        <p:blipFill>
          <a:blip r:embed="rId23" cstate="print"/>
          <a:srcRect/>
          <a:stretch>
            <a:fillRect/>
          </a:stretch>
        </p:blipFill>
        <p:spPr bwMode="auto">
          <a:xfrm>
            <a:off x="1524000" y="2439988"/>
            <a:ext cx="9196388" cy="2298700"/>
          </a:xfrm>
          <a:prstGeom prst="rect">
            <a:avLst/>
          </a:prstGeom>
          <a:noFill/>
          <a:ln w="9525">
            <a:noFill/>
            <a:miter lim="800000"/>
            <a:headEnd/>
            <a:tailEnd/>
          </a:ln>
        </p:spPr>
      </p:pic>
      <p:pic>
        <p:nvPicPr>
          <p:cNvPr id="744474" name="Picture 26" descr="022"/>
          <p:cNvPicPr>
            <a:picLocks noChangeAspect="1" noChangeArrowheads="1"/>
          </p:cNvPicPr>
          <p:nvPr/>
        </p:nvPicPr>
        <p:blipFill>
          <a:blip r:embed="rId24" cstate="print"/>
          <a:srcRect/>
          <a:stretch>
            <a:fillRect/>
          </a:stretch>
        </p:blipFill>
        <p:spPr bwMode="auto">
          <a:xfrm>
            <a:off x="1524000" y="2439988"/>
            <a:ext cx="9196388" cy="2298700"/>
          </a:xfrm>
          <a:prstGeom prst="rect">
            <a:avLst/>
          </a:prstGeom>
          <a:noFill/>
          <a:ln w="9525">
            <a:noFill/>
            <a:miter lim="800000"/>
            <a:headEnd/>
            <a:tailEnd/>
          </a:ln>
        </p:spPr>
      </p:pic>
      <p:pic>
        <p:nvPicPr>
          <p:cNvPr id="744475" name="Picture 27" descr="023"/>
          <p:cNvPicPr>
            <a:picLocks noChangeAspect="1" noChangeArrowheads="1"/>
          </p:cNvPicPr>
          <p:nvPr/>
        </p:nvPicPr>
        <p:blipFill>
          <a:blip r:embed="rId25" cstate="print"/>
          <a:srcRect/>
          <a:stretch>
            <a:fillRect/>
          </a:stretch>
        </p:blipFill>
        <p:spPr bwMode="auto">
          <a:xfrm>
            <a:off x="1524000" y="2439988"/>
            <a:ext cx="9196388" cy="2298700"/>
          </a:xfrm>
          <a:prstGeom prst="rect">
            <a:avLst/>
          </a:prstGeom>
          <a:noFill/>
          <a:ln w="9525">
            <a:noFill/>
            <a:miter lim="800000"/>
            <a:headEnd/>
            <a:tailEnd/>
          </a:ln>
        </p:spPr>
      </p:pic>
      <p:pic>
        <p:nvPicPr>
          <p:cNvPr id="744476" name="Picture 28" descr="024"/>
          <p:cNvPicPr>
            <a:picLocks noChangeAspect="1" noChangeArrowheads="1"/>
          </p:cNvPicPr>
          <p:nvPr/>
        </p:nvPicPr>
        <p:blipFill>
          <a:blip r:embed="rId26" cstate="print"/>
          <a:srcRect/>
          <a:stretch>
            <a:fillRect/>
          </a:stretch>
        </p:blipFill>
        <p:spPr bwMode="auto">
          <a:xfrm>
            <a:off x="1524000" y="2439988"/>
            <a:ext cx="9196388" cy="2298700"/>
          </a:xfrm>
          <a:prstGeom prst="rect">
            <a:avLst/>
          </a:prstGeom>
          <a:noFill/>
          <a:ln w="9525">
            <a:noFill/>
            <a:miter lim="800000"/>
            <a:headEnd/>
            <a:tailEnd/>
          </a:ln>
        </p:spPr>
      </p:pic>
      <p:pic>
        <p:nvPicPr>
          <p:cNvPr id="744477" name="Picture 29" descr="025"/>
          <p:cNvPicPr>
            <a:picLocks noChangeAspect="1" noChangeArrowheads="1"/>
          </p:cNvPicPr>
          <p:nvPr/>
        </p:nvPicPr>
        <p:blipFill>
          <a:blip r:embed="rId27" cstate="print"/>
          <a:srcRect/>
          <a:stretch>
            <a:fillRect/>
          </a:stretch>
        </p:blipFill>
        <p:spPr bwMode="auto">
          <a:xfrm>
            <a:off x="1524000" y="2439988"/>
            <a:ext cx="9196388" cy="2298700"/>
          </a:xfrm>
          <a:prstGeom prst="rect">
            <a:avLst/>
          </a:prstGeom>
          <a:noFill/>
          <a:ln w="9525">
            <a:noFill/>
            <a:miter lim="800000"/>
            <a:headEnd/>
            <a:tailEnd/>
          </a:ln>
        </p:spPr>
      </p:pic>
      <p:pic>
        <p:nvPicPr>
          <p:cNvPr id="744478" name="Picture 30" descr="026"/>
          <p:cNvPicPr>
            <a:picLocks noChangeAspect="1" noChangeArrowheads="1"/>
          </p:cNvPicPr>
          <p:nvPr/>
        </p:nvPicPr>
        <p:blipFill>
          <a:blip r:embed="rId28" cstate="print"/>
          <a:srcRect/>
          <a:stretch>
            <a:fillRect/>
          </a:stretch>
        </p:blipFill>
        <p:spPr bwMode="auto">
          <a:xfrm>
            <a:off x="1524000" y="2439988"/>
            <a:ext cx="9196388" cy="2298700"/>
          </a:xfrm>
          <a:prstGeom prst="rect">
            <a:avLst/>
          </a:prstGeom>
          <a:noFill/>
          <a:ln w="9525">
            <a:noFill/>
            <a:miter lim="800000"/>
            <a:headEnd/>
            <a:tailEnd/>
          </a:ln>
        </p:spPr>
      </p:pic>
      <p:pic>
        <p:nvPicPr>
          <p:cNvPr id="744479" name="Picture 31" descr="027"/>
          <p:cNvPicPr>
            <a:picLocks noChangeAspect="1" noChangeArrowheads="1"/>
          </p:cNvPicPr>
          <p:nvPr/>
        </p:nvPicPr>
        <p:blipFill>
          <a:blip r:embed="rId29" cstate="print"/>
          <a:srcRect/>
          <a:stretch>
            <a:fillRect/>
          </a:stretch>
        </p:blipFill>
        <p:spPr bwMode="auto">
          <a:xfrm>
            <a:off x="1524000" y="2439988"/>
            <a:ext cx="9196388" cy="2298700"/>
          </a:xfrm>
          <a:prstGeom prst="rect">
            <a:avLst/>
          </a:prstGeom>
          <a:noFill/>
          <a:ln w="9525">
            <a:noFill/>
            <a:miter lim="800000"/>
            <a:headEnd/>
            <a:tailEnd/>
          </a:ln>
        </p:spPr>
      </p:pic>
      <p:pic>
        <p:nvPicPr>
          <p:cNvPr id="744480" name="Picture 32" descr="028"/>
          <p:cNvPicPr>
            <a:picLocks noChangeAspect="1" noChangeArrowheads="1"/>
          </p:cNvPicPr>
          <p:nvPr/>
        </p:nvPicPr>
        <p:blipFill>
          <a:blip r:embed="rId30" cstate="print"/>
          <a:srcRect/>
          <a:stretch>
            <a:fillRect/>
          </a:stretch>
        </p:blipFill>
        <p:spPr bwMode="auto">
          <a:xfrm>
            <a:off x="1524000" y="2439988"/>
            <a:ext cx="9196388" cy="2298700"/>
          </a:xfrm>
          <a:prstGeom prst="rect">
            <a:avLst/>
          </a:prstGeom>
          <a:noFill/>
          <a:ln w="9525">
            <a:noFill/>
            <a:miter lim="800000"/>
            <a:headEnd/>
            <a:tailEnd/>
          </a:ln>
        </p:spPr>
      </p:pic>
      <p:pic>
        <p:nvPicPr>
          <p:cNvPr id="744481" name="Picture 33" descr="029"/>
          <p:cNvPicPr>
            <a:picLocks noChangeAspect="1" noChangeArrowheads="1"/>
          </p:cNvPicPr>
          <p:nvPr/>
        </p:nvPicPr>
        <p:blipFill>
          <a:blip r:embed="rId31" cstate="print"/>
          <a:srcRect/>
          <a:stretch>
            <a:fillRect/>
          </a:stretch>
        </p:blipFill>
        <p:spPr bwMode="auto">
          <a:xfrm>
            <a:off x="1524000" y="2439988"/>
            <a:ext cx="9196388" cy="2298700"/>
          </a:xfrm>
          <a:prstGeom prst="rect">
            <a:avLst/>
          </a:prstGeom>
          <a:noFill/>
          <a:ln w="9525">
            <a:noFill/>
            <a:miter lim="800000"/>
            <a:headEnd/>
            <a:tailEnd/>
          </a:ln>
        </p:spPr>
      </p:pic>
      <p:pic>
        <p:nvPicPr>
          <p:cNvPr id="744482" name="Picture 34" descr="030"/>
          <p:cNvPicPr>
            <a:picLocks noChangeAspect="1" noChangeArrowheads="1"/>
          </p:cNvPicPr>
          <p:nvPr/>
        </p:nvPicPr>
        <p:blipFill>
          <a:blip r:embed="rId32" cstate="print"/>
          <a:srcRect/>
          <a:stretch>
            <a:fillRect/>
          </a:stretch>
        </p:blipFill>
        <p:spPr bwMode="auto">
          <a:xfrm>
            <a:off x="1524000" y="2439988"/>
            <a:ext cx="9196388" cy="2298700"/>
          </a:xfrm>
          <a:prstGeom prst="rect">
            <a:avLst/>
          </a:prstGeom>
          <a:noFill/>
          <a:ln w="9525">
            <a:noFill/>
            <a:miter lim="800000"/>
            <a:headEnd/>
            <a:tailEnd/>
          </a:ln>
        </p:spPr>
      </p:pic>
      <p:pic>
        <p:nvPicPr>
          <p:cNvPr id="744483" name="Picture 35" descr="031"/>
          <p:cNvPicPr>
            <a:picLocks noChangeAspect="1" noChangeArrowheads="1"/>
          </p:cNvPicPr>
          <p:nvPr/>
        </p:nvPicPr>
        <p:blipFill>
          <a:blip r:embed="rId33" cstate="print"/>
          <a:srcRect/>
          <a:stretch>
            <a:fillRect/>
          </a:stretch>
        </p:blipFill>
        <p:spPr bwMode="auto">
          <a:xfrm>
            <a:off x="1524000" y="2439988"/>
            <a:ext cx="9196388" cy="2298700"/>
          </a:xfrm>
          <a:prstGeom prst="rect">
            <a:avLst/>
          </a:prstGeom>
          <a:noFill/>
          <a:ln w="9525">
            <a:noFill/>
            <a:miter lim="800000"/>
            <a:headEnd/>
            <a:tailEnd/>
          </a:ln>
        </p:spPr>
      </p:pic>
      <p:pic>
        <p:nvPicPr>
          <p:cNvPr id="744484" name="Picture 36" descr="032"/>
          <p:cNvPicPr>
            <a:picLocks noChangeAspect="1" noChangeArrowheads="1"/>
          </p:cNvPicPr>
          <p:nvPr/>
        </p:nvPicPr>
        <p:blipFill>
          <a:blip r:embed="rId34" cstate="print"/>
          <a:srcRect/>
          <a:stretch>
            <a:fillRect/>
          </a:stretch>
        </p:blipFill>
        <p:spPr bwMode="auto">
          <a:xfrm>
            <a:off x="1524000" y="2439988"/>
            <a:ext cx="9196388" cy="2298700"/>
          </a:xfrm>
          <a:prstGeom prst="rect">
            <a:avLst/>
          </a:prstGeom>
          <a:noFill/>
          <a:ln w="9525">
            <a:noFill/>
            <a:miter lim="800000"/>
            <a:headEnd/>
            <a:tailEnd/>
          </a:ln>
        </p:spPr>
      </p:pic>
      <p:pic>
        <p:nvPicPr>
          <p:cNvPr id="744485" name="Picture 37" descr="033"/>
          <p:cNvPicPr>
            <a:picLocks noChangeAspect="1" noChangeArrowheads="1"/>
          </p:cNvPicPr>
          <p:nvPr/>
        </p:nvPicPr>
        <p:blipFill>
          <a:blip r:embed="rId35" cstate="print"/>
          <a:srcRect/>
          <a:stretch>
            <a:fillRect/>
          </a:stretch>
        </p:blipFill>
        <p:spPr bwMode="auto">
          <a:xfrm>
            <a:off x="1524000" y="2439988"/>
            <a:ext cx="9196388" cy="2298700"/>
          </a:xfrm>
          <a:prstGeom prst="rect">
            <a:avLst/>
          </a:prstGeom>
          <a:noFill/>
          <a:ln w="9525">
            <a:noFill/>
            <a:miter lim="800000"/>
            <a:headEnd/>
            <a:tailEnd/>
          </a:ln>
        </p:spPr>
      </p:pic>
      <p:pic>
        <p:nvPicPr>
          <p:cNvPr id="744486" name="Picture 38" descr="034"/>
          <p:cNvPicPr>
            <a:picLocks noChangeAspect="1" noChangeArrowheads="1"/>
          </p:cNvPicPr>
          <p:nvPr/>
        </p:nvPicPr>
        <p:blipFill>
          <a:blip r:embed="rId36" cstate="print"/>
          <a:srcRect/>
          <a:stretch>
            <a:fillRect/>
          </a:stretch>
        </p:blipFill>
        <p:spPr bwMode="auto">
          <a:xfrm>
            <a:off x="1524000" y="2439988"/>
            <a:ext cx="9196388" cy="2298700"/>
          </a:xfrm>
          <a:prstGeom prst="rect">
            <a:avLst/>
          </a:prstGeom>
          <a:noFill/>
          <a:ln w="9525">
            <a:noFill/>
            <a:miter lim="800000"/>
            <a:headEnd/>
            <a:tailEnd/>
          </a:ln>
        </p:spPr>
      </p:pic>
      <p:pic>
        <p:nvPicPr>
          <p:cNvPr id="744487" name="Picture 39" descr="035"/>
          <p:cNvPicPr>
            <a:picLocks noChangeAspect="1" noChangeArrowheads="1"/>
          </p:cNvPicPr>
          <p:nvPr/>
        </p:nvPicPr>
        <p:blipFill>
          <a:blip r:embed="rId37" cstate="print"/>
          <a:srcRect/>
          <a:stretch>
            <a:fillRect/>
          </a:stretch>
        </p:blipFill>
        <p:spPr bwMode="auto">
          <a:xfrm>
            <a:off x="1524000" y="2439988"/>
            <a:ext cx="9196388" cy="2298700"/>
          </a:xfrm>
          <a:prstGeom prst="rect">
            <a:avLst/>
          </a:prstGeom>
          <a:noFill/>
          <a:ln w="9525">
            <a:noFill/>
            <a:miter lim="800000"/>
            <a:headEnd/>
            <a:tailEnd/>
          </a:ln>
        </p:spPr>
      </p:pic>
      <p:pic>
        <p:nvPicPr>
          <p:cNvPr id="744488" name="Picture 40" descr="036"/>
          <p:cNvPicPr>
            <a:picLocks noChangeAspect="1" noChangeArrowheads="1"/>
          </p:cNvPicPr>
          <p:nvPr/>
        </p:nvPicPr>
        <p:blipFill>
          <a:blip r:embed="rId38" cstate="print"/>
          <a:srcRect/>
          <a:stretch>
            <a:fillRect/>
          </a:stretch>
        </p:blipFill>
        <p:spPr bwMode="auto">
          <a:xfrm>
            <a:off x="1524000" y="2439988"/>
            <a:ext cx="9196388" cy="2298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4445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200"/>
                                  </p:stCondLst>
                                  <p:childTnLst>
                                    <p:set>
                                      <p:cBhvr>
                                        <p:cTn id="9" dur="1" fill="hold">
                                          <p:stCondLst>
                                            <p:cond delay="499"/>
                                          </p:stCondLst>
                                        </p:cTn>
                                        <p:tgtEl>
                                          <p:spTgt spid="744454"/>
                                        </p:tgtEl>
                                        <p:attrNameLst>
                                          <p:attrName>style.visibility</p:attrName>
                                        </p:attrNameLst>
                                      </p:cBhvr>
                                      <p:to>
                                        <p:strVal val="visible"/>
                                      </p:to>
                                    </p:set>
                                  </p:childTnLst>
                                </p:cTn>
                              </p:par>
                            </p:childTnLst>
                          </p:cTn>
                        </p:par>
                        <p:par>
                          <p:cTn id="10" fill="hold">
                            <p:stCondLst>
                              <p:cond delay="1200"/>
                            </p:stCondLst>
                            <p:childTnLst>
                              <p:par>
                                <p:cTn id="11" presetID="1" presetClass="entr" presetSubtype="0" fill="hold" nodeType="afterEffect">
                                  <p:stCondLst>
                                    <p:cond delay="200"/>
                                  </p:stCondLst>
                                  <p:childTnLst>
                                    <p:set>
                                      <p:cBhvr>
                                        <p:cTn id="12" dur="1" fill="hold">
                                          <p:stCondLst>
                                            <p:cond delay="499"/>
                                          </p:stCondLst>
                                        </p:cTn>
                                        <p:tgtEl>
                                          <p:spTgt spid="744455"/>
                                        </p:tgtEl>
                                        <p:attrNameLst>
                                          <p:attrName>style.visibility</p:attrName>
                                        </p:attrNameLst>
                                      </p:cBhvr>
                                      <p:to>
                                        <p:strVal val="visible"/>
                                      </p:to>
                                    </p:set>
                                  </p:childTnLst>
                                </p:cTn>
                              </p:par>
                            </p:childTnLst>
                          </p:cTn>
                        </p:par>
                        <p:par>
                          <p:cTn id="13" fill="hold">
                            <p:stCondLst>
                              <p:cond delay="1900"/>
                            </p:stCondLst>
                            <p:childTnLst>
                              <p:par>
                                <p:cTn id="14" presetID="1" presetClass="entr" presetSubtype="0" fill="hold" nodeType="afterEffect">
                                  <p:stCondLst>
                                    <p:cond delay="200"/>
                                  </p:stCondLst>
                                  <p:childTnLst>
                                    <p:set>
                                      <p:cBhvr>
                                        <p:cTn id="15" dur="1" fill="hold">
                                          <p:stCondLst>
                                            <p:cond delay="499"/>
                                          </p:stCondLst>
                                        </p:cTn>
                                        <p:tgtEl>
                                          <p:spTgt spid="744456"/>
                                        </p:tgtEl>
                                        <p:attrNameLst>
                                          <p:attrName>style.visibility</p:attrName>
                                        </p:attrNameLst>
                                      </p:cBhvr>
                                      <p:to>
                                        <p:strVal val="visible"/>
                                      </p:to>
                                    </p:set>
                                  </p:childTnLst>
                                </p:cTn>
                              </p:par>
                            </p:childTnLst>
                          </p:cTn>
                        </p:par>
                        <p:par>
                          <p:cTn id="16" fill="hold">
                            <p:stCondLst>
                              <p:cond delay="2600"/>
                            </p:stCondLst>
                            <p:childTnLst>
                              <p:par>
                                <p:cTn id="17" presetID="1" presetClass="entr" presetSubtype="0" fill="hold" nodeType="afterEffect">
                                  <p:stCondLst>
                                    <p:cond delay="200"/>
                                  </p:stCondLst>
                                  <p:childTnLst>
                                    <p:set>
                                      <p:cBhvr>
                                        <p:cTn id="18" dur="1" fill="hold">
                                          <p:stCondLst>
                                            <p:cond delay="499"/>
                                          </p:stCondLst>
                                        </p:cTn>
                                        <p:tgtEl>
                                          <p:spTgt spid="744457"/>
                                        </p:tgtEl>
                                        <p:attrNameLst>
                                          <p:attrName>style.visibility</p:attrName>
                                        </p:attrNameLst>
                                      </p:cBhvr>
                                      <p:to>
                                        <p:strVal val="visible"/>
                                      </p:to>
                                    </p:set>
                                  </p:childTnLst>
                                </p:cTn>
                              </p:par>
                            </p:childTnLst>
                          </p:cTn>
                        </p:par>
                        <p:par>
                          <p:cTn id="19" fill="hold">
                            <p:stCondLst>
                              <p:cond delay="3300"/>
                            </p:stCondLst>
                            <p:childTnLst>
                              <p:par>
                                <p:cTn id="20" presetID="1" presetClass="entr" presetSubtype="0" fill="hold" nodeType="afterEffect">
                                  <p:stCondLst>
                                    <p:cond delay="200"/>
                                  </p:stCondLst>
                                  <p:childTnLst>
                                    <p:set>
                                      <p:cBhvr>
                                        <p:cTn id="21" dur="1" fill="hold">
                                          <p:stCondLst>
                                            <p:cond delay="499"/>
                                          </p:stCondLst>
                                        </p:cTn>
                                        <p:tgtEl>
                                          <p:spTgt spid="744458"/>
                                        </p:tgtEl>
                                        <p:attrNameLst>
                                          <p:attrName>style.visibility</p:attrName>
                                        </p:attrNameLst>
                                      </p:cBhvr>
                                      <p:to>
                                        <p:strVal val="visible"/>
                                      </p:to>
                                    </p:set>
                                  </p:childTnLst>
                                </p:cTn>
                              </p:par>
                            </p:childTnLst>
                          </p:cTn>
                        </p:par>
                        <p:par>
                          <p:cTn id="22" fill="hold">
                            <p:stCondLst>
                              <p:cond delay="4000"/>
                            </p:stCondLst>
                            <p:childTnLst>
                              <p:par>
                                <p:cTn id="23" presetID="1" presetClass="entr" presetSubtype="0" fill="hold" nodeType="afterEffect">
                                  <p:stCondLst>
                                    <p:cond delay="200"/>
                                  </p:stCondLst>
                                  <p:childTnLst>
                                    <p:set>
                                      <p:cBhvr>
                                        <p:cTn id="24" dur="1" fill="hold">
                                          <p:stCondLst>
                                            <p:cond delay="499"/>
                                          </p:stCondLst>
                                        </p:cTn>
                                        <p:tgtEl>
                                          <p:spTgt spid="744459"/>
                                        </p:tgtEl>
                                        <p:attrNameLst>
                                          <p:attrName>style.visibility</p:attrName>
                                        </p:attrNameLst>
                                      </p:cBhvr>
                                      <p:to>
                                        <p:strVal val="visible"/>
                                      </p:to>
                                    </p:set>
                                  </p:childTnLst>
                                </p:cTn>
                              </p:par>
                            </p:childTnLst>
                          </p:cTn>
                        </p:par>
                        <p:par>
                          <p:cTn id="25" fill="hold">
                            <p:stCondLst>
                              <p:cond delay="4700"/>
                            </p:stCondLst>
                            <p:childTnLst>
                              <p:par>
                                <p:cTn id="26" presetID="1" presetClass="entr" presetSubtype="0" fill="hold" nodeType="afterEffect">
                                  <p:stCondLst>
                                    <p:cond delay="200"/>
                                  </p:stCondLst>
                                  <p:childTnLst>
                                    <p:set>
                                      <p:cBhvr>
                                        <p:cTn id="27" dur="1" fill="hold">
                                          <p:stCondLst>
                                            <p:cond delay="499"/>
                                          </p:stCondLst>
                                        </p:cTn>
                                        <p:tgtEl>
                                          <p:spTgt spid="744460"/>
                                        </p:tgtEl>
                                        <p:attrNameLst>
                                          <p:attrName>style.visibility</p:attrName>
                                        </p:attrNameLst>
                                      </p:cBhvr>
                                      <p:to>
                                        <p:strVal val="visible"/>
                                      </p:to>
                                    </p:set>
                                  </p:childTnLst>
                                </p:cTn>
                              </p:par>
                            </p:childTnLst>
                          </p:cTn>
                        </p:par>
                        <p:par>
                          <p:cTn id="28" fill="hold">
                            <p:stCondLst>
                              <p:cond delay="5400"/>
                            </p:stCondLst>
                            <p:childTnLst>
                              <p:par>
                                <p:cTn id="29" presetID="1" presetClass="entr" presetSubtype="0" fill="hold" nodeType="afterEffect">
                                  <p:stCondLst>
                                    <p:cond delay="200"/>
                                  </p:stCondLst>
                                  <p:childTnLst>
                                    <p:set>
                                      <p:cBhvr>
                                        <p:cTn id="30" dur="1" fill="hold">
                                          <p:stCondLst>
                                            <p:cond delay="499"/>
                                          </p:stCondLst>
                                        </p:cTn>
                                        <p:tgtEl>
                                          <p:spTgt spid="744461"/>
                                        </p:tgtEl>
                                        <p:attrNameLst>
                                          <p:attrName>style.visibility</p:attrName>
                                        </p:attrNameLst>
                                      </p:cBhvr>
                                      <p:to>
                                        <p:strVal val="visible"/>
                                      </p:to>
                                    </p:set>
                                  </p:childTnLst>
                                </p:cTn>
                              </p:par>
                            </p:childTnLst>
                          </p:cTn>
                        </p:par>
                        <p:par>
                          <p:cTn id="31" fill="hold">
                            <p:stCondLst>
                              <p:cond delay="6100"/>
                            </p:stCondLst>
                            <p:childTnLst>
                              <p:par>
                                <p:cTn id="32" presetID="1" presetClass="entr" presetSubtype="0" fill="hold" nodeType="afterEffect">
                                  <p:stCondLst>
                                    <p:cond delay="200"/>
                                  </p:stCondLst>
                                  <p:childTnLst>
                                    <p:set>
                                      <p:cBhvr>
                                        <p:cTn id="33" dur="1" fill="hold">
                                          <p:stCondLst>
                                            <p:cond delay="499"/>
                                          </p:stCondLst>
                                        </p:cTn>
                                        <p:tgtEl>
                                          <p:spTgt spid="744462"/>
                                        </p:tgtEl>
                                        <p:attrNameLst>
                                          <p:attrName>style.visibility</p:attrName>
                                        </p:attrNameLst>
                                      </p:cBhvr>
                                      <p:to>
                                        <p:strVal val="visible"/>
                                      </p:to>
                                    </p:set>
                                  </p:childTnLst>
                                </p:cTn>
                              </p:par>
                            </p:childTnLst>
                          </p:cTn>
                        </p:par>
                        <p:par>
                          <p:cTn id="34" fill="hold">
                            <p:stCondLst>
                              <p:cond delay="6800"/>
                            </p:stCondLst>
                            <p:childTnLst>
                              <p:par>
                                <p:cTn id="35" presetID="1" presetClass="entr" presetSubtype="0" fill="hold" nodeType="afterEffect">
                                  <p:stCondLst>
                                    <p:cond delay="200"/>
                                  </p:stCondLst>
                                  <p:childTnLst>
                                    <p:set>
                                      <p:cBhvr>
                                        <p:cTn id="36" dur="1" fill="hold">
                                          <p:stCondLst>
                                            <p:cond delay="499"/>
                                          </p:stCondLst>
                                        </p:cTn>
                                        <p:tgtEl>
                                          <p:spTgt spid="744463"/>
                                        </p:tgtEl>
                                        <p:attrNameLst>
                                          <p:attrName>style.visibility</p:attrName>
                                        </p:attrNameLst>
                                      </p:cBhvr>
                                      <p:to>
                                        <p:strVal val="visible"/>
                                      </p:to>
                                    </p:set>
                                  </p:childTnLst>
                                </p:cTn>
                              </p:par>
                            </p:childTnLst>
                          </p:cTn>
                        </p:par>
                        <p:par>
                          <p:cTn id="37" fill="hold">
                            <p:stCondLst>
                              <p:cond delay="7500"/>
                            </p:stCondLst>
                            <p:childTnLst>
                              <p:par>
                                <p:cTn id="38" presetID="1" presetClass="entr" presetSubtype="0" fill="hold" nodeType="afterEffect">
                                  <p:stCondLst>
                                    <p:cond delay="200"/>
                                  </p:stCondLst>
                                  <p:childTnLst>
                                    <p:set>
                                      <p:cBhvr>
                                        <p:cTn id="39" dur="1" fill="hold">
                                          <p:stCondLst>
                                            <p:cond delay="499"/>
                                          </p:stCondLst>
                                        </p:cTn>
                                        <p:tgtEl>
                                          <p:spTgt spid="744464"/>
                                        </p:tgtEl>
                                        <p:attrNameLst>
                                          <p:attrName>style.visibility</p:attrName>
                                        </p:attrNameLst>
                                      </p:cBhvr>
                                      <p:to>
                                        <p:strVal val="visible"/>
                                      </p:to>
                                    </p:set>
                                  </p:childTnLst>
                                </p:cTn>
                              </p:par>
                            </p:childTnLst>
                          </p:cTn>
                        </p:par>
                        <p:par>
                          <p:cTn id="40" fill="hold">
                            <p:stCondLst>
                              <p:cond delay="8200"/>
                            </p:stCondLst>
                            <p:childTnLst>
                              <p:par>
                                <p:cTn id="41" presetID="1" presetClass="entr" presetSubtype="0" fill="hold" nodeType="afterEffect">
                                  <p:stCondLst>
                                    <p:cond delay="200"/>
                                  </p:stCondLst>
                                  <p:childTnLst>
                                    <p:set>
                                      <p:cBhvr>
                                        <p:cTn id="42" dur="1" fill="hold">
                                          <p:stCondLst>
                                            <p:cond delay="499"/>
                                          </p:stCondLst>
                                        </p:cTn>
                                        <p:tgtEl>
                                          <p:spTgt spid="744465"/>
                                        </p:tgtEl>
                                        <p:attrNameLst>
                                          <p:attrName>style.visibility</p:attrName>
                                        </p:attrNameLst>
                                      </p:cBhvr>
                                      <p:to>
                                        <p:strVal val="visible"/>
                                      </p:to>
                                    </p:set>
                                  </p:childTnLst>
                                </p:cTn>
                              </p:par>
                            </p:childTnLst>
                          </p:cTn>
                        </p:par>
                        <p:par>
                          <p:cTn id="43" fill="hold">
                            <p:stCondLst>
                              <p:cond delay="8900"/>
                            </p:stCondLst>
                            <p:childTnLst>
                              <p:par>
                                <p:cTn id="44" presetID="1" presetClass="entr" presetSubtype="0" fill="hold" nodeType="afterEffect">
                                  <p:stCondLst>
                                    <p:cond delay="200"/>
                                  </p:stCondLst>
                                  <p:childTnLst>
                                    <p:set>
                                      <p:cBhvr>
                                        <p:cTn id="45" dur="1" fill="hold">
                                          <p:stCondLst>
                                            <p:cond delay="499"/>
                                          </p:stCondLst>
                                        </p:cTn>
                                        <p:tgtEl>
                                          <p:spTgt spid="744466"/>
                                        </p:tgtEl>
                                        <p:attrNameLst>
                                          <p:attrName>style.visibility</p:attrName>
                                        </p:attrNameLst>
                                      </p:cBhvr>
                                      <p:to>
                                        <p:strVal val="visible"/>
                                      </p:to>
                                    </p:set>
                                  </p:childTnLst>
                                </p:cTn>
                              </p:par>
                            </p:childTnLst>
                          </p:cTn>
                        </p:par>
                        <p:par>
                          <p:cTn id="46" fill="hold">
                            <p:stCondLst>
                              <p:cond delay="9600"/>
                            </p:stCondLst>
                            <p:childTnLst>
                              <p:par>
                                <p:cTn id="47" presetID="1" presetClass="entr" presetSubtype="0" fill="hold" nodeType="afterEffect">
                                  <p:stCondLst>
                                    <p:cond delay="200"/>
                                  </p:stCondLst>
                                  <p:childTnLst>
                                    <p:set>
                                      <p:cBhvr>
                                        <p:cTn id="48" dur="1" fill="hold">
                                          <p:stCondLst>
                                            <p:cond delay="499"/>
                                          </p:stCondLst>
                                        </p:cTn>
                                        <p:tgtEl>
                                          <p:spTgt spid="744467"/>
                                        </p:tgtEl>
                                        <p:attrNameLst>
                                          <p:attrName>style.visibility</p:attrName>
                                        </p:attrNameLst>
                                      </p:cBhvr>
                                      <p:to>
                                        <p:strVal val="visible"/>
                                      </p:to>
                                    </p:set>
                                  </p:childTnLst>
                                </p:cTn>
                              </p:par>
                            </p:childTnLst>
                          </p:cTn>
                        </p:par>
                        <p:par>
                          <p:cTn id="49" fill="hold">
                            <p:stCondLst>
                              <p:cond delay="10300"/>
                            </p:stCondLst>
                            <p:childTnLst>
                              <p:par>
                                <p:cTn id="50" presetID="1" presetClass="entr" presetSubtype="0" fill="hold" nodeType="afterEffect">
                                  <p:stCondLst>
                                    <p:cond delay="200"/>
                                  </p:stCondLst>
                                  <p:childTnLst>
                                    <p:set>
                                      <p:cBhvr>
                                        <p:cTn id="51" dur="1" fill="hold">
                                          <p:stCondLst>
                                            <p:cond delay="499"/>
                                          </p:stCondLst>
                                        </p:cTn>
                                        <p:tgtEl>
                                          <p:spTgt spid="744468"/>
                                        </p:tgtEl>
                                        <p:attrNameLst>
                                          <p:attrName>style.visibility</p:attrName>
                                        </p:attrNameLst>
                                      </p:cBhvr>
                                      <p:to>
                                        <p:strVal val="visible"/>
                                      </p:to>
                                    </p:set>
                                  </p:childTnLst>
                                </p:cTn>
                              </p:par>
                            </p:childTnLst>
                          </p:cTn>
                        </p:par>
                        <p:par>
                          <p:cTn id="52" fill="hold">
                            <p:stCondLst>
                              <p:cond delay="11000"/>
                            </p:stCondLst>
                            <p:childTnLst>
                              <p:par>
                                <p:cTn id="53" presetID="1" presetClass="entr" presetSubtype="0" fill="hold" nodeType="afterEffect">
                                  <p:stCondLst>
                                    <p:cond delay="200"/>
                                  </p:stCondLst>
                                  <p:childTnLst>
                                    <p:set>
                                      <p:cBhvr>
                                        <p:cTn id="54" dur="1" fill="hold">
                                          <p:stCondLst>
                                            <p:cond delay="499"/>
                                          </p:stCondLst>
                                        </p:cTn>
                                        <p:tgtEl>
                                          <p:spTgt spid="744469"/>
                                        </p:tgtEl>
                                        <p:attrNameLst>
                                          <p:attrName>style.visibility</p:attrName>
                                        </p:attrNameLst>
                                      </p:cBhvr>
                                      <p:to>
                                        <p:strVal val="visible"/>
                                      </p:to>
                                    </p:set>
                                  </p:childTnLst>
                                </p:cTn>
                              </p:par>
                            </p:childTnLst>
                          </p:cTn>
                        </p:par>
                        <p:par>
                          <p:cTn id="55" fill="hold">
                            <p:stCondLst>
                              <p:cond delay="11700"/>
                            </p:stCondLst>
                            <p:childTnLst>
                              <p:par>
                                <p:cTn id="56" presetID="1" presetClass="entr" presetSubtype="0" fill="hold" nodeType="afterEffect">
                                  <p:stCondLst>
                                    <p:cond delay="200"/>
                                  </p:stCondLst>
                                  <p:childTnLst>
                                    <p:set>
                                      <p:cBhvr>
                                        <p:cTn id="57" dur="1" fill="hold">
                                          <p:stCondLst>
                                            <p:cond delay="499"/>
                                          </p:stCondLst>
                                        </p:cTn>
                                        <p:tgtEl>
                                          <p:spTgt spid="744470"/>
                                        </p:tgtEl>
                                        <p:attrNameLst>
                                          <p:attrName>style.visibility</p:attrName>
                                        </p:attrNameLst>
                                      </p:cBhvr>
                                      <p:to>
                                        <p:strVal val="visible"/>
                                      </p:to>
                                    </p:set>
                                  </p:childTnLst>
                                </p:cTn>
                              </p:par>
                            </p:childTnLst>
                          </p:cTn>
                        </p:par>
                        <p:par>
                          <p:cTn id="58" fill="hold">
                            <p:stCondLst>
                              <p:cond delay="12400"/>
                            </p:stCondLst>
                            <p:childTnLst>
                              <p:par>
                                <p:cTn id="59" presetID="1" presetClass="entr" presetSubtype="0" fill="hold" nodeType="afterEffect">
                                  <p:stCondLst>
                                    <p:cond delay="200"/>
                                  </p:stCondLst>
                                  <p:childTnLst>
                                    <p:set>
                                      <p:cBhvr>
                                        <p:cTn id="60" dur="1" fill="hold">
                                          <p:stCondLst>
                                            <p:cond delay="499"/>
                                          </p:stCondLst>
                                        </p:cTn>
                                        <p:tgtEl>
                                          <p:spTgt spid="744471"/>
                                        </p:tgtEl>
                                        <p:attrNameLst>
                                          <p:attrName>style.visibility</p:attrName>
                                        </p:attrNameLst>
                                      </p:cBhvr>
                                      <p:to>
                                        <p:strVal val="visible"/>
                                      </p:to>
                                    </p:set>
                                  </p:childTnLst>
                                </p:cTn>
                              </p:par>
                            </p:childTnLst>
                          </p:cTn>
                        </p:par>
                        <p:par>
                          <p:cTn id="61" fill="hold">
                            <p:stCondLst>
                              <p:cond delay="13100"/>
                            </p:stCondLst>
                            <p:childTnLst>
                              <p:par>
                                <p:cTn id="62" presetID="1" presetClass="entr" presetSubtype="0" fill="hold" nodeType="afterEffect">
                                  <p:stCondLst>
                                    <p:cond delay="200"/>
                                  </p:stCondLst>
                                  <p:childTnLst>
                                    <p:set>
                                      <p:cBhvr>
                                        <p:cTn id="63" dur="1" fill="hold">
                                          <p:stCondLst>
                                            <p:cond delay="499"/>
                                          </p:stCondLst>
                                        </p:cTn>
                                        <p:tgtEl>
                                          <p:spTgt spid="744472"/>
                                        </p:tgtEl>
                                        <p:attrNameLst>
                                          <p:attrName>style.visibility</p:attrName>
                                        </p:attrNameLst>
                                      </p:cBhvr>
                                      <p:to>
                                        <p:strVal val="visible"/>
                                      </p:to>
                                    </p:set>
                                  </p:childTnLst>
                                </p:cTn>
                              </p:par>
                            </p:childTnLst>
                          </p:cTn>
                        </p:par>
                        <p:par>
                          <p:cTn id="64" fill="hold">
                            <p:stCondLst>
                              <p:cond delay="13800"/>
                            </p:stCondLst>
                            <p:childTnLst>
                              <p:par>
                                <p:cTn id="65" presetID="1" presetClass="entr" presetSubtype="0" fill="hold" nodeType="afterEffect">
                                  <p:stCondLst>
                                    <p:cond delay="200"/>
                                  </p:stCondLst>
                                  <p:childTnLst>
                                    <p:set>
                                      <p:cBhvr>
                                        <p:cTn id="66" dur="1" fill="hold">
                                          <p:stCondLst>
                                            <p:cond delay="499"/>
                                          </p:stCondLst>
                                        </p:cTn>
                                        <p:tgtEl>
                                          <p:spTgt spid="744473"/>
                                        </p:tgtEl>
                                        <p:attrNameLst>
                                          <p:attrName>style.visibility</p:attrName>
                                        </p:attrNameLst>
                                      </p:cBhvr>
                                      <p:to>
                                        <p:strVal val="visible"/>
                                      </p:to>
                                    </p:set>
                                  </p:childTnLst>
                                </p:cTn>
                              </p:par>
                            </p:childTnLst>
                          </p:cTn>
                        </p:par>
                        <p:par>
                          <p:cTn id="67" fill="hold">
                            <p:stCondLst>
                              <p:cond delay="14500"/>
                            </p:stCondLst>
                            <p:childTnLst>
                              <p:par>
                                <p:cTn id="68" presetID="1" presetClass="entr" presetSubtype="0" fill="hold" nodeType="afterEffect">
                                  <p:stCondLst>
                                    <p:cond delay="200"/>
                                  </p:stCondLst>
                                  <p:childTnLst>
                                    <p:set>
                                      <p:cBhvr>
                                        <p:cTn id="69" dur="1" fill="hold">
                                          <p:stCondLst>
                                            <p:cond delay="499"/>
                                          </p:stCondLst>
                                        </p:cTn>
                                        <p:tgtEl>
                                          <p:spTgt spid="744474"/>
                                        </p:tgtEl>
                                        <p:attrNameLst>
                                          <p:attrName>style.visibility</p:attrName>
                                        </p:attrNameLst>
                                      </p:cBhvr>
                                      <p:to>
                                        <p:strVal val="visible"/>
                                      </p:to>
                                    </p:set>
                                  </p:childTnLst>
                                </p:cTn>
                              </p:par>
                            </p:childTnLst>
                          </p:cTn>
                        </p:par>
                        <p:par>
                          <p:cTn id="70" fill="hold">
                            <p:stCondLst>
                              <p:cond delay="15200"/>
                            </p:stCondLst>
                            <p:childTnLst>
                              <p:par>
                                <p:cTn id="71" presetID="1" presetClass="entr" presetSubtype="0" fill="hold" nodeType="afterEffect">
                                  <p:stCondLst>
                                    <p:cond delay="200"/>
                                  </p:stCondLst>
                                  <p:childTnLst>
                                    <p:set>
                                      <p:cBhvr>
                                        <p:cTn id="72" dur="1" fill="hold">
                                          <p:stCondLst>
                                            <p:cond delay="499"/>
                                          </p:stCondLst>
                                        </p:cTn>
                                        <p:tgtEl>
                                          <p:spTgt spid="744475"/>
                                        </p:tgtEl>
                                        <p:attrNameLst>
                                          <p:attrName>style.visibility</p:attrName>
                                        </p:attrNameLst>
                                      </p:cBhvr>
                                      <p:to>
                                        <p:strVal val="visible"/>
                                      </p:to>
                                    </p:set>
                                  </p:childTnLst>
                                </p:cTn>
                              </p:par>
                            </p:childTnLst>
                          </p:cTn>
                        </p:par>
                        <p:par>
                          <p:cTn id="73" fill="hold">
                            <p:stCondLst>
                              <p:cond delay="15900"/>
                            </p:stCondLst>
                            <p:childTnLst>
                              <p:par>
                                <p:cTn id="74" presetID="1" presetClass="entr" presetSubtype="0" fill="hold" nodeType="afterEffect">
                                  <p:stCondLst>
                                    <p:cond delay="200"/>
                                  </p:stCondLst>
                                  <p:childTnLst>
                                    <p:set>
                                      <p:cBhvr>
                                        <p:cTn id="75" dur="1" fill="hold">
                                          <p:stCondLst>
                                            <p:cond delay="499"/>
                                          </p:stCondLst>
                                        </p:cTn>
                                        <p:tgtEl>
                                          <p:spTgt spid="744476"/>
                                        </p:tgtEl>
                                        <p:attrNameLst>
                                          <p:attrName>style.visibility</p:attrName>
                                        </p:attrNameLst>
                                      </p:cBhvr>
                                      <p:to>
                                        <p:strVal val="visible"/>
                                      </p:to>
                                    </p:set>
                                  </p:childTnLst>
                                </p:cTn>
                              </p:par>
                            </p:childTnLst>
                          </p:cTn>
                        </p:par>
                        <p:par>
                          <p:cTn id="76" fill="hold">
                            <p:stCondLst>
                              <p:cond delay="16600"/>
                            </p:stCondLst>
                            <p:childTnLst>
                              <p:par>
                                <p:cTn id="77" presetID="1" presetClass="entr" presetSubtype="0" fill="hold" nodeType="afterEffect">
                                  <p:stCondLst>
                                    <p:cond delay="200"/>
                                  </p:stCondLst>
                                  <p:childTnLst>
                                    <p:set>
                                      <p:cBhvr>
                                        <p:cTn id="78" dur="1" fill="hold">
                                          <p:stCondLst>
                                            <p:cond delay="499"/>
                                          </p:stCondLst>
                                        </p:cTn>
                                        <p:tgtEl>
                                          <p:spTgt spid="744477"/>
                                        </p:tgtEl>
                                        <p:attrNameLst>
                                          <p:attrName>style.visibility</p:attrName>
                                        </p:attrNameLst>
                                      </p:cBhvr>
                                      <p:to>
                                        <p:strVal val="visible"/>
                                      </p:to>
                                    </p:set>
                                  </p:childTnLst>
                                </p:cTn>
                              </p:par>
                            </p:childTnLst>
                          </p:cTn>
                        </p:par>
                        <p:par>
                          <p:cTn id="79" fill="hold">
                            <p:stCondLst>
                              <p:cond delay="17300"/>
                            </p:stCondLst>
                            <p:childTnLst>
                              <p:par>
                                <p:cTn id="80" presetID="1" presetClass="entr" presetSubtype="0" fill="hold" nodeType="afterEffect">
                                  <p:stCondLst>
                                    <p:cond delay="200"/>
                                  </p:stCondLst>
                                  <p:childTnLst>
                                    <p:set>
                                      <p:cBhvr>
                                        <p:cTn id="81" dur="1" fill="hold">
                                          <p:stCondLst>
                                            <p:cond delay="499"/>
                                          </p:stCondLst>
                                        </p:cTn>
                                        <p:tgtEl>
                                          <p:spTgt spid="744478"/>
                                        </p:tgtEl>
                                        <p:attrNameLst>
                                          <p:attrName>style.visibility</p:attrName>
                                        </p:attrNameLst>
                                      </p:cBhvr>
                                      <p:to>
                                        <p:strVal val="visible"/>
                                      </p:to>
                                    </p:set>
                                  </p:childTnLst>
                                </p:cTn>
                              </p:par>
                            </p:childTnLst>
                          </p:cTn>
                        </p:par>
                        <p:par>
                          <p:cTn id="82" fill="hold">
                            <p:stCondLst>
                              <p:cond delay="18000"/>
                            </p:stCondLst>
                            <p:childTnLst>
                              <p:par>
                                <p:cTn id="83" presetID="1" presetClass="entr" presetSubtype="0" fill="hold" nodeType="afterEffect">
                                  <p:stCondLst>
                                    <p:cond delay="200"/>
                                  </p:stCondLst>
                                  <p:childTnLst>
                                    <p:set>
                                      <p:cBhvr>
                                        <p:cTn id="84" dur="1" fill="hold">
                                          <p:stCondLst>
                                            <p:cond delay="499"/>
                                          </p:stCondLst>
                                        </p:cTn>
                                        <p:tgtEl>
                                          <p:spTgt spid="744479"/>
                                        </p:tgtEl>
                                        <p:attrNameLst>
                                          <p:attrName>style.visibility</p:attrName>
                                        </p:attrNameLst>
                                      </p:cBhvr>
                                      <p:to>
                                        <p:strVal val="visible"/>
                                      </p:to>
                                    </p:set>
                                  </p:childTnLst>
                                </p:cTn>
                              </p:par>
                            </p:childTnLst>
                          </p:cTn>
                        </p:par>
                        <p:par>
                          <p:cTn id="85" fill="hold">
                            <p:stCondLst>
                              <p:cond delay="18700"/>
                            </p:stCondLst>
                            <p:childTnLst>
                              <p:par>
                                <p:cTn id="86" presetID="1" presetClass="entr" presetSubtype="0" fill="hold" nodeType="afterEffect">
                                  <p:stCondLst>
                                    <p:cond delay="200"/>
                                  </p:stCondLst>
                                  <p:childTnLst>
                                    <p:set>
                                      <p:cBhvr>
                                        <p:cTn id="87" dur="1" fill="hold">
                                          <p:stCondLst>
                                            <p:cond delay="499"/>
                                          </p:stCondLst>
                                        </p:cTn>
                                        <p:tgtEl>
                                          <p:spTgt spid="744480"/>
                                        </p:tgtEl>
                                        <p:attrNameLst>
                                          <p:attrName>style.visibility</p:attrName>
                                        </p:attrNameLst>
                                      </p:cBhvr>
                                      <p:to>
                                        <p:strVal val="visible"/>
                                      </p:to>
                                    </p:set>
                                  </p:childTnLst>
                                </p:cTn>
                              </p:par>
                            </p:childTnLst>
                          </p:cTn>
                        </p:par>
                        <p:par>
                          <p:cTn id="88" fill="hold">
                            <p:stCondLst>
                              <p:cond delay="19400"/>
                            </p:stCondLst>
                            <p:childTnLst>
                              <p:par>
                                <p:cTn id="89" presetID="1" presetClass="entr" presetSubtype="0" fill="hold" nodeType="afterEffect">
                                  <p:stCondLst>
                                    <p:cond delay="200"/>
                                  </p:stCondLst>
                                  <p:childTnLst>
                                    <p:set>
                                      <p:cBhvr>
                                        <p:cTn id="90" dur="1" fill="hold">
                                          <p:stCondLst>
                                            <p:cond delay="499"/>
                                          </p:stCondLst>
                                        </p:cTn>
                                        <p:tgtEl>
                                          <p:spTgt spid="744481"/>
                                        </p:tgtEl>
                                        <p:attrNameLst>
                                          <p:attrName>style.visibility</p:attrName>
                                        </p:attrNameLst>
                                      </p:cBhvr>
                                      <p:to>
                                        <p:strVal val="visible"/>
                                      </p:to>
                                    </p:set>
                                  </p:childTnLst>
                                </p:cTn>
                              </p:par>
                            </p:childTnLst>
                          </p:cTn>
                        </p:par>
                        <p:par>
                          <p:cTn id="91" fill="hold">
                            <p:stCondLst>
                              <p:cond delay="20100"/>
                            </p:stCondLst>
                            <p:childTnLst>
                              <p:par>
                                <p:cTn id="92" presetID="1" presetClass="entr" presetSubtype="0" fill="hold" nodeType="afterEffect">
                                  <p:stCondLst>
                                    <p:cond delay="200"/>
                                  </p:stCondLst>
                                  <p:childTnLst>
                                    <p:set>
                                      <p:cBhvr>
                                        <p:cTn id="93" dur="1" fill="hold">
                                          <p:stCondLst>
                                            <p:cond delay="499"/>
                                          </p:stCondLst>
                                        </p:cTn>
                                        <p:tgtEl>
                                          <p:spTgt spid="744482"/>
                                        </p:tgtEl>
                                        <p:attrNameLst>
                                          <p:attrName>style.visibility</p:attrName>
                                        </p:attrNameLst>
                                      </p:cBhvr>
                                      <p:to>
                                        <p:strVal val="visible"/>
                                      </p:to>
                                    </p:set>
                                  </p:childTnLst>
                                </p:cTn>
                              </p:par>
                            </p:childTnLst>
                          </p:cTn>
                        </p:par>
                        <p:par>
                          <p:cTn id="94" fill="hold">
                            <p:stCondLst>
                              <p:cond delay="20800"/>
                            </p:stCondLst>
                            <p:childTnLst>
                              <p:par>
                                <p:cTn id="95" presetID="1" presetClass="entr" presetSubtype="0" fill="hold" nodeType="afterEffect">
                                  <p:stCondLst>
                                    <p:cond delay="200"/>
                                  </p:stCondLst>
                                  <p:childTnLst>
                                    <p:set>
                                      <p:cBhvr>
                                        <p:cTn id="96" dur="1" fill="hold">
                                          <p:stCondLst>
                                            <p:cond delay="499"/>
                                          </p:stCondLst>
                                        </p:cTn>
                                        <p:tgtEl>
                                          <p:spTgt spid="744483"/>
                                        </p:tgtEl>
                                        <p:attrNameLst>
                                          <p:attrName>style.visibility</p:attrName>
                                        </p:attrNameLst>
                                      </p:cBhvr>
                                      <p:to>
                                        <p:strVal val="visible"/>
                                      </p:to>
                                    </p:set>
                                  </p:childTnLst>
                                </p:cTn>
                              </p:par>
                            </p:childTnLst>
                          </p:cTn>
                        </p:par>
                        <p:par>
                          <p:cTn id="97" fill="hold">
                            <p:stCondLst>
                              <p:cond delay="21500"/>
                            </p:stCondLst>
                            <p:childTnLst>
                              <p:par>
                                <p:cTn id="98" presetID="1" presetClass="entr" presetSubtype="0" fill="hold" nodeType="afterEffect">
                                  <p:stCondLst>
                                    <p:cond delay="200"/>
                                  </p:stCondLst>
                                  <p:childTnLst>
                                    <p:set>
                                      <p:cBhvr>
                                        <p:cTn id="99" dur="1" fill="hold">
                                          <p:stCondLst>
                                            <p:cond delay="499"/>
                                          </p:stCondLst>
                                        </p:cTn>
                                        <p:tgtEl>
                                          <p:spTgt spid="744484"/>
                                        </p:tgtEl>
                                        <p:attrNameLst>
                                          <p:attrName>style.visibility</p:attrName>
                                        </p:attrNameLst>
                                      </p:cBhvr>
                                      <p:to>
                                        <p:strVal val="visible"/>
                                      </p:to>
                                    </p:set>
                                  </p:childTnLst>
                                </p:cTn>
                              </p:par>
                            </p:childTnLst>
                          </p:cTn>
                        </p:par>
                        <p:par>
                          <p:cTn id="100" fill="hold">
                            <p:stCondLst>
                              <p:cond delay="22200"/>
                            </p:stCondLst>
                            <p:childTnLst>
                              <p:par>
                                <p:cTn id="101" presetID="1" presetClass="entr" presetSubtype="0" fill="hold" nodeType="afterEffect">
                                  <p:stCondLst>
                                    <p:cond delay="200"/>
                                  </p:stCondLst>
                                  <p:childTnLst>
                                    <p:set>
                                      <p:cBhvr>
                                        <p:cTn id="102" dur="1" fill="hold">
                                          <p:stCondLst>
                                            <p:cond delay="499"/>
                                          </p:stCondLst>
                                        </p:cTn>
                                        <p:tgtEl>
                                          <p:spTgt spid="744485"/>
                                        </p:tgtEl>
                                        <p:attrNameLst>
                                          <p:attrName>style.visibility</p:attrName>
                                        </p:attrNameLst>
                                      </p:cBhvr>
                                      <p:to>
                                        <p:strVal val="visible"/>
                                      </p:to>
                                    </p:set>
                                  </p:childTnLst>
                                </p:cTn>
                              </p:par>
                            </p:childTnLst>
                          </p:cTn>
                        </p:par>
                        <p:par>
                          <p:cTn id="103" fill="hold">
                            <p:stCondLst>
                              <p:cond delay="22900"/>
                            </p:stCondLst>
                            <p:childTnLst>
                              <p:par>
                                <p:cTn id="104" presetID="1" presetClass="entr" presetSubtype="0" fill="hold" nodeType="afterEffect">
                                  <p:stCondLst>
                                    <p:cond delay="200"/>
                                  </p:stCondLst>
                                  <p:childTnLst>
                                    <p:set>
                                      <p:cBhvr>
                                        <p:cTn id="105" dur="1" fill="hold">
                                          <p:stCondLst>
                                            <p:cond delay="499"/>
                                          </p:stCondLst>
                                        </p:cTn>
                                        <p:tgtEl>
                                          <p:spTgt spid="744486"/>
                                        </p:tgtEl>
                                        <p:attrNameLst>
                                          <p:attrName>style.visibility</p:attrName>
                                        </p:attrNameLst>
                                      </p:cBhvr>
                                      <p:to>
                                        <p:strVal val="visible"/>
                                      </p:to>
                                    </p:set>
                                  </p:childTnLst>
                                </p:cTn>
                              </p:par>
                            </p:childTnLst>
                          </p:cTn>
                        </p:par>
                        <p:par>
                          <p:cTn id="106" fill="hold">
                            <p:stCondLst>
                              <p:cond delay="23600"/>
                            </p:stCondLst>
                            <p:childTnLst>
                              <p:par>
                                <p:cTn id="107" presetID="1" presetClass="entr" presetSubtype="0" fill="hold" nodeType="afterEffect">
                                  <p:stCondLst>
                                    <p:cond delay="200"/>
                                  </p:stCondLst>
                                  <p:childTnLst>
                                    <p:set>
                                      <p:cBhvr>
                                        <p:cTn id="108" dur="1" fill="hold">
                                          <p:stCondLst>
                                            <p:cond delay="499"/>
                                          </p:stCondLst>
                                        </p:cTn>
                                        <p:tgtEl>
                                          <p:spTgt spid="744487"/>
                                        </p:tgtEl>
                                        <p:attrNameLst>
                                          <p:attrName>style.visibility</p:attrName>
                                        </p:attrNameLst>
                                      </p:cBhvr>
                                      <p:to>
                                        <p:strVal val="visible"/>
                                      </p:to>
                                    </p:set>
                                  </p:childTnLst>
                                </p:cTn>
                              </p:par>
                            </p:childTnLst>
                          </p:cTn>
                        </p:par>
                        <p:par>
                          <p:cTn id="109" fill="hold">
                            <p:stCondLst>
                              <p:cond delay="24300"/>
                            </p:stCondLst>
                            <p:childTnLst>
                              <p:par>
                                <p:cTn id="110" presetID="1" presetClass="entr" presetSubtype="0" fill="hold" nodeType="afterEffect">
                                  <p:stCondLst>
                                    <p:cond delay="200"/>
                                  </p:stCondLst>
                                  <p:childTnLst>
                                    <p:set>
                                      <p:cBhvr>
                                        <p:cTn id="111" dur="1" fill="hold">
                                          <p:stCondLst>
                                            <p:cond delay="499"/>
                                          </p:stCondLst>
                                        </p:cTn>
                                        <p:tgtEl>
                                          <p:spTgt spid="7444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a:t>Optimize over more parameters: Bundle Adjustment</a:t>
            </a:r>
          </a:p>
        </p:txBody>
      </p:sp>
      <p:sp>
        <p:nvSpPr>
          <p:cNvPr id="75779" name="Rectangle 3"/>
          <p:cNvSpPr>
            <a:spLocks noGrp="1" noChangeArrowheads="1"/>
          </p:cNvSpPr>
          <p:nvPr>
            <p:ph type="body" idx="1"/>
          </p:nvPr>
        </p:nvSpPr>
        <p:spPr/>
        <p:txBody>
          <a:bodyPr/>
          <a:lstStyle/>
          <a:p>
            <a:r>
              <a:rPr lang="en-US"/>
              <a:t>New images initialised with rotation, focal length of best matching image</a:t>
            </a:r>
          </a:p>
          <a:p>
            <a:endParaRPr lang="en-US"/>
          </a:p>
        </p:txBody>
      </p:sp>
      <p:pic>
        <p:nvPicPr>
          <p:cNvPr id="75780" name="Picture 4" descr="212"/>
          <p:cNvPicPr>
            <a:picLocks noChangeAspect="1" noChangeArrowheads="1"/>
          </p:cNvPicPr>
          <p:nvPr/>
        </p:nvPicPr>
        <p:blipFill>
          <a:blip r:embed="rId2" cstate="print"/>
          <a:srcRect/>
          <a:stretch>
            <a:fillRect/>
          </a:stretch>
        </p:blipFill>
        <p:spPr bwMode="auto">
          <a:xfrm>
            <a:off x="1524000" y="2439988"/>
            <a:ext cx="9196388" cy="2298700"/>
          </a:xfrm>
          <a:prstGeom prst="rect">
            <a:avLst/>
          </a:prstGeom>
          <a:noFill/>
          <a:ln w="9525">
            <a:noFill/>
            <a:miter lim="800000"/>
            <a:headEnd/>
            <a:tailEnd/>
          </a:ln>
        </p:spPr>
      </p:pic>
    </p:spTree>
  </p:cSld>
  <p:clrMapOvr>
    <a:masterClrMapping/>
  </p:clrMapOvr>
  <p:transition>
    <p:dissolve/>
  </p:transition>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Multi-band Blending</a:t>
            </a:r>
          </a:p>
        </p:txBody>
      </p:sp>
      <p:sp>
        <p:nvSpPr>
          <p:cNvPr id="76803" name="Rectangle 3"/>
          <p:cNvSpPr>
            <a:spLocks noGrp="1" noChangeArrowheads="1"/>
          </p:cNvSpPr>
          <p:nvPr>
            <p:ph type="body" idx="1"/>
          </p:nvPr>
        </p:nvSpPr>
        <p:spPr/>
        <p:txBody>
          <a:bodyPr/>
          <a:lstStyle/>
          <a:p>
            <a:r>
              <a:rPr lang="en-US"/>
              <a:t>Burt &amp; Adelson 1983</a:t>
            </a:r>
          </a:p>
          <a:p>
            <a:pPr lvl="1"/>
            <a:r>
              <a:rPr lang="en-US"/>
              <a:t>Blend frequency bands over range </a:t>
            </a:r>
            <a:r>
              <a:rPr lang="en-US">
                <a:latin typeface="cmsy10" pitchFamily="82" charset="0"/>
                <a:sym typeface="Symbol" pitchFamily="18" charset="2"/>
              </a:rPr>
              <a:t></a:t>
            </a:r>
            <a:r>
              <a:rPr lang="en-US"/>
              <a:t> </a:t>
            </a:r>
            <a:r>
              <a:rPr lang="en-US">
                <a:latin typeface="Symbol" pitchFamily="18" charset="2"/>
              </a:rPr>
              <a:t>l</a:t>
            </a:r>
          </a:p>
        </p:txBody>
      </p:sp>
      <p:pic>
        <p:nvPicPr>
          <p:cNvPr id="76804" name="Picture 4" descr="79"/>
          <p:cNvPicPr>
            <a:picLocks noChangeAspect="1" noChangeArrowheads="1"/>
          </p:cNvPicPr>
          <p:nvPr/>
        </p:nvPicPr>
        <p:blipFill>
          <a:blip r:embed="rId2" cstate="print"/>
          <a:srcRect/>
          <a:stretch>
            <a:fillRect/>
          </a:stretch>
        </p:blipFill>
        <p:spPr bwMode="auto">
          <a:xfrm>
            <a:off x="1524000" y="2514600"/>
            <a:ext cx="9144000" cy="2286000"/>
          </a:xfrm>
          <a:prstGeom prst="rect">
            <a:avLst/>
          </a:prstGeom>
          <a:noFill/>
          <a:ln w="9525">
            <a:noFill/>
            <a:miter lim="800000"/>
            <a:headEnd/>
            <a:tailEnd/>
          </a:ln>
        </p:spPr>
      </p:pic>
      <p:pic>
        <p:nvPicPr>
          <p:cNvPr id="746501" name="Picture 5" descr="pano"/>
          <p:cNvPicPr>
            <a:picLocks noChangeAspect="1" noChangeArrowheads="1"/>
          </p:cNvPicPr>
          <p:nvPr/>
        </p:nvPicPr>
        <p:blipFill>
          <a:blip r:embed="rId3" cstate="print"/>
          <a:srcRect/>
          <a:stretch>
            <a:fillRect/>
          </a:stretch>
        </p:blipFill>
        <p:spPr bwMode="auto">
          <a:xfrm>
            <a:off x="1524000" y="2514600"/>
            <a:ext cx="9144000" cy="2286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46501"/>
                                        </p:tgtEl>
                                        <p:attrNameLst>
                                          <p:attrName>style.visibility</p:attrName>
                                        </p:attrNameLst>
                                      </p:cBhvr>
                                      <p:to>
                                        <p:strVal val="visible"/>
                                      </p:to>
                                    </p:set>
                                    <p:animEffect transition="in" filter="dissolve">
                                      <p:cBhvr>
                                        <p:cTn id="7" dur="500"/>
                                        <p:tgtEl>
                                          <p:spTgt spid="746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C454FCD-D288-48D2-AD91-2BB736D003F4}"/>
              </a:ext>
            </a:extLst>
          </p:cNvPr>
          <p:cNvSpPr>
            <a:spLocks noGrp="1" noChangeArrowheads="1"/>
          </p:cNvSpPr>
          <p:nvPr>
            <p:ph type="title"/>
          </p:nvPr>
        </p:nvSpPr>
        <p:spPr/>
        <p:txBody>
          <a:bodyPr/>
          <a:lstStyle/>
          <a:p>
            <a:r>
              <a:rPr lang="en-US" altLang="en-US" dirty="0"/>
              <a:t>Project 5: Bells and Whistles</a:t>
            </a:r>
          </a:p>
        </p:txBody>
      </p:sp>
      <p:sp>
        <p:nvSpPr>
          <p:cNvPr id="84995" name="Rectangle 3">
            <a:extLst>
              <a:ext uri="{FF2B5EF4-FFF2-40B4-BE49-F238E27FC236}">
                <a16:creationId xmlns:a16="http://schemas.microsoft.com/office/drawing/2014/main" id="{77A8E0D5-2706-4FE9-BEB2-658D9CEB1C78}"/>
              </a:ext>
            </a:extLst>
          </p:cNvPr>
          <p:cNvSpPr>
            <a:spLocks noGrp="1" noChangeArrowheads="1"/>
          </p:cNvSpPr>
          <p:nvPr>
            <p:ph type="body" idx="1"/>
          </p:nvPr>
        </p:nvSpPr>
        <p:spPr/>
        <p:txBody>
          <a:bodyPr/>
          <a:lstStyle/>
          <a:p>
            <a:r>
              <a:rPr lang="en-US" altLang="en-US"/>
              <a:t>Blending and Compositing</a:t>
            </a:r>
          </a:p>
          <a:p>
            <a:pPr lvl="1"/>
            <a:r>
              <a:rPr lang="en-US" altLang="en-US"/>
              <a:t>use homographies to combine images or video and images together in an interesting (fun) way.  E.g.</a:t>
            </a:r>
          </a:p>
          <a:p>
            <a:pPr lvl="2"/>
            <a:r>
              <a:rPr lang="en-US" altLang="en-US"/>
              <a:t>put fake graffiti on buildings or chalk drawings on the ground</a:t>
            </a:r>
          </a:p>
          <a:p>
            <a:pPr lvl="2"/>
            <a:r>
              <a:rPr lang="en-US" altLang="en-US"/>
              <a:t>replace a road sign with your own poster</a:t>
            </a:r>
          </a:p>
          <a:p>
            <a:pPr lvl="2"/>
            <a:r>
              <a:rPr lang="en-US" altLang="en-US"/>
              <a:t>project a movie onto a building wall</a:t>
            </a:r>
          </a:p>
          <a:p>
            <a:pPr lvl="2"/>
            <a:r>
              <a:rPr lang="en-US" altLang="en-US"/>
              <a:t>etc.</a:t>
            </a:r>
          </a:p>
        </p:txBody>
      </p:sp>
      <p:pic>
        <p:nvPicPr>
          <p:cNvPr id="84996" name="Picture 4">
            <a:extLst>
              <a:ext uri="{FF2B5EF4-FFF2-40B4-BE49-F238E27FC236}">
                <a16:creationId xmlns:a16="http://schemas.microsoft.com/office/drawing/2014/main" id="{5D7C630C-9C42-4492-A3F0-2AADA4F9E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3150" y="3052764"/>
            <a:ext cx="4286250"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5" descr="mobmain3">
            <a:extLst>
              <a:ext uri="{FF2B5EF4-FFF2-40B4-BE49-F238E27FC236}">
                <a16:creationId xmlns:a16="http://schemas.microsoft.com/office/drawing/2014/main" id="{818BD8F9-C568-478C-81AA-769C0BAE0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733801"/>
            <a:ext cx="41084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183898"/>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AE96DDC2-1F50-4E1E-8742-E12637314C5E}"/>
              </a:ext>
            </a:extLst>
          </p:cNvPr>
          <p:cNvSpPr>
            <a:spLocks noGrp="1" noChangeArrowheads="1"/>
          </p:cNvSpPr>
          <p:nvPr>
            <p:ph type="title"/>
          </p:nvPr>
        </p:nvSpPr>
        <p:spPr/>
        <p:txBody>
          <a:bodyPr/>
          <a:lstStyle/>
          <a:p>
            <a:r>
              <a:rPr lang="en-US" altLang="en-US"/>
              <a:t>Bells and Whistles</a:t>
            </a:r>
          </a:p>
        </p:txBody>
      </p:sp>
      <p:sp>
        <p:nvSpPr>
          <p:cNvPr id="86019" name="Rectangle 3">
            <a:extLst>
              <a:ext uri="{FF2B5EF4-FFF2-40B4-BE49-F238E27FC236}">
                <a16:creationId xmlns:a16="http://schemas.microsoft.com/office/drawing/2014/main" id="{6B31A840-E3B0-480F-A0B7-DC1440723486}"/>
              </a:ext>
            </a:extLst>
          </p:cNvPr>
          <p:cNvSpPr>
            <a:spLocks noGrp="1" noChangeArrowheads="1"/>
          </p:cNvSpPr>
          <p:nvPr>
            <p:ph type="body" idx="1"/>
          </p:nvPr>
        </p:nvSpPr>
        <p:spPr/>
        <p:txBody>
          <a:bodyPr/>
          <a:lstStyle/>
          <a:p>
            <a:r>
              <a:rPr lang="en-US" altLang="en-US" dirty="0"/>
              <a:t>Capture creative/cool/</a:t>
            </a:r>
            <a:r>
              <a:rPr lang="en-US" altLang="en-US" dirty="0" err="1"/>
              <a:t>bizzare</a:t>
            </a:r>
            <a:r>
              <a:rPr lang="en-US" altLang="en-US" dirty="0"/>
              <a:t> panoramas</a:t>
            </a:r>
          </a:p>
          <a:p>
            <a:pPr lvl="1"/>
            <a:r>
              <a:rPr lang="en-US" altLang="en-US" dirty="0"/>
              <a:t>Example from UW (by Brett Allen):</a:t>
            </a:r>
          </a:p>
          <a:p>
            <a:pPr lvl="1"/>
            <a:endParaRPr lang="en-US" altLang="en-US" dirty="0"/>
          </a:p>
          <a:p>
            <a:pPr lvl="1"/>
            <a:endParaRPr lang="en-US" altLang="en-US" dirty="0"/>
          </a:p>
          <a:p>
            <a:pPr lvl="1"/>
            <a:endParaRPr lang="en-US" altLang="en-US" dirty="0"/>
          </a:p>
          <a:p>
            <a:pPr lvl="1"/>
            <a:endParaRPr lang="en-US" altLang="en-US" dirty="0"/>
          </a:p>
          <a:p>
            <a:pPr lvl="1"/>
            <a:r>
              <a:rPr lang="en-US" altLang="en-US" dirty="0"/>
              <a:t>Ever wondered what is happening inside your fridge while you are not looking? </a:t>
            </a:r>
          </a:p>
          <a:p>
            <a:endParaRPr lang="en-US" altLang="en-US" dirty="0"/>
          </a:p>
          <a:p>
            <a:endParaRPr lang="en-US" altLang="en-US" dirty="0"/>
          </a:p>
        </p:txBody>
      </p:sp>
      <p:pic>
        <p:nvPicPr>
          <p:cNvPr id="86020" name="Picture 4">
            <a:extLst>
              <a:ext uri="{FF2B5EF4-FFF2-40B4-BE49-F238E27FC236}">
                <a16:creationId xmlns:a16="http://schemas.microsoft.com/office/drawing/2014/main" id="{AC1F8701-8E8B-4865-A619-A4364E52D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057400"/>
            <a:ext cx="89154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76474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4FDD9A50-07D8-4612-8F4F-F8B741008FE4}"/>
              </a:ext>
            </a:extLst>
          </p:cNvPr>
          <p:cNvSpPr>
            <a:spLocks noGrp="1" noChangeArrowheads="1"/>
          </p:cNvSpPr>
          <p:nvPr>
            <p:ph type="title"/>
          </p:nvPr>
        </p:nvSpPr>
        <p:spPr/>
        <p:txBody>
          <a:bodyPr/>
          <a:lstStyle/>
          <a:p>
            <a:r>
              <a:rPr lang="en-US" altLang="en-US"/>
              <a:t>Bells and Whistles</a:t>
            </a:r>
          </a:p>
        </p:txBody>
      </p:sp>
      <p:sp>
        <p:nvSpPr>
          <p:cNvPr id="87043" name="Rectangle 3">
            <a:extLst>
              <a:ext uri="{FF2B5EF4-FFF2-40B4-BE49-F238E27FC236}">
                <a16:creationId xmlns:a16="http://schemas.microsoft.com/office/drawing/2014/main" id="{F90FCF09-8BFA-427C-9EA5-0BBC5994D553}"/>
              </a:ext>
            </a:extLst>
          </p:cNvPr>
          <p:cNvSpPr>
            <a:spLocks noGrp="1" noChangeArrowheads="1"/>
          </p:cNvSpPr>
          <p:nvPr>
            <p:ph type="body" idx="1"/>
          </p:nvPr>
        </p:nvSpPr>
        <p:spPr/>
        <p:txBody>
          <a:bodyPr/>
          <a:lstStyle/>
          <a:p>
            <a:r>
              <a:rPr lang="en-US" altLang="en-US"/>
              <a:t>Video Panorama</a:t>
            </a:r>
          </a:p>
          <a:p>
            <a:pPr lvl="1"/>
            <a:r>
              <a:rPr lang="en-US" altLang="en-US"/>
              <a:t>Capture two (or more) stationary videos (either from the same point, or of a planar/far-away scene).  Compute homography and produce a video mosaic.  Need to worry about synchronization (not too hard).  </a:t>
            </a:r>
          </a:p>
          <a:p>
            <a:pPr lvl="1"/>
            <a:r>
              <a:rPr lang="en-US" altLang="en-US"/>
              <a:t>e.g. capturing a football game from the sides of the stadium</a:t>
            </a:r>
          </a:p>
          <a:p>
            <a:endParaRPr lang="en-US" altLang="en-US"/>
          </a:p>
        </p:txBody>
      </p:sp>
    </p:spTree>
    <p:extLst>
      <p:ext uri="{BB962C8B-B14F-4D97-AF65-F5344CB8AC3E}">
        <p14:creationId xmlns:p14="http://schemas.microsoft.com/office/powerpoint/2010/main" val="110512421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066" name="Rectangle 4">
            <a:extLst>
              <a:ext uri="{FF2B5EF4-FFF2-40B4-BE49-F238E27FC236}">
                <a16:creationId xmlns:a16="http://schemas.microsoft.com/office/drawing/2014/main" id="{0DEDCB52-93CC-4630-81B5-16215EEF28F4}"/>
              </a:ext>
            </a:extLst>
          </p:cNvPr>
          <p:cNvSpPr>
            <a:spLocks noGrp="1" noChangeArrowheads="1"/>
          </p:cNvSpPr>
          <p:nvPr>
            <p:ph type="title"/>
          </p:nvPr>
        </p:nvSpPr>
        <p:spPr>
          <a:xfrm>
            <a:off x="2209800" y="76200"/>
            <a:ext cx="8153400" cy="838200"/>
          </a:xfrm>
        </p:spPr>
        <p:txBody>
          <a:bodyPr/>
          <a:lstStyle/>
          <a:p>
            <a:r>
              <a:rPr lang="en-US" altLang="en-US"/>
              <a:t>More panorama / homography examples</a:t>
            </a:r>
          </a:p>
        </p:txBody>
      </p:sp>
      <p:pic>
        <p:nvPicPr>
          <p:cNvPr id="88067" name="Picture 5">
            <a:extLst>
              <a:ext uri="{FF2B5EF4-FFF2-40B4-BE49-F238E27FC236}">
                <a16:creationId xmlns:a16="http://schemas.microsoft.com/office/drawing/2014/main" id="{2AE35EC2-74D8-4B09-9EE6-EC9F38D7D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14400"/>
            <a:ext cx="30480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6">
            <a:extLst>
              <a:ext uri="{FF2B5EF4-FFF2-40B4-BE49-F238E27FC236}">
                <a16:creationId xmlns:a16="http://schemas.microsoft.com/office/drawing/2014/main" id="{1A2FDB1D-4C73-43D7-844C-9908EA256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9144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7">
            <a:extLst>
              <a:ext uri="{FF2B5EF4-FFF2-40B4-BE49-F238E27FC236}">
                <a16:creationId xmlns:a16="http://schemas.microsoft.com/office/drawing/2014/main" id="{6E1CBE90-AB1A-469C-B04D-40F02E5198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2098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Picture 9">
            <a:extLst>
              <a:ext uri="{FF2B5EF4-FFF2-40B4-BE49-F238E27FC236}">
                <a16:creationId xmlns:a16="http://schemas.microsoft.com/office/drawing/2014/main" id="{7D493B49-D19E-4274-A060-5D6384B5D6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1014" y="3611563"/>
            <a:ext cx="4954587" cy="282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10">
            <a:extLst>
              <a:ext uri="{FF2B5EF4-FFF2-40B4-BE49-F238E27FC236}">
                <a16:creationId xmlns:a16="http://schemas.microsoft.com/office/drawing/2014/main" id="{805F2863-83F4-453C-ADE6-C0B42873F5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34401" y="1295400"/>
            <a:ext cx="1147763"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11">
            <a:extLst>
              <a:ext uri="{FF2B5EF4-FFF2-40B4-BE49-F238E27FC236}">
                <a16:creationId xmlns:a16="http://schemas.microsoft.com/office/drawing/2014/main" id="{5D3FC48F-D79B-4C3F-85A6-9705AD2450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4800601"/>
            <a:ext cx="3810000"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3" name="Rectangle 12">
            <a:extLst>
              <a:ext uri="{FF2B5EF4-FFF2-40B4-BE49-F238E27FC236}">
                <a16:creationId xmlns:a16="http://schemas.microsoft.com/office/drawing/2014/main" id="{C171B72A-E411-4C06-8AE7-BF68199ED122}"/>
              </a:ext>
            </a:extLst>
          </p:cNvPr>
          <p:cNvSpPr>
            <a:spLocks noChangeArrowheads="1"/>
          </p:cNvSpPr>
          <p:nvPr/>
        </p:nvSpPr>
        <p:spPr bwMode="auto">
          <a:xfrm>
            <a:off x="5486401" y="6384926"/>
            <a:ext cx="3160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Eunjeong Ryu (E.J), 2004 </a:t>
            </a:r>
          </a:p>
        </p:txBody>
      </p:sp>
      <p:sp>
        <p:nvSpPr>
          <p:cNvPr id="88074" name="Rectangle 15">
            <a:extLst>
              <a:ext uri="{FF2B5EF4-FFF2-40B4-BE49-F238E27FC236}">
                <a16:creationId xmlns:a16="http://schemas.microsoft.com/office/drawing/2014/main" id="{8A40A38B-69BC-46C6-BE59-599597EF8EC4}"/>
              </a:ext>
            </a:extLst>
          </p:cNvPr>
          <p:cNvSpPr>
            <a:spLocks noChangeArrowheads="1"/>
          </p:cNvSpPr>
          <p:nvPr/>
        </p:nvSpPr>
        <p:spPr bwMode="auto">
          <a:xfrm>
            <a:off x="1868489" y="4419601"/>
            <a:ext cx="2105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Ben Hollis, 2004 </a:t>
            </a:r>
          </a:p>
        </p:txBody>
      </p:sp>
      <p:sp>
        <p:nvSpPr>
          <p:cNvPr id="88075" name="Rectangle 16">
            <a:extLst>
              <a:ext uri="{FF2B5EF4-FFF2-40B4-BE49-F238E27FC236}">
                <a16:creationId xmlns:a16="http://schemas.microsoft.com/office/drawing/2014/main" id="{DACB063E-0BE6-49FB-8D3A-1FF366907F0E}"/>
              </a:ext>
            </a:extLst>
          </p:cNvPr>
          <p:cNvSpPr>
            <a:spLocks noChangeArrowheads="1"/>
          </p:cNvSpPr>
          <p:nvPr/>
        </p:nvSpPr>
        <p:spPr bwMode="auto">
          <a:xfrm>
            <a:off x="5029201" y="3124201"/>
            <a:ext cx="2105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Ben Hollis, 2004 </a:t>
            </a:r>
          </a:p>
        </p:txBody>
      </p:sp>
      <p:sp>
        <p:nvSpPr>
          <p:cNvPr id="88076" name="Rectangle 17">
            <a:extLst>
              <a:ext uri="{FF2B5EF4-FFF2-40B4-BE49-F238E27FC236}">
                <a16:creationId xmlns:a16="http://schemas.microsoft.com/office/drawing/2014/main" id="{3E622729-6512-440C-AD25-3393D1BF8045}"/>
              </a:ext>
            </a:extLst>
          </p:cNvPr>
          <p:cNvSpPr>
            <a:spLocks noChangeArrowheads="1"/>
          </p:cNvSpPr>
          <p:nvPr/>
        </p:nvSpPr>
        <p:spPr bwMode="auto">
          <a:xfrm>
            <a:off x="1600200" y="6537326"/>
            <a:ext cx="2622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a:solidFill>
                  <a:srgbClr val="000000"/>
                </a:solidFill>
                <a:latin typeface="Arial" panose="020B0604020202020204" pitchFamily="34" charset="0"/>
              </a:rPr>
              <a:t>Matt Pucevich , 2004 </a:t>
            </a:r>
          </a:p>
        </p:txBody>
      </p:sp>
    </p:spTree>
    <p:extLst>
      <p:ext uri="{BB962C8B-B14F-4D97-AF65-F5344CB8AC3E}">
        <p14:creationId xmlns:p14="http://schemas.microsoft.com/office/powerpoint/2010/main" val="410422332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dirty="0"/>
              <a:t>RANSAC and projections</a:t>
            </a:r>
          </a:p>
        </p:txBody>
      </p:sp>
      <p:sp>
        <p:nvSpPr>
          <p:cNvPr id="6148" name="Text Box 5"/>
          <p:cNvSpPr txBox="1">
            <a:spLocks noChangeArrowheads="1"/>
          </p:cNvSpPr>
          <p:nvPr/>
        </p:nvSpPr>
        <p:spPr bwMode="auto">
          <a:xfrm>
            <a:off x="2209801" y="5181600"/>
            <a:ext cx="3446463" cy="33655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600" dirty="0">
                <a:solidFill>
                  <a:srgbClr val="000000"/>
                </a:solidFill>
                <a:latin typeface="Arial"/>
              </a:rPr>
              <a:t>© Jeffrey Martin (jeffrey-martin.com)</a:t>
            </a:r>
          </a:p>
        </p:txBody>
      </p:sp>
      <p:sp>
        <p:nvSpPr>
          <p:cNvPr id="6149" name="Text Box 6"/>
          <p:cNvSpPr txBox="1">
            <a:spLocks noChangeArrowheads="1"/>
          </p:cNvSpPr>
          <p:nvPr/>
        </p:nvSpPr>
        <p:spPr bwMode="auto">
          <a:xfrm>
            <a:off x="1256089" y="6216650"/>
            <a:ext cx="3882281" cy="523220"/>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US" sz="1400" dirty="0">
                <a:solidFill>
                  <a:srgbClr val="000000"/>
                </a:solidFill>
                <a:latin typeface="Arial"/>
                <a:cs typeface="Arial" charset="0"/>
              </a:rPr>
              <a:t>most slides from Steve Seitz, </a:t>
            </a:r>
            <a:br>
              <a:rPr lang="en-US" sz="1400" dirty="0">
                <a:solidFill>
                  <a:srgbClr val="000000"/>
                </a:solidFill>
                <a:latin typeface="Arial"/>
                <a:cs typeface="Arial" charset="0"/>
              </a:rPr>
            </a:br>
            <a:r>
              <a:rPr lang="en-US" sz="1400" dirty="0">
                <a:solidFill>
                  <a:srgbClr val="000000"/>
                </a:solidFill>
                <a:latin typeface="Arial"/>
                <a:cs typeface="Arial" charset="0"/>
              </a:rPr>
              <a:t>Rick </a:t>
            </a:r>
            <a:r>
              <a:rPr lang="en-US" sz="1400" dirty="0" err="1">
                <a:solidFill>
                  <a:srgbClr val="000000"/>
                </a:solidFill>
                <a:latin typeface="Arial"/>
                <a:cs typeface="Arial" charset="0"/>
              </a:rPr>
              <a:t>Szeliski</a:t>
            </a:r>
            <a:r>
              <a:rPr lang="en-US" sz="1400" dirty="0">
                <a:solidFill>
                  <a:srgbClr val="000000"/>
                </a:solidFill>
                <a:latin typeface="Arial"/>
                <a:cs typeface="Arial" charset="0"/>
              </a:rPr>
              <a:t>, and Alexei A. </a:t>
            </a:r>
            <a:r>
              <a:rPr lang="en-US" sz="1400" dirty="0" err="1">
                <a:solidFill>
                  <a:srgbClr val="000000"/>
                </a:solidFill>
                <a:latin typeface="Arial"/>
                <a:cs typeface="Arial" charset="0"/>
              </a:rPr>
              <a:t>Efros</a:t>
            </a:r>
            <a:r>
              <a:rPr lang="en-US" sz="1400" dirty="0">
                <a:solidFill>
                  <a:srgbClr val="000000"/>
                </a:solidFill>
                <a:latin typeface="Arial"/>
                <a:cs typeface="Arial" charset="0"/>
              </a:rPr>
              <a:t>; James Hays</a:t>
            </a:r>
          </a:p>
        </p:txBody>
      </p:sp>
      <p:pic>
        <p:nvPicPr>
          <p:cNvPr id="6150" name="Picture 7"/>
          <p:cNvPicPr>
            <a:picLocks noChangeAspect="1" noChangeArrowheads="1"/>
          </p:cNvPicPr>
          <p:nvPr/>
        </p:nvPicPr>
        <p:blipFill>
          <a:blip r:embed="rId2" cstate="print"/>
          <a:srcRect l="13715" t="30537" r="40594" b="36023"/>
          <a:stretch>
            <a:fillRect/>
          </a:stretch>
        </p:blipFill>
        <p:spPr bwMode="auto">
          <a:xfrm>
            <a:off x="2286000" y="1001714"/>
            <a:ext cx="7615238" cy="4179887"/>
          </a:xfrm>
          <a:prstGeom prst="rect">
            <a:avLst/>
          </a:prstGeom>
          <a:noFill/>
          <a:ln w="9525">
            <a:noFill/>
            <a:miter lim="800000"/>
            <a:headEnd/>
            <a:tailEnd/>
          </a:ln>
        </p:spPr>
      </p:pic>
    </p:spTree>
    <p:extLst>
      <p:ext uri="{BB962C8B-B14F-4D97-AF65-F5344CB8AC3E}">
        <p14:creationId xmlns:p14="http://schemas.microsoft.com/office/powerpoint/2010/main" val="137575562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880110" y="76200"/>
            <a:ext cx="11007090" cy="838200"/>
          </a:xfrm>
        </p:spPr>
        <p:txBody>
          <a:bodyPr/>
          <a:lstStyle/>
          <a:p>
            <a:r>
              <a:rPr lang="en-US" sz="2800" dirty="0"/>
              <a:t>Suppose we have estimated correspondences, but some are bad</a:t>
            </a:r>
          </a:p>
        </p:txBody>
      </p:sp>
      <p:pic>
        <p:nvPicPr>
          <p:cNvPr id="49155" name="Picture 3"/>
          <p:cNvPicPr>
            <a:picLocks noGrp="1" noChangeAspect="1" noChangeArrowheads="1"/>
          </p:cNvPicPr>
          <p:nvPr>
            <p:ph type="body" idx="1"/>
          </p:nvPr>
        </p:nvPicPr>
        <p:blipFill>
          <a:blip r:embed="rId2" cstate="print"/>
          <a:srcRect/>
          <a:stretch>
            <a:fillRect/>
          </a:stretch>
        </p:blipFill>
        <p:spPr>
          <a:xfrm>
            <a:off x="2838450" y="914400"/>
            <a:ext cx="6515100" cy="5257800"/>
          </a:xfrm>
          <a:noFill/>
        </p:spPr>
      </p:pic>
      <p:sp>
        <p:nvSpPr>
          <p:cNvPr id="708612" name="Line 4"/>
          <p:cNvSpPr>
            <a:spLocks noChangeShapeType="1"/>
          </p:cNvSpPr>
          <p:nvPr/>
        </p:nvSpPr>
        <p:spPr bwMode="auto">
          <a:xfrm flipV="1">
            <a:off x="5410200" y="3657600"/>
            <a:ext cx="16002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8613" name="Line 5"/>
          <p:cNvSpPr>
            <a:spLocks noChangeShapeType="1"/>
          </p:cNvSpPr>
          <p:nvPr/>
        </p:nvSpPr>
        <p:spPr bwMode="auto">
          <a:xfrm flipV="1">
            <a:off x="5638800" y="28956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8614" name="Line 6"/>
          <p:cNvSpPr>
            <a:spLocks noChangeShapeType="1"/>
          </p:cNvSpPr>
          <p:nvPr/>
        </p:nvSpPr>
        <p:spPr bwMode="auto">
          <a:xfrm flipV="1">
            <a:off x="5638800" y="20574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8615" name="Line 7"/>
          <p:cNvSpPr>
            <a:spLocks noChangeShapeType="1"/>
          </p:cNvSpPr>
          <p:nvPr/>
        </p:nvSpPr>
        <p:spPr bwMode="auto">
          <a:xfrm flipV="1">
            <a:off x="5181600" y="24384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8616" name="Line 8"/>
          <p:cNvSpPr>
            <a:spLocks noChangeShapeType="1"/>
          </p:cNvSpPr>
          <p:nvPr/>
        </p:nvSpPr>
        <p:spPr bwMode="auto">
          <a:xfrm flipV="1">
            <a:off x="5181600" y="33528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8617" name="Line 9"/>
          <p:cNvSpPr>
            <a:spLocks noChangeShapeType="1"/>
          </p:cNvSpPr>
          <p:nvPr/>
        </p:nvSpPr>
        <p:spPr bwMode="auto">
          <a:xfrm>
            <a:off x="4495800" y="2895600"/>
            <a:ext cx="2971800" cy="76200"/>
          </a:xfrm>
          <a:prstGeom prst="line">
            <a:avLst/>
          </a:prstGeom>
          <a:noFill/>
          <a:ln w="25400">
            <a:solidFill>
              <a:srgbClr val="CC0000"/>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8618" name="Line 10"/>
          <p:cNvSpPr>
            <a:spLocks noChangeShapeType="1"/>
          </p:cNvSpPr>
          <p:nvPr/>
        </p:nvSpPr>
        <p:spPr bwMode="auto">
          <a:xfrm>
            <a:off x="4495800" y="1981200"/>
            <a:ext cx="3581400" cy="228600"/>
          </a:xfrm>
          <a:prstGeom prst="line">
            <a:avLst/>
          </a:prstGeom>
          <a:noFill/>
          <a:ln w="25400">
            <a:solidFill>
              <a:srgbClr val="CC0000"/>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8619" name="Text Box 11"/>
          <p:cNvSpPr txBox="1">
            <a:spLocks noChangeArrowheads="1"/>
          </p:cNvSpPr>
          <p:nvPr/>
        </p:nvSpPr>
        <p:spPr bwMode="auto">
          <a:xfrm>
            <a:off x="3048000" y="5410200"/>
            <a:ext cx="6019800" cy="457200"/>
          </a:xfrm>
          <a:prstGeom prst="rect">
            <a:avLst/>
          </a:prstGeom>
          <a:solidFill>
            <a:schemeClr val="bg1"/>
          </a:solidFill>
          <a:ln w="9525">
            <a:noFill/>
            <a:miter lim="800000"/>
            <a:headEnd/>
            <a:tailEnd/>
          </a:ln>
        </p:spPr>
        <p:txBody>
          <a:bodyPr>
            <a:spAutoFit/>
          </a:bodyPr>
          <a:lstStyle/>
          <a:p>
            <a:pPr algn="ctr" fontAlgn="base">
              <a:spcBef>
                <a:spcPct val="50000"/>
              </a:spcBef>
              <a:spcAft>
                <a:spcPct val="0"/>
              </a:spcAft>
            </a:pPr>
            <a:r>
              <a:rPr lang="en-US" sz="2400">
                <a:solidFill>
                  <a:srgbClr val="000000"/>
                </a:solidFill>
                <a:latin typeface="Times New Roman" pitchFamily="18" charset="0"/>
              </a:rPr>
              <a:t>What do we do about the “bad” matches?</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86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86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86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86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086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086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086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08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2" grpId="0" animBg="1"/>
      <p:bldP spid="708613" grpId="0" animBg="1"/>
      <p:bldP spid="708614" grpId="0" animBg="1"/>
      <p:bldP spid="708615" grpId="0" animBg="1"/>
      <p:bldP spid="708616" grpId="0" animBg="1"/>
      <p:bldP spid="708617" grpId="0" animBg="1"/>
      <p:bldP spid="708618" grpId="0" animBg="1"/>
      <p:bldP spid="708619"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u="sng" dirty="0" err="1"/>
              <a:t>RAN</a:t>
            </a:r>
            <a:r>
              <a:rPr lang="en-US" dirty="0" err="1"/>
              <a:t>dom</a:t>
            </a:r>
            <a:r>
              <a:rPr lang="en-US" dirty="0"/>
              <a:t> </a:t>
            </a:r>
            <a:r>
              <a:rPr lang="en-US" u="sng" dirty="0" err="1"/>
              <a:t>SA</a:t>
            </a:r>
            <a:r>
              <a:rPr lang="en-US" dirty="0" err="1"/>
              <a:t>mple</a:t>
            </a:r>
            <a:r>
              <a:rPr lang="en-US" dirty="0"/>
              <a:t> </a:t>
            </a:r>
            <a:r>
              <a:rPr lang="en-US" u="sng" dirty="0"/>
              <a:t>C</a:t>
            </a:r>
            <a:r>
              <a:rPr lang="en-US" dirty="0"/>
              <a:t>onsensus</a:t>
            </a:r>
          </a:p>
        </p:txBody>
      </p:sp>
      <p:pic>
        <p:nvPicPr>
          <p:cNvPr id="50179" name="Picture 3"/>
          <p:cNvPicPr>
            <a:picLocks noGrp="1" noChangeAspect="1" noChangeArrowheads="1"/>
          </p:cNvPicPr>
          <p:nvPr>
            <p:ph type="body" idx="1"/>
          </p:nvPr>
        </p:nvPicPr>
        <p:blipFill>
          <a:blip r:embed="rId2" cstate="print"/>
          <a:srcRect/>
          <a:stretch>
            <a:fillRect/>
          </a:stretch>
        </p:blipFill>
        <p:spPr>
          <a:xfrm>
            <a:off x="2838450" y="914400"/>
            <a:ext cx="6515100" cy="5257800"/>
          </a:xfrm>
          <a:noFill/>
        </p:spPr>
      </p:pic>
      <p:sp>
        <p:nvSpPr>
          <p:cNvPr id="709636" name="Line 4"/>
          <p:cNvSpPr>
            <a:spLocks noChangeShapeType="1"/>
          </p:cNvSpPr>
          <p:nvPr/>
        </p:nvSpPr>
        <p:spPr bwMode="auto">
          <a:xfrm flipV="1">
            <a:off x="5410200" y="3657600"/>
            <a:ext cx="16002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9637" name="Line 5"/>
          <p:cNvSpPr>
            <a:spLocks noChangeShapeType="1"/>
          </p:cNvSpPr>
          <p:nvPr/>
        </p:nvSpPr>
        <p:spPr bwMode="auto">
          <a:xfrm flipV="1">
            <a:off x="5638800" y="28956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9638" name="Line 6"/>
          <p:cNvSpPr>
            <a:spLocks noChangeShapeType="1"/>
          </p:cNvSpPr>
          <p:nvPr/>
        </p:nvSpPr>
        <p:spPr bwMode="auto">
          <a:xfrm flipV="1">
            <a:off x="5638800" y="20574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9639" name="Line 7"/>
          <p:cNvSpPr>
            <a:spLocks noChangeShapeType="1"/>
          </p:cNvSpPr>
          <p:nvPr/>
        </p:nvSpPr>
        <p:spPr bwMode="auto">
          <a:xfrm flipV="1">
            <a:off x="5181600" y="24384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9640" name="Line 8"/>
          <p:cNvSpPr>
            <a:spLocks noChangeShapeType="1"/>
          </p:cNvSpPr>
          <p:nvPr/>
        </p:nvSpPr>
        <p:spPr bwMode="auto">
          <a:xfrm flipV="1">
            <a:off x="5181600" y="33528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9641" name="Line 9"/>
          <p:cNvSpPr>
            <a:spLocks noChangeShapeType="1"/>
          </p:cNvSpPr>
          <p:nvPr/>
        </p:nvSpPr>
        <p:spPr bwMode="auto">
          <a:xfrm>
            <a:off x="4495800" y="2895600"/>
            <a:ext cx="29718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09642" name="Line 10"/>
          <p:cNvSpPr>
            <a:spLocks noChangeShapeType="1"/>
          </p:cNvSpPr>
          <p:nvPr/>
        </p:nvSpPr>
        <p:spPr bwMode="auto">
          <a:xfrm>
            <a:off x="4495800" y="1981200"/>
            <a:ext cx="3581400" cy="2286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0187" name="Text Box 11"/>
          <p:cNvSpPr txBox="1">
            <a:spLocks noChangeArrowheads="1"/>
          </p:cNvSpPr>
          <p:nvPr/>
        </p:nvSpPr>
        <p:spPr bwMode="auto">
          <a:xfrm>
            <a:off x="3048000" y="5410200"/>
            <a:ext cx="6019800" cy="457200"/>
          </a:xfrm>
          <a:prstGeom prst="rect">
            <a:avLst/>
          </a:prstGeom>
          <a:solidFill>
            <a:schemeClr val="bg1"/>
          </a:solidFill>
          <a:ln w="9525">
            <a:noFill/>
            <a:miter lim="800000"/>
            <a:headEnd/>
            <a:tailEnd/>
          </a:ln>
        </p:spPr>
        <p:txBody>
          <a:bodyPr>
            <a:spAutoFit/>
          </a:bodyPr>
          <a:lstStyle/>
          <a:p>
            <a:pPr algn="ctr" fontAlgn="base">
              <a:spcBef>
                <a:spcPct val="50000"/>
              </a:spcBef>
              <a:spcAft>
                <a:spcPct val="0"/>
              </a:spcAft>
            </a:pPr>
            <a:r>
              <a:rPr lang="en-US" sz="2400">
                <a:solidFill>
                  <a:srgbClr val="000000"/>
                </a:solidFill>
                <a:latin typeface="Times New Roman" pitchFamily="18" charset="0"/>
              </a:rPr>
              <a:t>Select </a:t>
            </a:r>
            <a:r>
              <a:rPr lang="en-US" sz="2400" i="1">
                <a:solidFill>
                  <a:srgbClr val="000000"/>
                </a:solidFill>
                <a:latin typeface="Times New Roman" pitchFamily="18" charset="0"/>
              </a:rPr>
              <a:t>one</a:t>
            </a:r>
            <a:r>
              <a:rPr lang="en-US" sz="2400">
                <a:solidFill>
                  <a:srgbClr val="000000"/>
                </a:solidFill>
                <a:latin typeface="Times New Roman" pitchFamily="18" charset="0"/>
              </a:rPr>
              <a:t> match, count </a:t>
            </a:r>
            <a:r>
              <a:rPr lang="en-US" sz="2400" i="1">
                <a:solidFill>
                  <a:srgbClr val="000000"/>
                </a:solidFill>
                <a:latin typeface="Times New Roman" pitchFamily="18" charset="0"/>
              </a:rPr>
              <a:t>inliers</a:t>
            </a:r>
            <a:endParaRPr lang="en-US" sz="2400">
              <a:solidFill>
                <a:srgbClr val="000000"/>
              </a:solidFill>
              <a:latin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500" fill="hold"/>
                                        <p:tgtEl>
                                          <p:spTgt spid="709639"/>
                                        </p:tgtEl>
                                        <p:attrNameLst>
                                          <p:attrName>stroke.color</p:attrName>
                                        </p:attrNameLst>
                                      </p:cBhvr>
                                      <p:to>
                                        <a:schemeClr val="accent2"/>
                                      </p:to>
                                    </p:animClr>
                                    <p:set>
                                      <p:cBhvr>
                                        <p:cTn id="7" dur="500" fill="hold"/>
                                        <p:tgtEl>
                                          <p:spTgt spid="709639"/>
                                        </p:tgtEl>
                                        <p:attrNameLst>
                                          <p:attrName>stroke.on</p:attrName>
                                        </p:attrNameLst>
                                      </p:cBhvr>
                                      <p:to>
                                        <p:strVal val="true"/>
                                      </p:to>
                                    </p:se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500" fill="hold"/>
                                        <p:tgtEl>
                                          <p:spTgt spid="709638"/>
                                        </p:tgtEl>
                                        <p:attrNameLst>
                                          <p:attrName>stroke.color</p:attrName>
                                        </p:attrNameLst>
                                      </p:cBhvr>
                                      <p:to>
                                        <a:schemeClr val="accent1"/>
                                      </p:to>
                                    </p:animClr>
                                    <p:set>
                                      <p:cBhvr>
                                        <p:cTn id="12" dur="500" fill="hold"/>
                                        <p:tgtEl>
                                          <p:spTgt spid="709638"/>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500" fill="hold"/>
                                        <p:tgtEl>
                                          <p:spTgt spid="709637"/>
                                        </p:tgtEl>
                                        <p:attrNameLst>
                                          <p:attrName>stroke.color</p:attrName>
                                        </p:attrNameLst>
                                      </p:cBhvr>
                                      <p:to>
                                        <a:schemeClr val="accent1"/>
                                      </p:to>
                                    </p:animClr>
                                    <p:set>
                                      <p:cBhvr>
                                        <p:cTn id="15" dur="500" fill="hold"/>
                                        <p:tgtEl>
                                          <p:spTgt spid="709637"/>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500" fill="hold"/>
                                        <p:tgtEl>
                                          <p:spTgt spid="709640"/>
                                        </p:tgtEl>
                                        <p:attrNameLst>
                                          <p:attrName>stroke.color</p:attrName>
                                        </p:attrNameLst>
                                      </p:cBhvr>
                                      <p:to>
                                        <a:schemeClr val="accent1"/>
                                      </p:to>
                                    </p:animClr>
                                    <p:set>
                                      <p:cBhvr>
                                        <p:cTn id="18" dur="500" fill="hold"/>
                                        <p:tgtEl>
                                          <p:spTgt spid="709640"/>
                                        </p:tgtEl>
                                        <p:attrNameLst>
                                          <p:attrName>stroke.on</p:attrName>
                                        </p:attrNameLst>
                                      </p:cBhvr>
                                      <p:to>
                                        <p:strVal val="true"/>
                                      </p:to>
                                    </p:set>
                                  </p:childTnLst>
                                </p:cTn>
                              </p:par>
                              <p:par>
                                <p:cTn id="19" presetID="7" presetClass="emph" presetSubtype="2" fill="hold" nodeType="withEffect">
                                  <p:stCondLst>
                                    <p:cond delay="0"/>
                                  </p:stCondLst>
                                  <p:childTnLst>
                                    <p:animClr clrSpc="rgb" dir="cw">
                                      <p:cBhvr>
                                        <p:cTn id="20" dur="500" fill="hold"/>
                                        <p:tgtEl>
                                          <p:spTgt spid="709636"/>
                                        </p:tgtEl>
                                        <p:attrNameLst>
                                          <p:attrName>stroke.color</p:attrName>
                                        </p:attrNameLst>
                                      </p:cBhvr>
                                      <p:to>
                                        <a:schemeClr val="accent1"/>
                                      </p:to>
                                    </p:animClr>
                                    <p:set>
                                      <p:cBhvr>
                                        <p:cTn id="21" dur="500" fill="hold"/>
                                        <p:tgtEl>
                                          <p:spTgt spid="709636"/>
                                        </p:tgtEl>
                                        <p:attrNameLst>
                                          <p:attrName>stroke.on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7" presetClass="emph" presetSubtype="2" fill="hold" nodeType="clickEffect">
                                  <p:stCondLst>
                                    <p:cond delay="0"/>
                                  </p:stCondLst>
                                  <p:childTnLst>
                                    <p:animClr clrSpc="rgb" dir="cw">
                                      <p:cBhvr>
                                        <p:cTn id="25" dur="500" fill="hold"/>
                                        <p:tgtEl>
                                          <p:spTgt spid="709642"/>
                                        </p:tgtEl>
                                        <p:attrNameLst>
                                          <p:attrName>stroke.color</p:attrName>
                                        </p:attrNameLst>
                                      </p:cBhvr>
                                      <p:to>
                                        <a:srgbClr val="CC0000"/>
                                      </p:to>
                                    </p:animClr>
                                    <p:set>
                                      <p:cBhvr>
                                        <p:cTn id="26" dur="500" fill="hold"/>
                                        <p:tgtEl>
                                          <p:spTgt spid="709642"/>
                                        </p:tgtEl>
                                        <p:attrNameLst>
                                          <p:attrName>stroke.on</p:attrName>
                                        </p:attrNameLst>
                                      </p:cBhvr>
                                      <p:to>
                                        <p:strVal val="true"/>
                                      </p:to>
                                    </p:set>
                                  </p:childTnLst>
                                </p:cTn>
                              </p:par>
                              <p:par>
                                <p:cTn id="27" presetID="7" presetClass="emph" presetSubtype="2" fill="hold" nodeType="withEffect">
                                  <p:stCondLst>
                                    <p:cond delay="0"/>
                                  </p:stCondLst>
                                  <p:childTnLst>
                                    <p:animClr clrSpc="rgb" dir="cw">
                                      <p:cBhvr>
                                        <p:cTn id="28" dur="500" fill="hold"/>
                                        <p:tgtEl>
                                          <p:spTgt spid="709641"/>
                                        </p:tgtEl>
                                        <p:attrNameLst>
                                          <p:attrName>stroke.color</p:attrName>
                                        </p:attrNameLst>
                                      </p:cBhvr>
                                      <p:to>
                                        <a:srgbClr val="CC0000"/>
                                      </p:to>
                                    </p:animClr>
                                    <p:set>
                                      <p:cBhvr>
                                        <p:cTn id="29" dur="500" fill="hold"/>
                                        <p:tgtEl>
                                          <p:spTgt spid="709641"/>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u="sng" dirty="0" err="1"/>
              <a:t>RAN</a:t>
            </a:r>
            <a:r>
              <a:rPr lang="en-US" dirty="0" err="1"/>
              <a:t>dom</a:t>
            </a:r>
            <a:r>
              <a:rPr lang="en-US" dirty="0"/>
              <a:t> </a:t>
            </a:r>
            <a:r>
              <a:rPr lang="en-US" u="sng" dirty="0" err="1"/>
              <a:t>SA</a:t>
            </a:r>
            <a:r>
              <a:rPr lang="en-US" dirty="0" err="1"/>
              <a:t>mple</a:t>
            </a:r>
            <a:r>
              <a:rPr lang="en-US" dirty="0"/>
              <a:t> </a:t>
            </a:r>
            <a:r>
              <a:rPr lang="en-US" u="sng" dirty="0"/>
              <a:t>C</a:t>
            </a:r>
            <a:r>
              <a:rPr lang="en-US" dirty="0"/>
              <a:t>onsensus</a:t>
            </a:r>
          </a:p>
        </p:txBody>
      </p:sp>
      <p:pic>
        <p:nvPicPr>
          <p:cNvPr id="51203" name="Picture 3"/>
          <p:cNvPicPr>
            <a:picLocks noGrp="1" noChangeAspect="1" noChangeArrowheads="1"/>
          </p:cNvPicPr>
          <p:nvPr>
            <p:ph type="body" idx="1"/>
          </p:nvPr>
        </p:nvPicPr>
        <p:blipFill>
          <a:blip r:embed="rId2" cstate="print"/>
          <a:srcRect/>
          <a:stretch>
            <a:fillRect/>
          </a:stretch>
        </p:blipFill>
        <p:spPr>
          <a:xfrm>
            <a:off x="2838450" y="914400"/>
            <a:ext cx="6515100" cy="5257800"/>
          </a:xfrm>
          <a:noFill/>
        </p:spPr>
      </p:pic>
      <p:sp>
        <p:nvSpPr>
          <p:cNvPr id="710660" name="Line 4"/>
          <p:cNvSpPr>
            <a:spLocks noChangeShapeType="1"/>
          </p:cNvSpPr>
          <p:nvPr/>
        </p:nvSpPr>
        <p:spPr bwMode="auto">
          <a:xfrm flipV="1">
            <a:off x="5410200" y="3657600"/>
            <a:ext cx="16002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10661" name="Line 5"/>
          <p:cNvSpPr>
            <a:spLocks noChangeShapeType="1"/>
          </p:cNvSpPr>
          <p:nvPr/>
        </p:nvSpPr>
        <p:spPr bwMode="auto">
          <a:xfrm flipV="1">
            <a:off x="5638800" y="28956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10662" name="Line 6"/>
          <p:cNvSpPr>
            <a:spLocks noChangeShapeType="1"/>
          </p:cNvSpPr>
          <p:nvPr/>
        </p:nvSpPr>
        <p:spPr bwMode="auto">
          <a:xfrm flipV="1">
            <a:off x="5638800" y="20574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10663" name="Line 7"/>
          <p:cNvSpPr>
            <a:spLocks noChangeShapeType="1"/>
          </p:cNvSpPr>
          <p:nvPr/>
        </p:nvSpPr>
        <p:spPr bwMode="auto">
          <a:xfrm flipV="1">
            <a:off x="5181600" y="24384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10664" name="Line 8"/>
          <p:cNvSpPr>
            <a:spLocks noChangeShapeType="1"/>
          </p:cNvSpPr>
          <p:nvPr/>
        </p:nvSpPr>
        <p:spPr bwMode="auto">
          <a:xfrm flipV="1">
            <a:off x="5181600" y="3352800"/>
            <a:ext cx="16764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10665" name="Line 9"/>
          <p:cNvSpPr>
            <a:spLocks noChangeShapeType="1"/>
          </p:cNvSpPr>
          <p:nvPr/>
        </p:nvSpPr>
        <p:spPr bwMode="auto">
          <a:xfrm>
            <a:off x="4495800" y="2895600"/>
            <a:ext cx="2971800" cy="762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10666" name="Line 10"/>
          <p:cNvSpPr>
            <a:spLocks noChangeShapeType="1"/>
          </p:cNvSpPr>
          <p:nvPr/>
        </p:nvSpPr>
        <p:spPr bwMode="auto">
          <a:xfrm>
            <a:off x="4495800" y="1981200"/>
            <a:ext cx="3581400" cy="228600"/>
          </a:xfrm>
          <a:prstGeom prst="line">
            <a:avLst/>
          </a:prstGeom>
          <a:noFill/>
          <a:ln w="25400">
            <a:solidFill>
              <a:schemeClr val="bg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1211" name="Text Box 11"/>
          <p:cNvSpPr txBox="1">
            <a:spLocks noChangeArrowheads="1"/>
          </p:cNvSpPr>
          <p:nvPr/>
        </p:nvSpPr>
        <p:spPr bwMode="auto">
          <a:xfrm>
            <a:off x="3048000" y="5410200"/>
            <a:ext cx="6019800" cy="457200"/>
          </a:xfrm>
          <a:prstGeom prst="rect">
            <a:avLst/>
          </a:prstGeom>
          <a:solidFill>
            <a:schemeClr val="bg1"/>
          </a:solidFill>
          <a:ln w="9525">
            <a:noFill/>
            <a:miter lim="800000"/>
            <a:headEnd/>
            <a:tailEnd/>
          </a:ln>
        </p:spPr>
        <p:txBody>
          <a:bodyPr>
            <a:spAutoFit/>
          </a:bodyPr>
          <a:lstStyle/>
          <a:p>
            <a:pPr algn="ctr" fontAlgn="base">
              <a:spcBef>
                <a:spcPct val="50000"/>
              </a:spcBef>
              <a:spcAft>
                <a:spcPct val="0"/>
              </a:spcAft>
            </a:pPr>
            <a:r>
              <a:rPr lang="en-US" sz="2400">
                <a:solidFill>
                  <a:srgbClr val="000000"/>
                </a:solidFill>
                <a:latin typeface="Times New Roman" pitchFamily="18" charset="0"/>
              </a:rPr>
              <a:t>Select </a:t>
            </a:r>
            <a:r>
              <a:rPr lang="en-US" sz="2400" i="1">
                <a:solidFill>
                  <a:srgbClr val="000000"/>
                </a:solidFill>
                <a:latin typeface="Times New Roman" pitchFamily="18" charset="0"/>
              </a:rPr>
              <a:t>one</a:t>
            </a:r>
            <a:r>
              <a:rPr lang="en-US" sz="2400">
                <a:solidFill>
                  <a:srgbClr val="000000"/>
                </a:solidFill>
                <a:latin typeface="Times New Roman" pitchFamily="18" charset="0"/>
              </a:rPr>
              <a:t> match, count </a:t>
            </a:r>
            <a:r>
              <a:rPr lang="en-US" sz="2400" i="1">
                <a:solidFill>
                  <a:srgbClr val="000000"/>
                </a:solidFill>
                <a:latin typeface="Times New Roman" pitchFamily="18" charset="0"/>
              </a:rPr>
              <a:t>inliers</a:t>
            </a:r>
            <a:endParaRPr lang="en-US" sz="2400">
              <a:solidFill>
                <a:srgbClr val="000000"/>
              </a:solidFill>
              <a:latin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2000" fill="hold"/>
                                        <p:tgtEl>
                                          <p:spTgt spid="710665"/>
                                        </p:tgtEl>
                                        <p:attrNameLst>
                                          <p:attrName>stroke.color</p:attrName>
                                        </p:attrNameLst>
                                      </p:cBhvr>
                                      <p:to>
                                        <a:schemeClr val="accent2"/>
                                      </p:to>
                                    </p:animClr>
                                    <p:set>
                                      <p:cBhvr>
                                        <p:cTn id="7" dur="2000" fill="hold"/>
                                        <p:tgtEl>
                                          <p:spTgt spid="710665"/>
                                        </p:tgtEl>
                                        <p:attrNameLst>
                                          <p:attrName>stroke.on</p:attrName>
                                        </p:attrNameLst>
                                      </p:cBhvr>
                                      <p:to>
                                        <p:strVal val="true"/>
                                      </p:to>
                                    </p:se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500" fill="hold"/>
                                        <p:tgtEl>
                                          <p:spTgt spid="710666"/>
                                        </p:tgtEl>
                                        <p:attrNameLst>
                                          <p:attrName>stroke.color</p:attrName>
                                        </p:attrNameLst>
                                      </p:cBhvr>
                                      <p:to>
                                        <a:schemeClr val="accent1"/>
                                      </p:to>
                                    </p:animClr>
                                    <p:set>
                                      <p:cBhvr>
                                        <p:cTn id="12" dur="500" fill="hold"/>
                                        <p:tgtEl>
                                          <p:spTgt spid="710666"/>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7" presetClass="emph" presetSubtype="2" fill="hold" nodeType="clickEffect">
                                  <p:stCondLst>
                                    <p:cond delay="0"/>
                                  </p:stCondLst>
                                  <p:childTnLst>
                                    <p:animClr clrSpc="rgb" dir="cw">
                                      <p:cBhvr>
                                        <p:cTn id="16" dur="500" fill="hold"/>
                                        <p:tgtEl>
                                          <p:spTgt spid="710662"/>
                                        </p:tgtEl>
                                        <p:attrNameLst>
                                          <p:attrName>stroke.color</p:attrName>
                                        </p:attrNameLst>
                                      </p:cBhvr>
                                      <p:to>
                                        <a:srgbClr val="CC0000"/>
                                      </p:to>
                                    </p:animClr>
                                    <p:set>
                                      <p:cBhvr>
                                        <p:cTn id="17" dur="500" fill="hold"/>
                                        <p:tgtEl>
                                          <p:spTgt spid="710662"/>
                                        </p:tgtEl>
                                        <p:attrNameLst>
                                          <p:attrName>stroke.on</p:attrName>
                                        </p:attrNameLst>
                                      </p:cBhvr>
                                      <p:to>
                                        <p:strVal val="true"/>
                                      </p:to>
                                    </p:set>
                                  </p:childTnLst>
                                </p:cTn>
                              </p:par>
                              <p:par>
                                <p:cTn id="18" presetID="7" presetClass="emph" presetSubtype="2" fill="hold" nodeType="withEffect">
                                  <p:stCondLst>
                                    <p:cond delay="0"/>
                                  </p:stCondLst>
                                  <p:childTnLst>
                                    <p:animClr clrSpc="rgb" dir="cw">
                                      <p:cBhvr>
                                        <p:cTn id="19" dur="500" fill="hold"/>
                                        <p:tgtEl>
                                          <p:spTgt spid="710663"/>
                                        </p:tgtEl>
                                        <p:attrNameLst>
                                          <p:attrName>stroke.color</p:attrName>
                                        </p:attrNameLst>
                                      </p:cBhvr>
                                      <p:to>
                                        <a:srgbClr val="CC0000"/>
                                      </p:to>
                                    </p:animClr>
                                    <p:set>
                                      <p:cBhvr>
                                        <p:cTn id="20" dur="500" fill="hold"/>
                                        <p:tgtEl>
                                          <p:spTgt spid="710663"/>
                                        </p:tgtEl>
                                        <p:attrNameLst>
                                          <p:attrName>stroke.on</p:attrName>
                                        </p:attrNameLst>
                                      </p:cBhvr>
                                      <p:to>
                                        <p:strVal val="true"/>
                                      </p:to>
                                    </p:set>
                                  </p:childTnLst>
                                </p:cTn>
                              </p:par>
                              <p:par>
                                <p:cTn id="21" presetID="7" presetClass="emph" presetSubtype="2" fill="hold" nodeType="withEffect">
                                  <p:stCondLst>
                                    <p:cond delay="0"/>
                                  </p:stCondLst>
                                  <p:childTnLst>
                                    <p:animClr clrSpc="rgb" dir="cw">
                                      <p:cBhvr>
                                        <p:cTn id="22" dur="500" fill="hold"/>
                                        <p:tgtEl>
                                          <p:spTgt spid="710661"/>
                                        </p:tgtEl>
                                        <p:attrNameLst>
                                          <p:attrName>stroke.color</p:attrName>
                                        </p:attrNameLst>
                                      </p:cBhvr>
                                      <p:to>
                                        <a:srgbClr val="CC0000"/>
                                      </p:to>
                                    </p:animClr>
                                    <p:set>
                                      <p:cBhvr>
                                        <p:cTn id="23" dur="500" fill="hold"/>
                                        <p:tgtEl>
                                          <p:spTgt spid="710661"/>
                                        </p:tgtEl>
                                        <p:attrNameLst>
                                          <p:attrName>stroke.on</p:attrName>
                                        </p:attrNameLst>
                                      </p:cBhvr>
                                      <p:to>
                                        <p:strVal val="true"/>
                                      </p:to>
                                    </p:set>
                                  </p:childTnLst>
                                </p:cTn>
                              </p:par>
                              <p:par>
                                <p:cTn id="24" presetID="7" presetClass="emph" presetSubtype="2" fill="hold" nodeType="withEffect">
                                  <p:stCondLst>
                                    <p:cond delay="0"/>
                                  </p:stCondLst>
                                  <p:childTnLst>
                                    <p:animClr clrSpc="rgb" dir="cw">
                                      <p:cBhvr>
                                        <p:cTn id="25" dur="500" fill="hold"/>
                                        <p:tgtEl>
                                          <p:spTgt spid="710664"/>
                                        </p:tgtEl>
                                        <p:attrNameLst>
                                          <p:attrName>stroke.color</p:attrName>
                                        </p:attrNameLst>
                                      </p:cBhvr>
                                      <p:to>
                                        <a:srgbClr val="CC0000"/>
                                      </p:to>
                                    </p:animClr>
                                    <p:set>
                                      <p:cBhvr>
                                        <p:cTn id="26" dur="500" fill="hold"/>
                                        <p:tgtEl>
                                          <p:spTgt spid="710664"/>
                                        </p:tgtEl>
                                        <p:attrNameLst>
                                          <p:attrName>stroke.on</p:attrName>
                                        </p:attrNameLst>
                                      </p:cBhvr>
                                      <p:to>
                                        <p:strVal val="true"/>
                                      </p:to>
                                    </p:set>
                                  </p:childTnLst>
                                </p:cTn>
                              </p:par>
                              <p:par>
                                <p:cTn id="27" presetID="7" presetClass="emph" presetSubtype="2" fill="hold" nodeType="withEffect">
                                  <p:stCondLst>
                                    <p:cond delay="0"/>
                                  </p:stCondLst>
                                  <p:childTnLst>
                                    <p:animClr clrSpc="rgb" dir="cw">
                                      <p:cBhvr>
                                        <p:cTn id="28" dur="500" fill="hold"/>
                                        <p:tgtEl>
                                          <p:spTgt spid="710660"/>
                                        </p:tgtEl>
                                        <p:attrNameLst>
                                          <p:attrName>stroke.color</p:attrName>
                                        </p:attrNameLst>
                                      </p:cBhvr>
                                      <p:to>
                                        <a:srgbClr val="CC0000"/>
                                      </p:to>
                                    </p:animClr>
                                    <p:set>
                                      <p:cBhvr>
                                        <p:cTn id="29" dur="500" fill="hold"/>
                                        <p:tgtEl>
                                          <p:spTgt spid="71066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Least squares fit</a:t>
            </a:r>
          </a:p>
        </p:txBody>
      </p:sp>
      <p:pic>
        <p:nvPicPr>
          <p:cNvPr id="52227" name="Picture 3"/>
          <p:cNvPicPr>
            <a:picLocks noGrp="1" noChangeAspect="1" noChangeArrowheads="1"/>
          </p:cNvPicPr>
          <p:nvPr>
            <p:ph type="body" idx="1"/>
          </p:nvPr>
        </p:nvPicPr>
        <p:blipFill>
          <a:blip r:embed="rId2" cstate="print"/>
          <a:srcRect/>
          <a:stretch>
            <a:fillRect/>
          </a:stretch>
        </p:blipFill>
        <p:spPr>
          <a:xfrm>
            <a:off x="2838450" y="914400"/>
            <a:ext cx="6515100" cy="5257800"/>
          </a:xfrm>
          <a:noFill/>
        </p:spPr>
      </p:pic>
      <p:sp>
        <p:nvSpPr>
          <p:cNvPr id="52228" name="Line 4"/>
          <p:cNvSpPr>
            <a:spLocks noChangeShapeType="1"/>
          </p:cNvSpPr>
          <p:nvPr/>
        </p:nvSpPr>
        <p:spPr bwMode="auto">
          <a:xfrm flipV="1">
            <a:off x="5410200" y="3657600"/>
            <a:ext cx="16002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2229" name="Line 5"/>
          <p:cNvSpPr>
            <a:spLocks noChangeShapeType="1"/>
          </p:cNvSpPr>
          <p:nvPr/>
        </p:nvSpPr>
        <p:spPr bwMode="auto">
          <a:xfrm>
            <a:off x="4495800" y="2895600"/>
            <a:ext cx="2971800" cy="76200"/>
          </a:xfrm>
          <a:prstGeom prst="line">
            <a:avLst/>
          </a:prstGeom>
          <a:noFill/>
          <a:ln w="25400">
            <a:solidFill>
              <a:srgbClr val="CC0000"/>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2230" name="Line 6"/>
          <p:cNvSpPr>
            <a:spLocks noChangeShapeType="1"/>
          </p:cNvSpPr>
          <p:nvPr/>
        </p:nvSpPr>
        <p:spPr bwMode="auto">
          <a:xfrm>
            <a:off x="4495800" y="1981200"/>
            <a:ext cx="3581400" cy="228600"/>
          </a:xfrm>
          <a:prstGeom prst="line">
            <a:avLst/>
          </a:prstGeom>
          <a:noFill/>
          <a:ln w="25400">
            <a:solidFill>
              <a:srgbClr val="CC0000"/>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2231" name="Text Box 7"/>
          <p:cNvSpPr txBox="1">
            <a:spLocks noChangeArrowheads="1"/>
          </p:cNvSpPr>
          <p:nvPr/>
        </p:nvSpPr>
        <p:spPr bwMode="auto">
          <a:xfrm>
            <a:off x="3048000" y="5410200"/>
            <a:ext cx="6019800" cy="457200"/>
          </a:xfrm>
          <a:prstGeom prst="rect">
            <a:avLst/>
          </a:prstGeom>
          <a:solidFill>
            <a:schemeClr val="bg1"/>
          </a:solidFill>
          <a:ln w="9525">
            <a:noFill/>
            <a:miter lim="800000"/>
            <a:headEnd/>
            <a:tailEnd/>
          </a:ln>
        </p:spPr>
        <p:txBody>
          <a:bodyPr>
            <a:spAutoFit/>
          </a:bodyPr>
          <a:lstStyle/>
          <a:p>
            <a:pPr algn="ctr" fontAlgn="base">
              <a:spcBef>
                <a:spcPct val="50000"/>
              </a:spcBef>
              <a:spcAft>
                <a:spcPct val="0"/>
              </a:spcAft>
            </a:pPr>
            <a:r>
              <a:rPr lang="en-US" sz="2400">
                <a:solidFill>
                  <a:srgbClr val="000000"/>
                </a:solidFill>
                <a:latin typeface="Times New Roman" pitchFamily="18" charset="0"/>
              </a:rPr>
              <a:t>Find “average” translation vector</a:t>
            </a:r>
          </a:p>
        </p:txBody>
      </p:sp>
      <p:sp>
        <p:nvSpPr>
          <p:cNvPr id="52232" name="Line 8"/>
          <p:cNvSpPr>
            <a:spLocks noChangeShapeType="1"/>
          </p:cNvSpPr>
          <p:nvPr/>
        </p:nvSpPr>
        <p:spPr bwMode="auto">
          <a:xfrm flipV="1">
            <a:off x="5638800" y="28956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2233" name="Line 9"/>
          <p:cNvSpPr>
            <a:spLocks noChangeShapeType="1"/>
          </p:cNvSpPr>
          <p:nvPr/>
        </p:nvSpPr>
        <p:spPr bwMode="auto">
          <a:xfrm flipV="1">
            <a:off x="5638800" y="20574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2234" name="Line 10"/>
          <p:cNvSpPr>
            <a:spLocks noChangeShapeType="1"/>
          </p:cNvSpPr>
          <p:nvPr/>
        </p:nvSpPr>
        <p:spPr bwMode="auto">
          <a:xfrm flipV="1">
            <a:off x="5181600" y="24384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52235" name="Line 11"/>
          <p:cNvSpPr>
            <a:spLocks noChangeShapeType="1"/>
          </p:cNvSpPr>
          <p:nvPr/>
        </p:nvSpPr>
        <p:spPr bwMode="auto">
          <a:xfrm flipV="1">
            <a:off x="5181600" y="3352800"/>
            <a:ext cx="1676400" cy="76200"/>
          </a:xfrm>
          <a:prstGeom prst="line">
            <a:avLst/>
          </a:pr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711692" name="Line 12"/>
          <p:cNvSpPr>
            <a:spLocks noChangeShapeType="1"/>
          </p:cNvSpPr>
          <p:nvPr/>
        </p:nvSpPr>
        <p:spPr bwMode="auto">
          <a:xfrm flipV="1">
            <a:off x="5334000" y="3124200"/>
            <a:ext cx="1676400" cy="76200"/>
          </a:xfrm>
          <a:prstGeom prst="line">
            <a:avLst/>
          </a:prstGeom>
          <a:noFill/>
          <a:ln w="57150" cmpd="thinThick">
            <a:solidFill>
              <a:schemeClr val="accent2"/>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16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9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2B3677B-4F25-4361-A605-41990E5C65C8}"/>
              </a:ext>
            </a:extLst>
          </p:cNvPr>
          <p:cNvSpPr txBox="1">
            <a:spLocks/>
          </p:cNvSpPr>
          <p:nvPr/>
        </p:nvSpPr>
        <p:spPr bwMode="auto">
          <a:xfrm>
            <a:off x="914400" y="914400"/>
            <a:ext cx="10363200" cy="981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r>
              <a:rPr lang="en-US" kern="0" dirty="0"/>
              <a:t>The key idea is </a:t>
            </a:r>
            <a:r>
              <a:rPr lang="en-US" i="1" kern="0" dirty="0"/>
              <a:t>not</a:t>
            </a:r>
            <a:r>
              <a:rPr lang="en-US" kern="0" dirty="0"/>
              <a:t> that there are more inliers than outliers, but that the outliers are wrong in </a:t>
            </a:r>
            <a:r>
              <a:rPr lang="en-US" i="1" kern="0" dirty="0"/>
              <a:t>different</a:t>
            </a:r>
            <a:r>
              <a:rPr lang="en-US" kern="0" dirty="0"/>
              <a:t> ways.</a:t>
            </a:r>
          </a:p>
        </p:txBody>
      </p:sp>
      <p:sp>
        <p:nvSpPr>
          <p:cNvPr id="53250" name="Rectangle 2"/>
          <p:cNvSpPr>
            <a:spLocks noGrp="1" noChangeArrowheads="1"/>
          </p:cNvSpPr>
          <p:nvPr>
            <p:ph type="title"/>
          </p:nvPr>
        </p:nvSpPr>
        <p:spPr/>
        <p:txBody>
          <a:bodyPr/>
          <a:lstStyle/>
          <a:p>
            <a:r>
              <a:rPr lang="en-US"/>
              <a:t>RANSAC for estimating homography</a:t>
            </a:r>
          </a:p>
        </p:txBody>
      </p:sp>
      <p:sp>
        <p:nvSpPr>
          <p:cNvPr id="712707" name="Rectangle 3"/>
          <p:cNvSpPr>
            <a:spLocks noGrp="1" noChangeArrowheads="1"/>
          </p:cNvSpPr>
          <p:nvPr>
            <p:ph type="body" idx="1"/>
          </p:nvPr>
        </p:nvSpPr>
        <p:spPr>
          <a:xfrm>
            <a:off x="2209800" y="2407119"/>
            <a:ext cx="8153400" cy="2829025"/>
          </a:xfrm>
        </p:spPr>
        <p:txBody>
          <a:bodyPr/>
          <a:lstStyle/>
          <a:p>
            <a:pPr marL="533400" indent="-533400"/>
            <a:r>
              <a:rPr lang="en-US" dirty="0"/>
              <a:t>RANSAC loop:</a:t>
            </a:r>
          </a:p>
          <a:p>
            <a:pPr marL="533400" indent="-533400">
              <a:buFontTx/>
              <a:buAutoNum type="arabicPeriod"/>
            </a:pPr>
            <a:r>
              <a:rPr lang="en-US" dirty="0"/>
              <a:t>Select four feature pairs (at random)</a:t>
            </a:r>
          </a:p>
          <a:p>
            <a:pPr marL="533400" indent="-533400">
              <a:buFontTx/>
              <a:buAutoNum type="arabicPeriod"/>
            </a:pPr>
            <a:r>
              <a:rPr lang="en-US" dirty="0"/>
              <a:t>Compute </a:t>
            </a:r>
            <a:r>
              <a:rPr lang="en-US" dirty="0" err="1"/>
              <a:t>homography</a:t>
            </a:r>
            <a:r>
              <a:rPr lang="en-US" dirty="0"/>
              <a:t> H (exact)</a:t>
            </a:r>
          </a:p>
          <a:p>
            <a:pPr marL="533400" indent="-533400">
              <a:buFontTx/>
              <a:buAutoNum type="arabicPeriod"/>
            </a:pPr>
            <a:r>
              <a:rPr lang="en-US" dirty="0"/>
              <a:t>Compute </a:t>
            </a:r>
            <a:r>
              <a:rPr lang="en-US" i="1" dirty="0"/>
              <a:t>inliers</a:t>
            </a:r>
            <a:r>
              <a:rPr lang="en-US" dirty="0"/>
              <a:t> where  </a:t>
            </a:r>
            <a:r>
              <a:rPr lang="en-US" i="1" dirty="0">
                <a:latin typeface="Times New Roman" pitchFamily="18" charset="0"/>
              </a:rPr>
              <a:t>SSD(p</a:t>
            </a:r>
            <a:r>
              <a:rPr lang="en-US" i="1" baseline="-25000" dirty="0">
                <a:latin typeface="Times New Roman" pitchFamily="18" charset="0"/>
              </a:rPr>
              <a:t>i</a:t>
            </a:r>
            <a:r>
              <a:rPr lang="en-US" i="1" dirty="0">
                <a:latin typeface="Times New Roman" pitchFamily="18" charset="0"/>
              </a:rPr>
              <a:t>’, </a:t>
            </a:r>
            <a:r>
              <a:rPr lang="en-US" b="1" i="1" dirty="0">
                <a:latin typeface="Times New Roman" pitchFamily="18" charset="0"/>
              </a:rPr>
              <a:t>H</a:t>
            </a:r>
            <a:r>
              <a:rPr lang="en-US" i="1" dirty="0">
                <a:latin typeface="Times New Roman" pitchFamily="18" charset="0"/>
              </a:rPr>
              <a:t> p</a:t>
            </a:r>
            <a:r>
              <a:rPr lang="en-US" i="1" baseline="-25000" dirty="0">
                <a:latin typeface="Times New Roman" pitchFamily="18" charset="0"/>
              </a:rPr>
              <a:t>i</a:t>
            </a:r>
            <a:r>
              <a:rPr lang="en-US" i="1" dirty="0">
                <a:latin typeface="Times New Roman" pitchFamily="18" charset="0"/>
              </a:rPr>
              <a:t>) &lt; </a:t>
            </a:r>
            <a:r>
              <a:rPr lang="el-GR" i="1" dirty="0">
                <a:latin typeface="Times New Roman" pitchFamily="18" charset="0"/>
                <a:cs typeface="Times New Roman" pitchFamily="18" charset="0"/>
              </a:rPr>
              <a:t>ε</a:t>
            </a:r>
            <a:endParaRPr lang="el-GR" dirty="0">
              <a:latin typeface="Times New Roman" pitchFamily="18" charset="0"/>
              <a:cs typeface="Times New Roman" pitchFamily="18" charset="0"/>
            </a:endParaRPr>
          </a:p>
          <a:p>
            <a:pPr marL="533400" indent="-533400">
              <a:buFontTx/>
              <a:buAutoNum type="arabicPeriod"/>
            </a:pPr>
            <a:r>
              <a:rPr lang="en-US" dirty="0"/>
              <a:t>Keep largest set of inliers</a:t>
            </a:r>
          </a:p>
          <a:p>
            <a:pPr marL="533400" indent="-533400">
              <a:buFontTx/>
              <a:buAutoNum type="arabicPeriod"/>
            </a:pPr>
            <a:r>
              <a:rPr lang="en-US" dirty="0"/>
              <a:t>Re-compute least-squares H estimate on all inliers</a:t>
            </a:r>
            <a:endParaRPr lang="en-US" i="1" dirty="0">
              <a:latin typeface="Times New Roman" pitchFamily="18" charset="0"/>
            </a:endParaRPr>
          </a:p>
        </p:txBody>
      </p:sp>
      <p:sp>
        <p:nvSpPr>
          <p:cNvPr id="712708" name="Freeform 4"/>
          <p:cNvSpPr>
            <a:spLocks/>
          </p:cNvSpPr>
          <p:nvPr/>
        </p:nvSpPr>
        <p:spPr bwMode="auto">
          <a:xfrm>
            <a:off x="1739900" y="3169118"/>
            <a:ext cx="469900" cy="815741"/>
          </a:xfrm>
          <a:custGeom>
            <a:avLst/>
            <a:gdLst>
              <a:gd name="T0" fmla="*/ 393700 w 296"/>
              <a:gd name="T1" fmla="*/ 762000 h 1296"/>
              <a:gd name="T2" fmla="*/ 12700 w 296"/>
              <a:gd name="T3" fmla="*/ 254000 h 1296"/>
              <a:gd name="T4" fmla="*/ 469900 w 296"/>
              <a:gd name="T5" fmla="*/ 0 h 1296"/>
              <a:gd name="T6" fmla="*/ 0 60000 65536"/>
              <a:gd name="T7" fmla="*/ 0 60000 65536"/>
              <a:gd name="T8" fmla="*/ 0 60000 65536"/>
              <a:gd name="T9" fmla="*/ 0 w 296"/>
              <a:gd name="T10" fmla="*/ 0 h 1296"/>
              <a:gd name="T11" fmla="*/ 296 w 296"/>
              <a:gd name="T12" fmla="*/ 1296 h 1296"/>
            </a:gdLst>
            <a:ahLst/>
            <a:cxnLst>
              <a:cxn ang="T6">
                <a:pos x="T0" y="T1"/>
              </a:cxn>
              <a:cxn ang="T7">
                <a:pos x="T2" y="T3"/>
              </a:cxn>
              <a:cxn ang="T8">
                <a:pos x="T4" y="T5"/>
              </a:cxn>
            </a:cxnLst>
            <a:rect l="T9" t="T10" r="T11" b="T12"/>
            <a:pathLst>
              <a:path w="296" h="1296">
                <a:moveTo>
                  <a:pt x="248" y="1296"/>
                </a:moveTo>
                <a:cubicBezTo>
                  <a:pt x="124" y="972"/>
                  <a:pt x="0" y="648"/>
                  <a:pt x="8" y="432"/>
                </a:cubicBezTo>
                <a:cubicBezTo>
                  <a:pt x="16" y="216"/>
                  <a:pt x="248" y="72"/>
                  <a:pt x="296" y="0"/>
                </a:cubicBezTo>
              </a:path>
            </a:pathLst>
          </a:custGeom>
          <a:noFill/>
          <a:ln w="25400">
            <a:solidFill>
              <a:schemeClr val="accent1"/>
            </a:solidFill>
            <a:round/>
            <a:headEnd/>
            <a:tailEnd type="stealth" w="lg" len="lg"/>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27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27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27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27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270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270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127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7" grpId="0" build="p"/>
      <p:bldP spid="712708"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a:t>RANSAC</a:t>
            </a:r>
          </a:p>
        </p:txBody>
      </p:sp>
      <p:pic>
        <p:nvPicPr>
          <p:cNvPr id="54275" name="Picture 3"/>
          <p:cNvPicPr>
            <a:picLocks noChangeAspect="1" noChangeArrowheads="1"/>
          </p:cNvPicPr>
          <p:nvPr/>
        </p:nvPicPr>
        <p:blipFill>
          <a:blip r:embed="rId2" cstate="print"/>
          <a:srcRect l="13428" t="7237" r="9428" b="11427"/>
          <a:stretch>
            <a:fillRect/>
          </a:stretch>
        </p:blipFill>
        <p:spPr bwMode="auto">
          <a:xfrm>
            <a:off x="808526" y="0"/>
            <a:ext cx="5246905" cy="4151176"/>
          </a:xfrm>
          <a:prstGeom prst="rect">
            <a:avLst/>
          </a:prstGeom>
          <a:noFill/>
          <a:ln w="9525">
            <a:noFill/>
            <a:miter lim="800000"/>
            <a:headEnd/>
            <a:tailEnd/>
          </a:ln>
        </p:spPr>
      </p:pic>
      <p:pic>
        <p:nvPicPr>
          <p:cNvPr id="54276" name="Picture 4"/>
          <p:cNvPicPr>
            <a:picLocks noChangeAspect="1" noChangeArrowheads="1"/>
          </p:cNvPicPr>
          <p:nvPr/>
        </p:nvPicPr>
        <p:blipFill>
          <a:blip r:embed="rId3" cstate="print"/>
          <a:srcRect l="12000" t="7237" r="9428" b="11427"/>
          <a:stretch>
            <a:fillRect/>
          </a:stretch>
        </p:blipFill>
        <p:spPr bwMode="auto">
          <a:xfrm>
            <a:off x="6055430" y="0"/>
            <a:ext cx="5345597" cy="4151176"/>
          </a:xfrm>
          <a:prstGeom prst="rect">
            <a:avLst/>
          </a:prstGeom>
          <a:noFill/>
          <a:ln w="9525">
            <a:noFill/>
            <a:miter lim="800000"/>
            <a:headEnd/>
            <a:tailEnd/>
          </a:ln>
        </p:spPr>
      </p:pic>
      <p:pic>
        <p:nvPicPr>
          <p:cNvPr id="54277" name="Picture 5"/>
          <p:cNvPicPr>
            <a:picLocks noChangeAspect="1" noChangeArrowheads="1"/>
          </p:cNvPicPr>
          <p:nvPr/>
        </p:nvPicPr>
        <p:blipFill>
          <a:blip r:embed="rId4" cstate="print"/>
          <a:srcRect l="11667" t="9225" r="11667" b="10826"/>
          <a:stretch>
            <a:fillRect/>
          </a:stretch>
        </p:blipFill>
        <p:spPr bwMode="auto">
          <a:xfrm>
            <a:off x="3769430" y="4273550"/>
            <a:ext cx="4572000" cy="2584450"/>
          </a:xfrm>
          <a:prstGeom prst="rect">
            <a:avLst/>
          </a:prstGeom>
          <a:noFill/>
          <a:ln w="9525">
            <a:noFill/>
            <a:miter lim="800000"/>
            <a:headEnd/>
            <a:tailEnd/>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1905000" y="1905000"/>
            <a:ext cx="8077200" cy="1143000"/>
          </a:xfrm>
        </p:spPr>
        <p:txBody>
          <a:bodyPr/>
          <a:lstStyle/>
          <a:p>
            <a:r>
              <a:rPr lang="en-US" sz="3900"/>
              <a:t>Example: Recognising Panoramas</a:t>
            </a:r>
          </a:p>
        </p:txBody>
      </p:sp>
      <p:sp>
        <p:nvSpPr>
          <p:cNvPr id="55299" name="Rectangle 3"/>
          <p:cNvSpPr>
            <a:spLocks noGrp="1" noChangeArrowheads="1"/>
          </p:cNvSpPr>
          <p:nvPr>
            <p:ph type="subTitle" idx="1"/>
          </p:nvPr>
        </p:nvSpPr>
        <p:spPr>
          <a:xfrm>
            <a:off x="2819400" y="3124200"/>
            <a:ext cx="6400800" cy="1752600"/>
          </a:xfrm>
        </p:spPr>
        <p:txBody>
          <a:bodyPr/>
          <a:lstStyle/>
          <a:p>
            <a:r>
              <a:rPr lang="en-US" sz="2800"/>
              <a:t>M. Brown and D. Lowe, </a:t>
            </a:r>
          </a:p>
          <a:p>
            <a:r>
              <a:rPr lang="en-US" sz="2800"/>
              <a:t>University of British Columbia</a:t>
            </a: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Why “Recognising Panoramas”?</a:t>
            </a:r>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Why “Recognising Panoramas”?</a:t>
            </a:r>
          </a:p>
        </p:txBody>
      </p:sp>
      <p:sp>
        <p:nvSpPr>
          <p:cNvPr id="57347" name="Rectangle 3"/>
          <p:cNvSpPr>
            <a:spLocks noGrp="1" noChangeArrowheads="1"/>
          </p:cNvSpPr>
          <p:nvPr>
            <p:ph type="body" idx="1"/>
          </p:nvPr>
        </p:nvSpPr>
        <p:spPr>
          <a:xfrm>
            <a:off x="2133600" y="1447800"/>
            <a:ext cx="7772400" cy="1295400"/>
          </a:xfrm>
        </p:spPr>
        <p:txBody>
          <a:bodyPr/>
          <a:lstStyle/>
          <a:p>
            <a:r>
              <a:rPr lang="en-US"/>
              <a:t>1D Rotations (</a:t>
            </a:r>
            <a:r>
              <a:rPr lang="en-US">
                <a:latin typeface="Symbol" pitchFamily="18" charset="2"/>
              </a:rPr>
              <a:t>q</a:t>
            </a:r>
            <a:r>
              <a:rPr lang="en-US"/>
              <a:t>)</a:t>
            </a:r>
          </a:p>
          <a:p>
            <a:pPr lvl="1"/>
            <a:r>
              <a:rPr lang="en-US"/>
              <a:t>Ordering </a:t>
            </a:r>
            <a:r>
              <a:rPr lang="en-US">
                <a:sym typeface="Symbol" pitchFamily="18" charset="2"/>
              </a:rPr>
              <a:t></a:t>
            </a:r>
            <a:r>
              <a:rPr lang="en-US"/>
              <a:t> matching images</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Why “Recognising Panoramas”?</a:t>
            </a:r>
          </a:p>
        </p:txBody>
      </p:sp>
      <p:pic>
        <p:nvPicPr>
          <p:cNvPr id="58371" name="Picture 3" descr="00"/>
          <p:cNvPicPr>
            <a:picLocks noChangeAspect="1" noChangeArrowheads="1"/>
          </p:cNvPicPr>
          <p:nvPr/>
        </p:nvPicPr>
        <p:blipFill>
          <a:blip r:embed="rId2" cstate="print"/>
          <a:srcRect/>
          <a:stretch>
            <a:fillRect/>
          </a:stretch>
        </p:blipFill>
        <p:spPr bwMode="auto">
          <a:xfrm>
            <a:off x="1524001" y="2513013"/>
            <a:ext cx="9140825" cy="868362"/>
          </a:xfrm>
          <a:prstGeom prst="rect">
            <a:avLst/>
          </a:prstGeom>
          <a:noFill/>
          <a:ln w="9525">
            <a:noFill/>
            <a:miter lim="800000"/>
            <a:headEnd/>
            <a:tailEnd/>
          </a:ln>
        </p:spPr>
      </p:pic>
      <p:pic>
        <p:nvPicPr>
          <p:cNvPr id="728068" name="Picture 4" descr="01"/>
          <p:cNvPicPr>
            <a:picLocks noChangeAspect="1" noChangeArrowheads="1"/>
          </p:cNvPicPr>
          <p:nvPr/>
        </p:nvPicPr>
        <p:blipFill>
          <a:blip r:embed="rId3" cstate="print"/>
          <a:srcRect/>
          <a:stretch>
            <a:fillRect/>
          </a:stretch>
        </p:blipFill>
        <p:spPr bwMode="auto">
          <a:xfrm>
            <a:off x="1524001" y="2513013"/>
            <a:ext cx="9140825" cy="868362"/>
          </a:xfrm>
          <a:prstGeom prst="rect">
            <a:avLst/>
          </a:prstGeom>
          <a:noFill/>
          <a:ln w="9525">
            <a:noFill/>
            <a:miter lim="800000"/>
            <a:headEnd/>
            <a:tailEnd/>
          </a:ln>
        </p:spPr>
      </p:pic>
      <p:pic>
        <p:nvPicPr>
          <p:cNvPr id="728069" name="Picture 5" descr="02"/>
          <p:cNvPicPr>
            <a:picLocks noChangeAspect="1" noChangeArrowheads="1"/>
          </p:cNvPicPr>
          <p:nvPr/>
        </p:nvPicPr>
        <p:blipFill>
          <a:blip r:embed="rId4" cstate="print"/>
          <a:srcRect/>
          <a:stretch>
            <a:fillRect/>
          </a:stretch>
        </p:blipFill>
        <p:spPr bwMode="auto">
          <a:xfrm>
            <a:off x="1524001" y="2513013"/>
            <a:ext cx="9140825" cy="868362"/>
          </a:xfrm>
          <a:prstGeom prst="rect">
            <a:avLst/>
          </a:prstGeom>
          <a:noFill/>
          <a:ln w="9525">
            <a:noFill/>
            <a:miter lim="800000"/>
            <a:headEnd/>
            <a:tailEnd/>
          </a:ln>
        </p:spPr>
      </p:pic>
      <p:pic>
        <p:nvPicPr>
          <p:cNvPr id="728070" name="Picture 6" descr="03"/>
          <p:cNvPicPr>
            <a:picLocks noChangeAspect="1" noChangeArrowheads="1"/>
          </p:cNvPicPr>
          <p:nvPr/>
        </p:nvPicPr>
        <p:blipFill>
          <a:blip r:embed="rId5" cstate="print"/>
          <a:srcRect/>
          <a:stretch>
            <a:fillRect/>
          </a:stretch>
        </p:blipFill>
        <p:spPr bwMode="auto">
          <a:xfrm>
            <a:off x="1524001" y="2513013"/>
            <a:ext cx="9140825" cy="868362"/>
          </a:xfrm>
          <a:prstGeom prst="rect">
            <a:avLst/>
          </a:prstGeom>
          <a:noFill/>
          <a:ln w="9525">
            <a:noFill/>
            <a:miter lim="800000"/>
            <a:headEnd/>
            <a:tailEnd/>
          </a:ln>
        </p:spPr>
      </p:pic>
      <p:pic>
        <p:nvPicPr>
          <p:cNvPr id="728071" name="Picture 7" descr="04"/>
          <p:cNvPicPr>
            <a:picLocks noChangeAspect="1" noChangeArrowheads="1"/>
          </p:cNvPicPr>
          <p:nvPr/>
        </p:nvPicPr>
        <p:blipFill>
          <a:blip r:embed="rId6" cstate="print"/>
          <a:srcRect/>
          <a:stretch>
            <a:fillRect/>
          </a:stretch>
        </p:blipFill>
        <p:spPr bwMode="auto">
          <a:xfrm>
            <a:off x="1524001" y="2513013"/>
            <a:ext cx="9140825" cy="868362"/>
          </a:xfrm>
          <a:prstGeom prst="rect">
            <a:avLst/>
          </a:prstGeom>
          <a:noFill/>
          <a:ln w="9525">
            <a:noFill/>
            <a:miter lim="800000"/>
            <a:headEnd/>
            <a:tailEnd/>
          </a:ln>
        </p:spPr>
      </p:pic>
      <p:pic>
        <p:nvPicPr>
          <p:cNvPr id="728072" name="Picture 8" descr="10"/>
          <p:cNvPicPr>
            <a:picLocks noChangeAspect="1" noChangeArrowheads="1"/>
          </p:cNvPicPr>
          <p:nvPr/>
        </p:nvPicPr>
        <p:blipFill>
          <a:blip r:embed="rId7" cstate="print"/>
          <a:srcRect/>
          <a:stretch>
            <a:fillRect/>
          </a:stretch>
        </p:blipFill>
        <p:spPr bwMode="auto">
          <a:xfrm>
            <a:off x="1524001" y="2513013"/>
            <a:ext cx="9140825" cy="868362"/>
          </a:xfrm>
          <a:prstGeom prst="rect">
            <a:avLst/>
          </a:prstGeom>
          <a:noFill/>
          <a:ln w="9525">
            <a:noFill/>
            <a:miter lim="800000"/>
            <a:headEnd/>
            <a:tailEnd/>
          </a:ln>
        </p:spPr>
      </p:pic>
      <p:pic>
        <p:nvPicPr>
          <p:cNvPr id="728073" name="Picture 9" descr="16"/>
          <p:cNvPicPr>
            <a:picLocks noChangeAspect="1" noChangeArrowheads="1"/>
          </p:cNvPicPr>
          <p:nvPr/>
        </p:nvPicPr>
        <p:blipFill>
          <a:blip r:embed="rId8" cstate="print"/>
          <a:srcRect/>
          <a:stretch>
            <a:fillRect/>
          </a:stretch>
        </p:blipFill>
        <p:spPr bwMode="auto">
          <a:xfrm>
            <a:off x="1524001" y="2513013"/>
            <a:ext cx="9140825" cy="868362"/>
          </a:xfrm>
          <a:prstGeom prst="rect">
            <a:avLst/>
          </a:prstGeom>
          <a:noFill/>
          <a:ln w="9525">
            <a:noFill/>
            <a:miter lim="800000"/>
            <a:headEnd/>
            <a:tailEnd/>
          </a:ln>
        </p:spPr>
      </p:pic>
      <p:pic>
        <p:nvPicPr>
          <p:cNvPr id="728074" name="Picture 10" descr="23"/>
          <p:cNvPicPr>
            <a:picLocks noChangeAspect="1" noChangeArrowheads="1"/>
          </p:cNvPicPr>
          <p:nvPr/>
        </p:nvPicPr>
        <p:blipFill>
          <a:blip r:embed="rId9" cstate="print"/>
          <a:srcRect/>
          <a:stretch>
            <a:fillRect/>
          </a:stretch>
        </p:blipFill>
        <p:spPr bwMode="auto">
          <a:xfrm>
            <a:off x="1524001" y="2513013"/>
            <a:ext cx="9140825" cy="868362"/>
          </a:xfrm>
          <a:prstGeom prst="rect">
            <a:avLst/>
          </a:prstGeom>
          <a:noFill/>
          <a:ln w="9525">
            <a:noFill/>
            <a:miter lim="800000"/>
            <a:headEnd/>
            <a:tailEnd/>
          </a:ln>
        </p:spPr>
      </p:pic>
      <p:sp>
        <p:nvSpPr>
          <p:cNvPr id="58379" name="Rectangle 11"/>
          <p:cNvSpPr>
            <a:spLocks noGrp="1" noChangeArrowheads="1"/>
          </p:cNvSpPr>
          <p:nvPr>
            <p:ph type="body" idx="1"/>
          </p:nvPr>
        </p:nvSpPr>
        <p:spPr>
          <a:xfrm>
            <a:off x="2133600" y="1447800"/>
            <a:ext cx="7772400" cy="1295400"/>
          </a:xfrm>
          <a:noFill/>
        </p:spPr>
        <p:txBody>
          <a:bodyPr/>
          <a:lstStyle/>
          <a:p>
            <a:r>
              <a:rPr lang="en-US"/>
              <a:t>1D Rotations (</a:t>
            </a:r>
            <a:r>
              <a:rPr lang="en-US">
                <a:latin typeface="Symbol" pitchFamily="18" charset="2"/>
              </a:rPr>
              <a:t>q</a:t>
            </a:r>
            <a:r>
              <a:rPr lang="en-US"/>
              <a:t>)</a:t>
            </a:r>
          </a:p>
          <a:p>
            <a:pPr lvl="1"/>
            <a:r>
              <a:rPr lang="en-US"/>
              <a:t>Ordering </a:t>
            </a:r>
            <a:r>
              <a:rPr lang="en-US">
                <a:sym typeface="Symbol" pitchFamily="18" charset="2"/>
              </a:rPr>
              <a:t></a:t>
            </a:r>
            <a:r>
              <a:rPr lang="en-US"/>
              <a:t> matching images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
                                  </p:stCondLst>
                                  <p:childTnLst>
                                    <p:set>
                                      <p:cBhvr>
                                        <p:cTn id="6" dur="1" fill="hold">
                                          <p:stCondLst>
                                            <p:cond delay="499"/>
                                          </p:stCondLst>
                                        </p:cTn>
                                        <p:tgtEl>
                                          <p:spTgt spid="728068"/>
                                        </p:tgtEl>
                                        <p:attrNameLst>
                                          <p:attrName>style.visibility</p:attrName>
                                        </p:attrNameLst>
                                      </p:cBhvr>
                                      <p:to>
                                        <p:strVal val="visible"/>
                                      </p:to>
                                    </p:set>
                                  </p:childTnLst>
                                </p:cTn>
                              </p:par>
                            </p:childTnLst>
                          </p:cTn>
                        </p:par>
                        <p:par>
                          <p:cTn id="7" fill="hold">
                            <p:stCondLst>
                              <p:cond delay="700"/>
                            </p:stCondLst>
                            <p:childTnLst>
                              <p:par>
                                <p:cTn id="8" presetID="1" presetClass="entr" presetSubtype="0" fill="hold" nodeType="afterEffect">
                                  <p:stCondLst>
                                    <p:cond delay="200"/>
                                  </p:stCondLst>
                                  <p:childTnLst>
                                    <p:set>
                                      <p:cBhvr>
                                        <p:cTn id="9" dur="1" fill="hold">
                                          <p:stCondLst>
                                            <p:cond delay="499"/>
                                          </p:stCondLst>
                                        </p:cTn>
                                        <p:tgtEl>
                                          <p:spTgt spid="728069"/>
                                        </p:tgtEl>
                                        <p:attrNameLst>
                                          <p:attrName>style.visibility</p:attrName>
                                        </p:attrNameLst>
                                      </p:cBhvr>
                                      <p:to>
                                        <p:strVal val="visible"/>
                                      </p:to>
                                    </p:set>
                                  </p:childTnLst>
                                </p:cTn>
                              </p:par>
                            </p:childTnLst>
                          </p:cTn>
                        </p:par>
                        <p:par>
                          <p:cTn id="10" fill="hold">
                            <p:stCondLst>
                              <p:cond delay="1400"/>
                            </p:stCondLst>
                            <p:childTnLst>
                              <p:par>
                                <p:cTn id="11" presetID="1" presetClass="entr" presetSubtype="0" fill="hold" nodeType="afterEffect">
                                  <p:stCondLst>
                                    <p:cond delay="200"/>
                                  </p:stCondLst>
                                  <p:childTnLst>
                                    <p:set>
                                      <p:cBhvr>
                                        <p:cTn id="12" dur="1" fill="hold">
                                          <p:stCondLst>
                                            <p:cond delay="499"/>
                                          </p:stCondLst>
                                        </p:cTn>
                                        <p:tgtEl>
                                          <p:spTgt spid="728070"/>
                                        </p:tgtEl>
                                        <p:attrNameLst>
                                          <p:attrName>style.visibility</p:attrName>
                                        </p:attrNameLst>
                                      </p:cBhvr>
                                      <p:to>
                                        <p:strVal val="visible"/>
                                      </p:to>
                                    </p:set>
                                  </p:childTnLst>
                                </p:cTn>
                              </p:par>
                            </p:childTnLst>
                          </p:cTn>
                        </p:par>
                        <p:par>
                          <p:cTn id="13" fill="hold">
                            <p:stCondLst>
                              <p:cond delay="2100"/>
                            </p:stCondLst>
                            <p:childTnLst>
                              <p:par>
                                <p:cTn id="14" presetID="1" presetClass="entr" presetSubtype="0" fill="hold" nodeType="afterEffect">
                                  <p:stCondLst>
                                    <p:cond delay="200"/>
                                  </p:stCondLst>
                                  <p:childTnLst>
                                    <p:set>
                                      <p:cBhvr>
                                        <p:cTn id="15" dur="1" fill="hold">
                                          <p:stCondLst>
                                            <p:cond delay="499"/>
                                          </p:stCondLst>
                                        </p:cTn>
                                        <p:tgtEl>
                                          <p:spTgt spid="728071"/>
                                        </p:tgtEl>
                                        <p:attrNameLst>
                                          <p:attrName>style.visibility</p:attrName>
                                        </p:attrNameLst>
                                      </p:cBhvr>
                                      <p:to>
                                        <p:strVal val="visible"/>
                                      </p:to>
                                    </p:set>
                                  </p:childTnLst>
                                </p:cTn>
                              </p:par>
                            </p:childTnLst>
                          </p:cTn>
                        </p:par>
                        <p:par>
                          <p:cTn id="16" fill="hold">
                            <p:stCondLst>
                              <p:cond delay="2800"/>
                            </p:stCondLst>
                            <p:childTnLst>
                              <p:par>
                                <p:cTn id="17" presetID="1" presetClass="entr" presetSubtype="0" fill="hold" nodeType="afterEffect">
                                  <p:stCondLst>
                                    <p:cond delay="400"/>
                                  </p:stCondLst>
                                  <p:childTnLst>
                                    <p:set>
                                      <p:cBhvr>
                                        <p:cTn id="18" dur="1" fill="hold">
                                          <p:stCondLst>
                                            <p:cond delay="499"/>
                                          </p:stCondLst>
                                        </p:cTn>
                                        <p:tgtEl>
                                          <p:spTgt spid="728072"/>
                                        </p:tgtEl>
                                        <p:attrNameLst>
                                          <p:attrName>style.visibility</p:attrName>
                                        </p:attrNameLst>
                                      </p:cBhvr>
                                      <p:to>
                                        <p:strVal val="visible"/>
                                      </p:to>
                                    </p:set>
                                  </p:childTnLst>
                                </p:cTn>
                              </p:par>
                            </p:childTnLst>
                          </p:cTn>
                        </p:par>
                        <p:par>
                          <p:cTn id="19" fill="hold">
                            <p:stCondLst>
                              <p:cond delay="3700"/>
                            </p:stCondLst>
                            <p:childTnLst>
                              <p:par>
                                <p:cTn id="20" presetID="1" presetClass="entr" presetSubtype="0" fill="hold" nodeType="afterEffect">
                                  <p:stCondLst>
                                    <p:cond delay="400"/>
                                  </p:stCondLst>
                                  <p:childTnLst>
                                    <p:set>
                                      <p:cBhvr>
                                        <p:cTn id="21" dur="1" fill="hold">
                                          <p:stCondLst>
                                            <p:cond delay="499"/>
                                          </p:stCondLst>
                                        </p:cTn>
                                        <p:tgtEl>
                                          <p:spTgt spid="728073"/>
                                        </p:tgtEl>
                                        <p:attrNameLst>
                                          <p:attrName>style.visibility</p:attrName>
                                        </p:attrNameLst>
                                      </p:cBhvr>
                                      <p:to>
                                        <p:strVal val="visible"/>
                                      </p:to>
                                    </p:set>
                                  </p:childTnLst>
                                </p:cTn>
                              </p:par>
                            </p:childTnLst>
                          </p:cTn>
                        </p:par>
                        <p:par>
                          <p:cTn id="22" fill="hold">
                            <p:stCondLst>
                              <p:cond delay="4600"/>
                            </p:stCondLst>
                            <p:childTnLst>
                              <p:par>
                                <p:cTn id="23" presetID="1" presetClass="entr" presetSubtype="0" fill="hold" nodeType="afterEffect">
                                  <p:stCondLst>
                                    <p:cond delay="400"/>
                                  </p:stCondLst>
                                  <p:childTnLst>
                                    <p:set>
                                      <p:cBhvr>
                                        <p:cTn id="24" dur="1" fill="hold">
                                          <p:stCondLst>
                                            <p:cond delay="499"/>
                                          </p:stCondLst>
                                        </p:cTn>
                                        <p:tgtEl>
                                          <p:spTgt spid="728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Why “Recognising Panoramas”?</a:t>
            </a:r>
          </a:p>
        </p:txBody>
      </p:sp>
      <p:pic>
        <p:nvPicPr>
          <p:cNvPr id="59395" name="Picture 3" descr="70"/>
          <p:cNvPicPr>
            <a:picLocks noChangeAspect="1" noChangeArrowheads="1"/>
          </p:cNvPicPr>
          <p:nvPr/>
        </p:nvPicPr>
        <p:blipFill>
          <a:blip r:embed="rId2" cstate="print"/>
          <a:srcRect/>
          <a:stretch>
            <a:fillRect/>
          </a:stretch>
        </p:blipFill>
        <p:spPr bwMode="auto">
          <a:xfrm>
            <a:off x="1524001" y="2513013"/>
            <a:ext cx="9140825" cy="868362"/>
          </a:xfrm>
          <a:prstGeom prst="rect">
            <a:avLst/>
          </a:prstGeom>
          <a:noFill/>
          <a:ln w="9525">
            <a:noFill/>
            <a:miter lim="800000"/>
            <a:headEnd/>
            <a:tailEnd/>
          </a:ln>
        </p:spPr>
      </p:pic>
      <p:pic>
        <p:nvPicPr>
          <p:cNvPr id="729092" name="Picture 4" descr="71"/>
          <p:cNvPicPr>
            <a:picLocks noChangeAspect="1" noChangeArrowheads="1"/>
          </p:cNvPicPr>
          <p:nvPr/>
        </p:nvPicPr>
        <p:blipFill>
          <a:blip r:embed="rId3" cstate="print"/>
          <a:srcRect/>
          <a:stretch>
            <a:fillRect/>
          </a:stretch>
        </p:blipFill>
        <p:spPr bwMode="auto">
          <a:xfrm>
            <a:off x="1524001" y="2513013"/>
            <a:ext cx="9140825" cy="868362"/>
          </a:xfrm>
          <a:prstGeom prst="rect">
            <a:avLst/>
          </a:prstGeom>
          <a:noFill/>
          <a:ln w="9525">
            <a:noFill/>
            <a:miter lim="800000"/>
            <a:headEnd/>
            <a:tailEnd/>
          </a:ln>
        </p:spPr>
      </p:pic>
      <p:pic>
        <p:nvPicPr>
          <p:cNvPr id="729093" name="Picture 5" descr="72"/>
          <p:cNvPicPr>
            <a:picLocks noChangeAspect="1" noChangeArrowheads="1"/>
          </p:cNvPicPr>
          <p:nvPr/>
        </p:nvPicPr>
        <p:blipFill>
          <a:blip r:embed="rId4" cstate="print"/>
          <a:srcRect/>
          <a:stretch>
            <a:fillRect/>
          </a:stretch>
        </p:blipFill>
        <p:spPr bwMode="auto">
          <a:xfrm>
            <a:off x="1524001" y="2513013"/>
            <a:ext cx="9140825" cy="868362"/>
          </a:xfrm>
          <a:prstGeom prst="rect">
            <a:avLst/>
          </a:prstGeom>
          <a:noFill/>
          <a:ln w="9525">
            <a:noFill/>
            <a:miter lim="800000"/>
            <a:headEnd/>
            <a:tailEnd/>
          </a:ln>
        </p:spPr>
      </p:pic>
      <p:pic>
        <p:nvPicPr>
          <p:cNvPr id="729094" name="Picture 6" descr="73"/>
          <p:cNvPicPr>
            <a:picLocks noChangeAspect="1" noChangeArrowheads="1"/>
          </p:cNvPicPr>
          <p:nvPr/>
        </p:nvPicPr>
        <p:blipFill>
          <a:blip r:embed="rId5" cstate="print"/>
          <a:srcRect/>
          <a:stretch>
            <a:fillRect/>
          </a:stretch>
        </p:blipFill>
        <p:spPr bwMode="auto">
          <a:xfrm>
            <a:off x="1524001" y="2513013"/>
            <a:ext cx="9140825" cy="868362"/>
          </a:xfrm>
          <a:prstGeom prst="rect">
            <a:avLst/>
          </a:prstGeom>
          <a:noFill/>
          <a:ln w="9525">
            <a:noFill/>
            <a:miter lim="800000"/>
            <a:headEnd/>
            <a:tailEnd/>
          </a:ln>
        </p:spPr>
      </p:pic>
      <p:pic>
        <p:nvPicPr>
          <p:cNvPr id="729095" name="Picture 7" descr="74"/>
          <p:cNvPicPr>
            <a:picLocks noChangeAspect="1" noChangeArrowheads="1"/>
          </p:cNvPicPr>
          <p:nvPr/>
        </p:nvPicPr>
        <p:blipFill>
          <a:blip r:embed="rId6" cstate="print"/>
          <a:srcRect/>
          <a:stretch>
            <a:fillRect/>
          </a:stretch>
        </p:blipFill>
        <p:spPr bwMode="auto">
          <a:xfrm>
            <a:off x="1524001" y="2513013"/>
            <a:ext cx="9140825" cy="868362"/>
          </a:xfrm>
          <a:prstGeom prst="rect">
            <a:avLst/>
          </a:prstGeom>
          <a:noFill/>
          <a:ln w="9525">
            <a:noFill/>
            <a:miter lim="800000"/>
            <a:headEnd/>
            <a:tailEnd/>
          </a:ln>
        </p:spPr>
      </p:pic>
      <p:pic>
        <p:nvPicPr>
          <p:cNvPr id="729096" name="Picture 8" descr="75"/>
          <p:cNvPicPr>
            <a:picLocks noChangeAspect="1" noChangeArrowheads="1"/>
          </p:cNvPicPr>
          <p:nvPr/>
        </p:nvPicPr>
        <p:blipFill>
          <a:blip r:embed="rId7" cstate="print"/>
          <a:srcRect/>
          <a:stretch>
            <a:fillRect/>
          </a:stretch>
        </p:blipFill>
        <p:spPr bwMode="auto">
          <a:xfrm>
            <a:off x="1524001" y="2513013"/>
            <a:ext cx="9140825" cy="868362"/>
          </a:xfrm>
          <a:prstGeom prst="rect">
            <a:avLst/>
          </a:prstGeom>
          <a:noFill/>
          <a:ln w="9525">
            <a:noFill/>
            <a:miter lim="800000"/>
            <a:headEnd/>
            <a:tailEnd/>
          </a:ln>
        </p:spPr>
      </p:pic>
      <p:pic>
        <p:nvPicPr>
          <p:cNvPr id="729097" name="Picture 9" descr="76"/>
          <p:cNvPicPr>
            <a:picLocks noChangeAspect="1" noChangeArrowheads="1"/>
          </p:cNvPicPr>
          <p:nvPr/>
        </p:nvPicPr>
        <p:blipFill>
          <a:blip r:embed="rId8" cstate="print"/>
          <a:srcRect/>
          <a:stretch>
            <a:fillRect/>
          </a:stretch>
        </p:blipFill>
        <p:spPr bwMode="auto">
          <a:xfrm>
            <a:off x="1524001" y="2513013"/>
            <a:ext cx="9140825" cy="868362"/>
          </a:xfrm>
          <a:prstGeom prst="rect">
            <a:avLst/>
          </a:prstGeom>
          <a:noFill/>
          <a:ln w="9525">
            <a:noFill/>
            <a:miter lim="800000"/>
            <a:headEnd/>
            <a:tailEnd/>
          </a:ln>
        </p:spPr>
      </p:pic>
      <p:pic>
        <p:nvPicPr>
          <p:cNvPr id="729098" name="Picture 10" descr="77"/>
          <p:cNvPicPr>
            <a:picLocks noChangeAspect="1" noChangeArrowheads="1"/>
          </p:cNvPicPr>
          <p:nvPr/>
        </p:nvPicPr>
        <p:blipFill>
          <a:blip r:embed="rId9" cstate="print"/>
          <a:srcRect/>
          <a:stretch>
            <a:fillRect/>
          </a:stretch>
        </p:blipFill>
        <p:spPr bwMode="auto">
          <a:xfrm>
            <a:off x="1524001" y="2513013"/>
            <a:ext cx="9140825" cy="868362"/>
          </a:xfrm>
          <a:prstGeom prst="rect">
            <a:avLst/>
          </a:prstGeom>
          <a:noFill/>
          <a:ln w="9525">
            <a:noFill/>
            <a:miter lim="800000"/>
            <a:headEnd/>
            <a:tailEnd/>
          </a:ln>
        </p:spPr>
      </p:pic>
      <p:pic>
        <p:nvPicPr>
          <p:cNvPr id="729099" name="Picture 11" descr="78"/>
          <p:cNvPicPr>
            <a:picLocks noChangeAspect="1" noChangeArrowheads="1"/>
          </p:cNvPicPr>
          <p:nvPr/>
        </p:nvPicPr>
        <p:blipFill>
          <a:blip r:embed="rId10" cstate="print"/>
          <a:srcRect/>
          <a:stretch>
            <a:fillRect/>
          </a:stretch>
        </p:blipFill>
        <p:spPr bwMode="auto">
          <a:xfrm>
            <a:off x="1524001" y="2513013"/>
            <a:ext cx="9140825" cy="868362"/>
          </a:xfrm>
          <a:prstGeom prst="rect">
            <a:avLst/>
          </a:prstGeom>
          <a:noFill/>
          <a:ln w="9525">
            <a:noFill/>
            <a:miter lim="800000"/>
            <a:headEnd/>
            <a:tailEnd/>
          </a:ln>
        </p:spPr>
      </p:pic>
      <p:pic>
        <p:nvPicPr>
          <p:cNvPr id="729100" name="Picture 12" descr="79"/>
          <p:cNvPicPr>
            <a:picLocks noChangeAspect="1" noChangeArrowheads="1"/>
          </p:cNvPicPr>
          <p:nvPr/>
        </p:nvPicPr>
        <p:blipFill>
          <a:blip r:embed="rId11" cstate="print"/>
          <a:srcRect/>
          <a:stretch>
            <a:fillRect/>
          </a:stretch>
        </p:blipFill>
        <p:spPr bwMode="auto">
          <a:xfrm>
            <a:off x="1524001" y="2513013"/>
            <a:ext cx="9140825" cy="868362"/>
          </a:xfrm>
          <a:prstGeom prst="rect">
            <a:avLst/>
          </a:prstGeom>
          <a:noFill/>
          <a:ln w="9525">
            <a:noFill/>
            <a:miter lim="800000"/>
            <a:headEnd/>
            <a:tailEnd/>
          </a:ln>
        </p:spPr>
      </p:pic>
      <p:pic>
        <p:nvPicPr>
          <p:cNvPr id="729101" name="Picture 13" descr="pano1"/>
          <p:cNvPicPr>
            <a:picLocks noChangeAspect="1" noChangeArrowheads="1"/>
          </p:cNvPicPr>
          <p:nvPr/>
        </p:nvPicPr>
        <p:blipFill>
          <a:blip r:embed="rId12" cstate="print"/>
          <a:srcRect/>
          <a:stretch>
            <a:fillRect/>
          </a:stretch>
        </p:blipFill>
        <p:spPr bwMode="auto">
          <a:xfrm>
            <a:off x="1524001" y="2513013"/>
            <a:ext cx="9140825" cy="868362"/>
          </a:xfrm>
          <a:prstGeom prst="rect">
            <a:avLst/>
          </a:prstGeom>
          <a:noFill/>
          <a:ln w="9525">
            <a:noFill/>
            <a:miter lim="800000"/>
            <a:headEnd/>
            <a:tailEnd/>
          </a:ln>
        </p:spPr>
      </p:pic>
      <p:sp>
        <p:nvSpPr>
          <p:cNvPr id="59406" name="Rectangle 14"/>
          <p:cNvSpPr>
            <a:spLocks noGrp="1" noChangeArrowheads="1"/>
          </p:cNvSpPr>
          <p:nvPr>
            <p:ph type="body" idx="1"/>
          </p:nvPr>
        </p:nvSpPr>
        <p:spPr>
          <a:xfrm>
            <a:off x="2133600" y="1447800"/>
            <a:ext cx="7772400" cy="1295400"/>
          </a:xfrm>
          <a:noFill/>
        </p:spPr>
        <p:txBody>
          <a:bodyPr/>
          <a:lstStyle/>
          <a:p>
            <a:r>
              <a:rPr lang="en-US"/>
              <a:t>1D Rotations (</a:t>
            </a:r>
            <a:r>
              <a:rPr lang="en-US">
                <a:latin typeface="Symbol" pitchFamily="18" charset="2"/>
              </a:rPr>
              <a:t>q</a:t>
            </a:r>
            <a:r>
              <a:rPr lang="en-US"/>
              <a:t>)</a:t>
            </a:r>
          </a:p>
          <a:p>
            <a:pPr lvl="1"/>
            <a:r>
              <a:rPr lang="en-US"/>
              <a:t>Ordering </a:t>
            </a:r>
            <a:r>
              <a:rPr lang="en-US">
                <a:sym typeface="Symbol" pitchFamily="18" charset="2"/>
              </a:rPr>
              <a:t></a:t>
            </a:r>
            <a:r>
              <a:rPr lang="en-US"/>
              <a:t> matching images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
                                  </p:stCondLst>
                                  <p:childTnLst>
                                    <p:set>
                                      <p:cBhvr>
                                        <p:cTn id="6" dur="1" fill="hold">
                                          <p:stCondLst>
                                            <p:cond delay="499"/>
                                          </p:stCondLst>
                                        </p:cTn>
                                        <p:tgtEl>
                                          <p:spTgt spid="729092"/>
                                        </p:tgtEl>
                                        <p:attrNameLst>
                                          <p:attrName>style.visibility</p:attrName>
                                        </p:attrNameLst>
                                      </p:cBhvr>
                                      <p:to>
                                        <p:strVal val="visible"/>
                                      </p:to>
                                    </p:set>
                                  </p:childTnLst>
                                </p:cTn>
                              </p:par>
                            </p:childTnLst>
                          </p:cTn>
                        </p:par>
                        <p:par>
                          <p:cTn id="7" fill="hold">
                            <p:stCondLst>
                              <p:cond delay="700"/>
                            </p:stCondLst>
                            <p:childTnLst>
                              <p:par>
                                <p:cTn id="8" presetID="1" presetClass="entr" presetSubtype="0" fill="hold" nodeType="afterEffect">
                                  <p:stCondLst>
                                    <p:cond delay="200"/>
                                  </p:stCondLst>
                                  <p:childTnLst>
                                    <p:set>
                                      <p:cBhvr>
                                        <p:cTn id="9" dur="1" fill="hold">
                                          <p:stCondLst>
                                            <p:cond delay="499"/>
                                          </p:stCondLst>
                                        </p:cTn>
                                        <p:tgtEl>
                                          <p:spTgt spid="729093"/>
                                        </p:tgtEl>
                                        <p:attrNameLst>
                                          <p:attrName>style.visibility</p:attrName>
                                        </p:attrNameLst>
                                      </p:cBhvr>
                                      <p:to>
                                        <p:strVal val="visible"/>
                                      </p:to>
                                    </p:set>
                                  </p:childTnLst>
                                </p:cTn>
                              </p:par>
                            </p:childTnLst>
                          </p:cTn>
                        </p:par>
                        <p:par>
                          <p:cTn id="10" fill="hold">
                            <p:stCondLst>
                              <p:cond delay="1400"/>
                            </p:stCondLst>
                            <p:childTnLst>
                              <p:par>
                                <p:cTn id="11" presetID="1" presetClass="entr" presetSubtype="0" fill="hold" nodeType="afterEffect">
                                  <p:stCondLst>
                                    <p:cond delay="200"/>
                                  </p:stCondLst>
                                  <p:childTnLst>
                                    <p:set>
                                      <p:cBhvr>
                                        <p:cTn id="12" dur="1" fill="hold">
                                          <p:stCondLst>
                                            <p:cond delay="499"/>
                                          </p:stCondLst>
                                        </p:cTn>
                                        <p:tgtEl>
                                          <p:spTgt spid="729094"/>
                                        </p:tgtEl>
                                        <p:attrNameLst>
                                          <p:attrName>style.visibility</p:attrName>
                                        </p:attrNameLst>
                                      </p:cBhvr>
                                      <p:to>
                                        <p:strVal val="visible"/>
                                      </p:to>
                                    </p:set>
                                  </p:childTnLst>
                                </p:cTn>
                              </p:par>
                            </p:childTnLst>
                          </p:cTn>
                        </p:par>
                        <p:par>
                          <p:cTn id="13" fill="hold">
                            <p:stCondLst>
                              <p:cond delay="2100"/>
                            </p:stCondLst>
                            <p:childTnLst>
                              <p:par>
                                <p:cTn id="14" presetID="1" presetClass="entr" presetSubtype="0" fill="hold" nodeType="afterEffect">
                                  <p:stCondLst>
                                    <p:cond delay="200"/>
                                  </p:stCondLst>
                                  <p:childTnLst>
                                    <p:set>
                                      <p:cBhvr>
                                        <p:cTn id="15" dur="1" fill="hold">
                                          <p:stCondLst>
                                            <p:cond delay="499"/>
                                          </p:stCondLst>
                                        </p:cTn>
                                        <p:tgtEl>
                                          <p:spTgt spid="729095"/>
                                        </p:tgtEl>
                                        <p:attrNameLst>
                                          <p:attrName>style.visibility</p:attrName>
                                        </p:attrNameLst>
                                      </p:cBhvr>
                                      <p:to>
                                        <p:strVal val="visible"/>
                                      </p:to>
                                    </p:set>
                                  </p:childTnLst>
                                </p:cTn>
                              </p:par>
                            </p:childTnLst>
                          </p:cTn>
                        </p:par>
                        <p:par>
                          <p:cTn id="16" fill="hold">
                            <p:stCondLst>
                              <p:cond delay="2800"/>
                            </p:stCondLst>
                            <p:childTnLst>
                              <p:par>
                                <p:cTn id="17" presetID="1" presetClass="entr" presetSubtype="0" fill="hold" nodeType="afterEffect">
                                  <p:stCondLst>
                                    <p:cond delay="200"/>
                                  </p:stCondLst>
                                  <p:childTnLst>
                                    <p:set>
                                      <p:cBhvr>
                                        <p:cTn id="18" dur="1" fill="hold">
                                          <p:stCondLst>
                                            <p:cond delay="499"/>
                                          </p:stCondLst>
                                        </p:cTn>
                                        <p:tgtEl>
                                          <p:spTgt spid="729096"/>
                                        </p:tgtEl>
                                        <p:attrNameLst>
                                          <p:attrName>style.visibility</p:attrName>
                                        </p:attrNameLst>
                                      </p:cBhvr>
                                      <p:to>
                                        <p:strVal val="visible"/>
                                      </p:to>
                                    </p:set>
                                  </p:childTnLst>
                                </p:cTn>
                              </p:par>
                            </p:childTnLst>
                          </p:cTn>
                        </p:par>
                        <p:par>
                          <p:cTn id="19" fill="hold">
                            <p:stCondLst>
                              <p:cond delay="3500"/>
                            </p:stCondLst>
                            <p:childTnLst>
                              <p:par>
                                <p:cTn id="20" presetID="1" presetClass="entr" presetSubtype="0" fill="hold" nodeType="afterEffect">
                                  <p:stCondLst>
                                    <p:cond delay="200"/>
                                  </p:stCondLst>
                                  <p:childTnLst>
                                    <p:set>
                                      <p:cBhvr>
                                        <p:cTn id="21" dur="1" fill="hold">
                                          <p:stCondLst>
                                            <p:cond delay="499"/>
                                          </p:stCondLst>
                                        </p:cTn>
                                        <p:tgtEl>
                                          <p:spTgt spid="729097"/>
                                        </p:tgtEl>
                                        <p:attrNameLst>
                                          <p:attrName>style.visibility</p:attrName>
                                        </p:attrNameLst>
                                      </p:cBhvr>
                                      <p:to>
                                        <p:strVal val="visible"/>
                                      </p:to>
                                    </p:set>
                                  </p:childTnLst>
                                </p:cTn>
                              </p:par>
                            </p:childTnLst>
                          </p:cTn>
                        </p:par>
                        <p:par>
                          <p:cTn id="22" fill="hold">
                            <p:stCondLst>
                              <p:cond delay="4200"/>
                            </p:stCondLst>
                            <p:childTnLst>
                              <p:par>
                                <p:cTn id="23" presetID="1" presetClass="entr" presetSubtype="0" fill="hold" nodeType="afterEffect">
                                  <p:stCondLst>
                                    <p:cond delay="200"/>
                                  </p:stCondLst>
                                  <p:childTnLst>
                                    <p:set>
                                      <p:cBhvr>
                                        <p:cTn id="24" dur="1" fill="hold">
                                          <p:stCondLst>
                                            <p:cond delay="499"/>
                                          </p:stCondLst>
                                        </p:cTn>
                                        <p:tgtEl>
                                          <p:spTgt spid="729098"/>
                                        </p:tgtEl>
                                        <p:attrNameLst>
                                          <p:attrName>style.visibility</p:attrName>
                                        </p:attrNameLst>
                                      </p:cBhvr>
                                      <p:to>
                                        <p:strVal val="visible"/>
                                      </p:to>
                                    </p:set>
                                  </p:childTnLst>
                                </p:cTn>
                              </p:par>
                            </p:childTnLst>
                          </p:cTn>
                        </p:par>
                        <p:par>
                          <p:cTn id="25" fill="hold">
                            <p:stCondLst>
                              <p:cond delay="4900"/>
                            </p:stCondLst>
                            <p:childTnLst>
                              <p:par>
                                <p:cTn id="26" presetID="1" presetClass="entr" presetSubtype="0" fill="hold" nodeType="afterEffect">
                                  <p:stCondLst>
                                    <p:cond delay="200"/>
                                  </p:stCondLst>
                                  <p:childTnLst>
                                    <p:set>
                                      <p:cBhvr>
                                        <p:cTn id="27" dur="1" fill="hold">
                                          <p:stCondLst>
                                            <p:cond delay="499"/>
                                          </p:stCondLst>
                                        </p:cTn>
                                        <p:tgtEl>
                                          <p:spTgt spid="729099"/>
                                        </p:tgtEl>
                                        <p:attrNameLst>
                                          <p:attrName>style.visibility</p:attrName>
                                        </p:attrNameLst>
                                      </p:cBhvr>
                                      <p:to>
                                        <p:strVal val="visible"/>
                                      </p:to>
                                    </p:set>
                                  </p:childTnLst>
                                </p:cTn>
                              </p:par>
                            </p:childTnLst>
                          </p:cTn>
                        </p:par>
                        <p:par>
                          <p:cTn id="28" fill="hold">
                            <p:stCondLst>
                              <p:cond delay="5600"/>
                            </p:stCondLst>
                            <p:childTnLst>
                              <p:par>
                                <p:cTn id="29" presetID="1" presetClass="entr" presetSubtype="0" fill="hold" nodeType="afterEffect">
                                  <p:stCondLst>
                                    <p:cond delay="200"/>
                                  </p:stCondLst>
                                  <p:childTnLst>
                                    <p:set>
                                      <p:cBhvr>
                                        <p:cTn id="30" dur="1" fill="hold">
                                          <p:stCondLst>
                                            <p:cond delay="499"/>
                                          </p:stCondLst>
                                        </p:cTn>
                                        <p:tgtEl>
                                          <p:spTgt spid="729100"/>
                                        </p:tgtEl>
                                        <p:attrNameLst>
                                          <p:attrName>style.visibility</p:attrName>
                                        </p:attrNameLst>
                                      </p:cBhvr>
                                      <p:to>
                                        <p:strVal val="visible"/>
                                      </p:to>
                                    </p:set>
                                  </p:childTnLst>
                                </p:cTn>
                              </p:par>
                            </p:childTnLst>
                          </p:cTn>
                        </p:par>
                        <p:par>
                          <p:cTn id="31" fill="hold">
                            <p:stCondLst>
                              <p:cond delay="6300"/>
                            </p:stCondLst>
                            <p:childTnLst>
                              <p:par>
                                <p:cTn id="32" presetID="1" presetClass="entr" presetSubtype="0" fill="hold" nodeType="afterEffect">
                                  <p:stCondLst>
                                    <p:cond delay="200"/>
                                  </p:stCondLst>
                                  <p:childTnLst>
                                    <p:set>
                                      <p:cBhvr>
                                        <p:cTn id="33" dur="1" fill="hold">
                                          <p:stCondLst>
                                            <p:cond delay="499"/>
                                          </p:stCondLst>
                                        </p:cTn>
                                        <p:tgtEl>
                                          <p:spTgt spid="729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Why “Recognising Panoramas”?</a:t>
            </a:r>
          </a:p>
        </p:txBody>
      </p:sp>
      <p:grpSp>
        <p:nvGrpSpPr>
          <p:cNvPr id="60419" name="Group 3"/>
          <p:cNvGrpSpPr>
            <a:grpSpLocks/>
          </p:cNvGrpSpPr>
          <p:nvPr/>
        </p:nvGrpSpPr>
        <p:grpSpPr bwMode="auto">
          <a:xfrm>
            <a:off x="2133600" y="3581400"/>
            <a:ext cx="7772400" cy="1066800"/>
            <a:chOff x="384" y="2256"/>
            <a:chExt cx="4896" cy="672"/>
          </a:xfrm>
        </p:grpSpPr>
        <p:sp>
          <p:nvSpPr>
            <p:cNvPr id="60422" name="Rectangle 4"/>
            <p:cNvSpPr>
              <a:spLocks noChangeArrowheads="1"/>
            </p:cNvSpPr>
            <p:nvPr/>
          </p:nvSpPr>
          <p:spPr bwMode="auto">
            <a:xfrm>
              <a:off x="384" y="2256"/>
              <a:ext cx="4896" cy="672"/>
            </a:xfrm>
            <a:prstGeom prst="rect">
              <a:avLst/>
            </a:prstGeom>
            <a:noFill/>
            <a:ln w="9525">
              <a:noFill/>
              <a:miter lim="800000"/>
              <a:headEnd/>
              <a:tailEnd/>
            </a:ln>
          </p:spPr>
          <p:txBody>
            <a:bodyPr/>
            <a:lstStyle/>
            <a:p>
              <a:pPr marL="342900" indent="-342900">
                <a:spcBef>
                  <a:spcPct val="20000"/>
                </a:spcBef>
                <a:buFontTx/>
                <a:buChar char="•"/>
              </a:pPr>
              <a:r>
                <a:rPr lang="en-US">
                  <a:solidFill>
                    <a:srgbClr val="003399"/>
                  </a:solidFill>
                  <a:latin typeface="Verdana" pitchFamily="34" charset="0"/>
                </a:rPr>
                <a:t>2D Rotations (</a:t>
              </a:r>
              <a:r>
                <a:rPr lang="en-US">
                  <a:solidFill>
                    <a:srgbClr val="003399"/>
                  </a:solidFill>
                  <a:latin typeface="Symbol" pitchFamily="18" charset="2"/>
                </a:rPr>
                <a:t>q</a:t>
              </a:r>
              <a:r>
                <a:rPr lang="en-US">
                  <a:solidFill>
                    <a:srgbClr val="003399"/>
                  </a:solidFill>
                  <a:latin typeface="Verdana" pitchFamily="34" charset="0"/>
                </a:rPr>
                <a:t>, </a:t>
              </a:r>
              <a:r>
                <a:rPr lang="en-US">
                  <a:solidFill>
                    <a:srgbClr val="003399"/>
                  </a:solidFill>
                  <a:latin typeface="Symbol" pitchFamily="18" charset="2"/>
                </a:rPr>
                <a:t>f</a:t>
              </a:r>
              <a:r>
                <a:rPr lang="en-US">
                  <a:solidFill>
                    <a:srgbClr val="003399"/>
                  </a:solidFill>
                  <a:latin typeface="Verdana" pitchFamily="34" charset="0"/>
                </a:rPr>
                <a:t>)</a:t>
              </a:r>
            </a:p>
            <a:p>
              <a:pPr marL="742950" lvl="1" indent="-285750">
                <a:spcBef>
                  <a:spcPct val="20000"/>
                </a:spcBef>
                <a:buFontTx/>
                <a:buChar char="–"/>
              </a:pPr>
              <a:r>
                <a:rPr lang="en-US" sz="2000">
                  <a:solidFill>
                    <a:srgbClr val="003399"/>
                  </a:solidFill>
                  <a:latin typeface="Verdana" pitchFamily="34" charset="0"/>
                </a:rPr>
                <a:t>Ordering </a:t>
              </a:r>
              <a:r>
                <a:rPr lang="en-US" sz="2000">
                  <a:solidFill>
                    <a:srgbClr val="003399"/>
                  </a:solidFill>
                  <a:latin typeface="cmsy10" pitchFamily="82" charset="0"/>
                  <a:sym typeface="Symbol" pitchFamily="18" charset="2"/>
                </a:rPr>
                <a:t></a:t>
              </a:r>
              <a:r>
                <a:rPr lang="en-US" sz="2000">
                  <a:solidFill>
                    <a:srgbClr val="003399"/>
                  </a:solidFill>
                  <a:latin typeface="Verdana" pitchFamily="34" charset="0"/>
                </a:rPr>
                <a:t> matching images</a:t>
              </a:r>
            </a:p>
          </p:txBody>
        </p:sp>
        <p:sp>
          <p:nvSpPr>
            <p:cNvPr id="60423" name="Line 5"/>
            <p:cNvSpPr>
              <a:spLocks noChangeShapeType="1"/>
            </p:cNvSpPr>
            <p:nvPr/>
          </p:nvSpPr>
          <p:spPr bwMode="auto">
            <a:xfrm flipV="1">
              <a:off x="1716" y="2592"/>
              <a:ext cx="48" cy="144"/>
            </a:xfrm>
            <a:prstGeom prst="line">
              <a:avLst/>
            </a:prstGeom>
            <a:noFill/>
            <a:ln w="12700">
              <a:solidFill>
                <a:srgbClr val="003399"/>
              </a:solidFill>
              <a:round/>
              <a:headEnd/>
              <a:tailEnd/>
            </a:ln>
          </p:spPr>
          <p:txBody>
            <a:bodyPr/>
            <a:lstStyle/>
            <a:p>
              <a:endParaRPr lang="en-US"/>
            </a:p>
          </p:txBody>
        </p:sp>
      </p:grpSp>
      <p:pic>
        <p:nvPicPr>
          <p:cNvPr id="60420" name="Picture 6" descr="pano1"/>
          <p:cNvPicPr>
            <a:picLocks noChangeAspect="1" noChangeArrowheads="1"/>
          </p:cNvPicPr>
          <p:nvPr/>
        </p:nvPicPr>
        <p:blipFill>
          <a:blip r:embed="rId2" cstate="print"/>
          <a:srcRect/>
          <a:stretch>
            <a:fillRect/>
          </a:stretch>
        </p:blipFill>
        <p:spPr bwMode="auto">
          <a:xfrm>
            <a:off x="1524001" y="2513013"/>
            <a:ext cx="9140825" cy="868362"/>
          </a:xfrm>
          <a:prstGeom prst="rect">
            <a:avLst/>
          </a:prstGeom>
          <a:noFill/>
          <a:ln w="9525">
            <a:noFill/>
            <a:miter lim="800000"/>
            <a:headEnd/>
            <a:tailEnd/>
          </a:ln>
        </p:spPr>
      </p:pic>
      <p:sp>
        <p:nvSpPr>
          <p:cNvPr id="60421" name="Rectangle 7"/>
          <p:cNvSpPr>
            <a:spLocks noGrp="1" noChangeArrowheads="1"/>
          </p:cNvSpPr>
          <p:nvPr>
            <p:ph type="body" idx="1"/>
          </p:nvPr>
        </p:nvSpPr>
        <p:spPr>
          <a:xfrm>
            <a:off x="2133600" y="1447800"/>
            <a:ext cx="7772400" cy="1295400"/>
          </a:xfrm>
          <a:noFill/>
        </p:spPr>
        <p:txBody>
          <a:bodyPr/>
          <a:lstStyle/>
          <a:p>
            <a:r>
              <a:rPr lang="en-US"/>
              <a:t>1D Rotations (</a:t>
            </a:r>
            <a:r>
              <a:rPr lang="en-US">
                <a:latin typeface="Symbol" pitchFamily="18" charset="2"/>
              </a:rPr>
              <a:t>q</a:t>
            </a:r>
            <a:r>
              <a:rPr lang="en-US"/>
              <a:t>)</a:t>
            </a:r>
          </a:p>
          <a:p>
            <a:pPr lvl="1"/>
            <a:r>
              <a:rPr lang="en-US"/>
              <a:t>Ordering </a:t>
            </a:r>
            <a:r>
              <a:rPr lang="en-US">
                <a:sym typeface="Symbol" pitchFamily="18" charset="2"/>
              </a:rPr>
              <a:t></a:t>
            </a:r>
            <a:r>
              <a:rPr lang="en-US"/>
              <a:t> matching images</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Why “Recognising Panoramas”?</a:t>
            </a:r>
          </a:p>
        </p:txBody>
      </p:sp>
      <p:pic>
        <p:nvPicPr>
          <p:cNvPr id="61443" name="Picture 3" descr="pano1"/>
          <p:cNvPicPr>
            <a:picLocks noChangeAspect="1" noChangeArrowheads="1"/>
          </p:cNvPicPr>
          <p:nvPr/>
        </p:nvPicPr>
        <p:blipFill>
          <a:blip r:embed="rId2" cstate="print"/>
          <a:srcRect/>
          <a:stretch>
            <a:fillRect/>
          </a:stretch>
        </p:blipFill>
        <p:spPr bwMode="auto">
          <a:xfrm>
            <a:off x="1524001" y="2513013"/>
            <a:ext cx="9140825" cy="868362"/>
          </a:xfrm>
          <a:prstGeom prst="rect">
            <a:avLst/>
          </a:prstGeom>
          <a:noFill/>
          <a:ln w="9525">
            <a:noFill/>
            <a:miter lim="800000"/>
            <a:headEnd/>
            <a:tailEnd/>
          </a:ln>
        </p:spPr>
      </p:pic>
      <p:sp>
        <p:nvSpPr>
          <p:cNvPr id="61444" name="Rectangle 4"/>
          <p:cNvSpPr>
            <a:spLocks noGrp="1" noChangeArrowheads="1"/>
          </p:cNvSpPr>
          <p:nvPr>
            <p:ph type="body" idx="1"/>
          </p:nvPr>
        </p:nvSpPr>
        <p:spPr>
          <a:xfrm>
            <a:off x="2133600" y="1447800"/>
            <a:ext cx="7772400" cy="1295400"/>
          </a:xfrm>
          <a:noFill/>
        </p:spPr>
        <p:txBody>
          <a:bodyPr/>
          <a:lstStyle/>
          <a:p>
            <a:r>
              <a:rPr lang="en-US"/>
              <a:t>1D Rotations (</a:t>
            </a:r>
            <a:r>
              <a:rPr lang="en-US">
                <a:latin typeface="Symbol" pitchFamily="18" charset="2"/>
              </a:rPr>
              <a:t>q</a:t>
            </a:r>
            <a:r>
              <a:rPr lang="en-US"/>
              <a:t>)</a:t>
            </a:r>
          </a:p>
          <a:p>
            <a:pPr lvl="1"/>
            <a:r>
              <a:rPr lang="en-US"/>
              <a:t>Ordering </a:t>
            </a:r>
            <a:r>
              <a:rPr lang="en-US">
                <a:sym typeface="Symbol" pitchFamily="18" charset="2"/>
              </a:rPr>
              <a:t></a:t>
            </a:r>
            <a:r>
              <a:rPr lang="en-US"/>
              <a:t> matching images</a:t>
            </a:r>
          </a:p>
        </p:txBody>
      </p:sp>
      <p:grpSp>
        <p:nvGrpSpPr>
          <p:cNvPr id="61445" name="Group 5"/>
          <p:cNvGrpSpPr>
            <a:grpSpLocks/>
          </p:cNvGrpSpPr>
          <p:nvPr/>
        </p:nvGrpSpPr>
        <p:grpSpPr bwMode="auto">
          <a:xfrm>
            <a:off x="2133600" y="3581400"/>
            <a:ext cx="7772400" cy="1066800"/>
            <a:chOff x="384" y="2256"/>
            <a:chExt cx="4896" cy="672"/>
          </a:xfrm>
        </p:grpSpPr>
        <p:sp>
          <p:nvSpPr>
            <p:cNvPr id="61459" name="Rectangle 6"/>
            <p:cNvSpPr>
              <a:spLocks noChangeArrowheads="1"/>
            </p:cNvSpPr>
            <p:nvPr/>
          </p:nvSpPr>
          <p:spPr bwMode="auto">
            <a:xfrm>
              <a:off x="384" y="2256"/>
              <a:ext cx="4896" cy="672"/>
            </a:xfrm>
            <a:prstGeom prst="rect">
              <a:avLst/>
            </a:prstGeom>
            <a:noFill/>
            <a:ln w="9525">
              <a:noFill/>
              <a:miter lim="800000"/>
              <a:headEnd/>
              <a:tailEnd/>
            </a:ln>
          </p:spPr>
          <p:txBody>
            <a:bodyPr/>
            <a:lstStyle/>
            <a:p>
              <a:pPr marL="342900" indent="-342900">
                <a:spcBef>
                  <a:spcPct val="20000"/>
                </a:spcBef>
                <a:buFontTx/>
                <a:buChar char="•"/>
              </a:pPr>
              <a:r>
                <a:rPr lang="en-US">
                  <a:solidFill>
                    <a:srgbClr val="003399"/>
                  </a:solidFill>
                  <a:latin typeface="Verdana" pitchFamily="34" charset="0"/>
                </a:rPr>
                <a:t>2D Rotations (</a:t>
              </a:r>
              <a:r>
                <a:rPr lang="en-US">
                  <a:solidFill>
                    <a:srgbClr val="003399"/>
                  </a:solidFill>
                  <a:latin typeface="Symbol" pitchFamily="18" charset="2"/>
                </a:rPr>
                <a:t>q</a:t>
              </a:r>
              <a:r>
                <a:rPr lang="en-US">
                  <a:solidFill>
                    <a:srgbClr val="003399"/>
                  </a:solidFill>
                  <a:latin typeface="Verdana" pitchFamily="34" charset="0"/>
                </a:rPr>
                <a:t>, </a:t>
              </a:r>
              <a:r>
                <a:rPr lang="en-US">
                  <a:solidFill>
                    <a:srgbClr val="003399"/>
                  </a:solidFill>
                  <a:latin typeface="Symbol" pitchFamily="18" charset="2"/>
                </a:rPr>
                <a:t>f</a:t>
              </a:r>
              <a:r>
                <a:rPr lang="en-US">
                  <a:solidFill>
                    <a:srgbClr val="003399"/>
                  </a:solidFill>
                  <a:latin typeface="Verdana" pitchFamily="34" charset="0"/>
                </a:rPr>
                <a:t>)</a:t>
              </a:r>
            </a:p>
            <a:p>
              <a:pPr marL="742950" lvl="1" indent="-285750">
                <a:spcBef>
                  <a:spcPct val="20000"/>
                </a:spcBef>
                <a:buFontTx/>
                <a:buChar char="–"/>
              </a:pPr>
              <a:r>
                <a:rPr lang="en-US" sz="2000">
                  <a:solidFill>
                    <a:srgbClr val="003399"/>
                  </a:solidFill>
                  <a:latin typeface="Verdana" pitchFamily="34" charset="0"/>
                </a:rPr>
                <a:t>Ordering </a:t>
              </a:r>
              <a:r>
                <a:rPr lang="en-US" sz="2000">
                  <a:solidFill>
                    <a:srgbClr val="003399"/>
                  </a:solidFill>
                  <a:latin typeface="cmsy10" pitchFamily="82" charset="0"/>
                  <a:sym typeface="Symbol" pitchFamily="18" charset="2"/>
                </a:rPr>
                <a:t></a:t>
              </a:r>
              <a:r>
                <a:rPr lang="en-US" sz="2000">
                  <a:solidFill>
                    <a:srgbClr val="003399"/>
                  </a:solidFill>
                  <a:latin typeface="Verdana" pitchFamily="34" charset="0"/>
                </a:rPr>
                <a:t> matching images</a:t>
              </a:r>
            </a:p>
          </p:txBody>
        </p:sp>
        <p:sp>
          <p:nvSpPr>
            <p:cNvPr id="61460" name="Line 7"/>
            <p:cNvSpPr>
              <a:spLocks noChangeShapeType="1"/>
            </p:cNvSpPr>
            <p:nvPr/>
          </p:nvSpPr>
          <p:spPr bwMode="auto">
            <a:xfrm flipV="1">
              <a:off x="1716" y="2592"/>
              <a:ext cx="48" cy="144"/>
            </a:xfrm>
            <a:prstGeom prst="line">
              <a:avLst/>
            </a:prstGeom>
            <a:noFill/>
            <a:ln w="12700">
              <a:solidFill>
                <a:srgbClr val="003399"/>
              </a:solidFill>
              <a:round/>
              <a:headEnd/>
              <a:tailEnd/>
            </a:ln>
          </p:spPr>
          <p:txBody>
            <a:bodyPr/>
            <a:lstStyle/>
            <a:p>
              <a:endParaRPr lang="en-US"/>
            </a:p>
          </p:txBody>
        </p:sp>
      </p:grpSp>
      <p:pic>
        <p:nvPicPr>
          <p:cNvPr id="61446" name="Picture 8" descr="00"/>
          <p:cNvPicPr>
            <a:picLocks noChangeAspect="1" noChangeArrowheads="1"/>
          </p:cNvPicPr>
          <p:nvPr/>
        </p:nvPicPr>
        <p:blipFill>
          <a:blip r:embed="rId3" cstate="print"/>
          <a:srcRect/>
          <a:stretch>
            <a:fillRect/>
          </a:stretch>
        </p:blipFill>
        <p:spPr bwMode="auto">
          <a:xfrm>
            <a:off x="1524000" y="4570413"/>
            <a:ext cx="9196388" cy="2298700"/>
          </a:xfrm>
          <a:prstGeom prst="rect">
            <a:avLst/>
          </a:prstGeom>
          <a:noFill/>
          <a:ln w="9525">
            <a:noFill/>
            <a:miter lim="800000"/>
            <a:headEnd/>
            <a:tailEnd/>
          </a:ln>
        </p:spPr>
      </p:pic>
      <p:pic>
        <p:nvPicPr>
          <p:cNvPr id="731145" name="Picture 9" descr="01"/>
          <p:cNvPicPr>
            <a:picLocks noChangeAspect="1" noChangeArrowheads="1"/>
          </p:cNvPicPr>
          <p:nvPr/>
        </p:nvPicPr>
        <p:blipFill>
          <a:blip r:embed="rId4" cstate="print"/>
          <a:srcRect/>
          <a:stretch>
            <a:fillRect/>
          </a:stretch>
        </p:blipFill>
        <p:spPr bwMode="auto">
          <a:xfrm>
            <a:off x="1524000" y="4570413"/>
            <a:ext cx="9196388" cy="2298700"/>
          </a:xfrm>
          <a:prstGeom prst="rect">
            <a:avLst/>
          </a:prstGeom>
          <a:noFill/>
          <a:ln w="9525">
            <a:noFill/>
            <a:miter lim="800000"/>
            <a:headEnd/>
            <a:tailEnd/>
          </a:ln>
        </p:spPr>
      </p:pic>
      <p:pic>
        <p:nvPicPr>
          <p:cNvPr id="731146" name="Picture 10" descr="02"/>
          <p:cNvPicPr>
            <a:picLocks noChangeAspect="1" noChangeArrowheads="1"/>
          </p:cNvPicPr>
          <p:nvPr/>
        </p:nvPicPr>
        <p:blipFill>
          <a:blip r:embed="rId5" cstate="print"/>
          <a:srcRect/>
          <a:stretch>
            <a:fillRect/>
          </a:stretch>
        </p:blipFill>
        <p:spPr bwMode="auto">
          <a:xfrm>
            <a:off x="1524000" y="4570413"/>
            <a:ext cx="9196388" cy="2298700"/>
          </a:xfrm>
          <a:prstGeom prst="rect">
            <a:avLst/>
          </a:prstGeom>
          <a:noFill/>
          <a:ln w="9525">
            <a:noFill/>
            <a:miter lim="800000"/>
            <a:headEnd/>
            <a:tailEnd/>
          </a:ln>
        </p:spPr>
      </p:pic>
      <p:pic>
        <p:nvPicPr>
          <p:cNvPr id="731147" name="Picture 11" descr="03"/>
          <p:cNvPicPr>
            <a:picLocks noChangeAspect="1" noChangeArrowheads="1"/>
          </p:cNvPicPr>
          <p:nvPr/>
        </p:nvPicPr>
        <p:blipFill>
          <a:blip r:embed="rId6" cstate="print"/>
          <a:srcRect/>
          <a:stretch>
            <a:fillRect/>
          </a:stretch>
        </p:blipFill>
        <p:spPr bwMode="auto">
          <a:xfrm>
            <a:off x="1524000" y="4570413"/>
            <a:ext cx="9196388" cy="2298700"/>
          </a:xfrm>
          <a:prstGeom prst="rect">
            <a:avLst/>
          </a:prstGeom>
          <a:noFill/>
          <a:ln w="9525">
            <a:noFill/>
            <a:miter lim="800000"/>
            <a:headEnd/>
            <a:tailEnd/>
          </a:ln>
        </p:spPr>
      </p:pic>
      <p:pic>
        <p:nvPicPr>
          <p:cNvPr id="731148" name="Picture 12" descr="04"/>
          <p:cNvPicPr>
            <a:picLocks noChangeAspect="1" noChangeArrowheads="1"/>
          </p:cNvPicPr>
          <p:nvPr/>
        </p:nvPicPr>
        <p:blipFill>
          <a:blip r:embed="rId7" cstate="print"/>
          <a:srcRect/>
          <a:stretch>
            <a:fillRect/>
          </a:stretch>
        </p:blipFill>
        <p:spPr bwMode="auto">
          <a:xfrm>
            <a:off x="1524000" y="4570413"/>
            <a:ext cx="9196388" cy="2298700"/>
          </a:xfrm>
          <a:prstGeom prst="rect">
            <a:avLst/>
          </a:prstGeom>
          <a:noFill/>
          <a:ln w="9525">
            <a:noFill/>
            <a:miter lim="800000"/>
            <a:headEnd/>
            <a:tailEnd/>
          </a:ln>
        </p:spPr>
      </p:pic>
      <p:pic>
        <p:nvPicPr>
          <p:cNvPr id="731149" name="Picture 13" descr="05"/>
          <p:cNvPicPr>
            <a:picLocks noChangeAspect="1" noChangeArrowheads="1"/>
          </p:cNvPicPr>
          <p:nvPr/>
        </p:nvPicPr>
        <p:blipFill>
          <a:blip r:embed="rId8" cstate="print"/>
          <a:srcRect/>
          <a:stretch>
            <a:fillRect/>
          </a:stretch>
        </p:blipFill>
        <p:spPr bwMode="auto">
          <a:xfrm>
            <a:off x="1524000" y="4570413"/>
            <a:ext cx="9196388" cy="2298700"/>
          </a:xfrm>
          <a:prstGeom prst="rect">
            <a:avLst/>
          </a:prstGeom>
          <a:noFill/>
          <a:ln w="9525">
            <a:noFill/>
            <a:miter lim="800000"/>
            <a:headEnd/>
            <a:tailEnd/>
          </a:ln>
        </p:spPr>
      </p:pic>
      <p:pic>
        <p:nvPicPr>
          <p:cNvPr id="731150" name="Picture 14" descr="06"/>
          <p:cNvPicPr>
            <a:picLocks noChangeAspect="1" noChangeArrowheads="1"/>
          </p:cNvPicPr>
          <p:nvPr/>
        </p:nvPicPr>
        <p:blipFill>
          <a:blip r:embed="rId9" cstate="print"/>
          <a:srcRect/>
          <a:stretch>
            <a:fillRect/>
          </a:stretch>
        </p:blipFill>
        <p:spPr bwMode="auto">
          <a:xfrm>
            <a:off x="1524000" y="4570413"/>
            <a:ext cx="9196388" cy="2298700"/>
          </a:xfrm>
          <a:prstGeom prst="rect">
            <a:avLst/>
          </a:prstGeom>
          <a:noFill/>
          <a:ln w="9525">
            <a:noFill/>
            <a:miter lim="800000"/>
            <a:headEnd/>
            <a:tailEnd/>
          </a:ln>
        </p:spPr>
      </p:pic>
      <p:pic>
        <p:nvPicPr>
          <p:cNvPr id="731151" name="Picture 15" descr="07"/>
          <p:cNvPicPr>
            <a:picLocks noChangeAspect="1" noChangeArrowheads="1"/>
          </p:cNvPicPr>
          <p:nvPr/>
        </p:nvPicPr>
        <p:blipFill>
          <a:blip r:embed="rId10" cstate="print"/>
          <a:srcRect/>
          <a:stretch>
            <a:fillRect/>
          </a:stretch>
        </p:blipFill>
        <p:spPr bwMode="auto">
          <a:xfrm>
            <a:off x="1524000" y="4570413"/>
            <a:ext cx="9196388" cy="2298700"/>
          </a:xfrm>
          <a:prstGeom prst="rect">
            <a:avLst/>
          </a:prstGeom>
          <a:noFill/>
          <a:ln w="9525">
            <a:noFill/>
            <a:miter lim="800000"/>
            <a:headEnd/>
            <a:tailEnd/>
          </a:ln>
        </p:spPr>
      </p:pic>
      <p:pic>
        <p:nvPicPr>
          <p:cNvPr id="731152" name="Picture 16" descr="08"/>
          <p:cNvPicPr>
            <a:picLocks noChangeAspect="1" noChangeArrowheads="1"/>
          </p:cNvPicPr>
          <p:nvPr/>
        </p:nvPicPr>
        <p:blipFill>
          <a:blip r:embed="rId11" cstate="print"/>
          <a:srcRect/>
          <a:stretch>
            <a:fillRect/>
          </a:stretch>
        </p:blipFill>
        <p:spPr bwMode="auto">
          <a:xfrm>
            <a:off x="1524000" y="4570413"/>
            <a:ext cx="9196388" cy="2298700"/>
          </a:xfrm>
          <a:prstGeom prst="rect">
            <a:avLst/>
          </a:prstGeom>
          <a:noFill/>
          <a:ln w="9525">
            <a:noFill/>
            <a:miter lim="800000"/>
            <a:headEnd/>
            <a:tailEnd/>
          </a:ln>
        </p:spPr>
      </p:pic>
      <p:pic>
        <p:nvPicPr>
          <p:cNvPr id="731153" name="Picture 17" descr="09"/>
          <p:cNvPicPr>
            <a:picLocks noChangeAspect="1" noChangeArrowheads="1"/>
          </p:cNvPicPr>
          <p:nvPr/>
        </p:nvPicPr>
        <p:blipFill>
          <a:blip r:embed="rId12" cstate="print"/>
          <a:srcRect/>
          <a:stretch>
            <a:fillRect/>
          </a:stretch>
        </p:blipFill>
        <p:spPr bwMode="auto">
          <a:xfrm>
            <a:off x="1524000" y="4570413"/>
            <a:ext cx="9196388" cy="2298700"/>
          </a:xfrm>
          <a:prstGeom prst="rect">
            <a:avLst/>
          </a:prstGeom>
          <a:noFill/>
          <a:ln w="9525">
            <a:noFill/>
            <a:miter lim="800000"/>
            <a:headEnd/>
            <a:tailEnd/>
          </a:ln>
        </p:spPr>
      </p:pic>
      <p:pic>
        <p:nvPicPr>
          <p:cNvPr id="731154" name="Picture 18" descr="10"/>
          <p:cNvPicPr>
            <a:picLocks noChangeAspect="1" noChangeArrowheads="1"/>
          </p:cNvPicPr>
          <p:nvPr/>
        </p:nvPicPr>
        <p:blipFill>
          <a:blip r:embed="rId13" cstate="print"/>
          <a:srcRect/>
          <a:stretch>
            <a:fillRect/>
          </a:stretch>
        </p:blipFill>
        <p:spPr bwMode="auto">
          <a:xfrm>
            <a:off x="1524000" y="4570413"/>
            <a:ext cx="9196388" cy="2298700"/>
          </a:xfrm>
          <a:prstGeom prst="rect">
            <a:avLst/>
          </a:prstGeom>
          <a:noFill/>
          <a:ln w="9525">
            <a:noFill/>
            <a:miter lim="800000"/>
            <a:headEnd/>
            <a:tailEnd/>
          </a:ln>
        </p:spPr>
      </p:pic>
      <p:pic>
        <p:nvPicPr>
          <p:cNvPr id="731155" name="Picture 19" descr="11"/>
          <p:cNvPicPr>
            <a:picLocks noChangeAspect="1" noChangeArrowheads="1"/>
          </p:cNvPicPr>
          <p:nvPr/>
        </p:nvPicPr>
        <p:blipFill>
          <a:blip r:embed="rId14" cstate="print"/>
          <a:srcRect/>
          <a:stretch>
            <a:fillRect/>
          </a:stretch>
        </p:blipFill>
        <p:spPr bwMode="auto">
          <a:xfrm>
            <a:off x="1524000" y="4570413"/>
            <a:ext cx="9196388" cy="2298700"/>
          </a:xfrm>
          <a:prstGeom prst="rect">
            <a:avLst/>
          </a:prstGeom>
          <a:noFill/>
          <a:ln w="9525">
            <a:noFill/>
            <a:miter lim="800000"/>
            <a:headEnd/>
            <a:tailEnd/>
          </a:ln>
        </p:spPr>
      </p:pic>
      <p:pic>
        <p:nvPicPr>
          <p:cNvPr id="731156" name="Picture 20" descr="12"/>
          <p:cNvPicPr>
            <a:picLocks noChangeAspect="1" noChangeArrowheads="1"/>
          </p:cNvPicPr>
          <p:nvPr/>
        </p:nvPicPr>
        <p:blipFill>
          <a:blip r:embed="rId15" cstate="print"/>
          <a:srcRect/>
          <a:stretch>
            <a:fillRect/>
          </a:stretch>
        </p:blipFill>
        <p:spPr bwMode="auto">
          <a:xfrm>
            <a:off x="1524000" y="4570413"/>
            <a:ext cx="9196388" cy="2298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
                                  </p:stCondLst>
                                  <p:childTnLst>
                                    <p:set>
                                      <p:cBhvr>
                                        <p:cTn id="6" dur="1" fill="hold">
                                          <p:stCondLst>
                                            <p:cond delay="499"/>
                                          </p:stCondLst>
                                        </p:cTn>
                                        <p:tgtEl>
                                          <p:spTgt spid="731145"/>
                                        </p:tgtEl>
                                        <p:attrNameLst>
                                          <p:attrName>style.visibility</p:attrName>
                                        </p:attrNameLst>
                                      </p:cBhvr>
                                      <p:to>
                                        <p:strVal val="visible"/>
                                      </p:to>
                                    </p:set>
                                  </p:childTnLst>
                                </p:cTn>
                              </p:par>
                            </p:childTnLst>
                          </p:cTn>
                        </p:par>
                        <p:par>
                          <p:cTn id="7" fill="hold">
                            <p:stCondLst>
                              <p:cond delay="700"/>
                            </p:stCondLst>
                            <p:childTnLst>
                              <p:par>
                                <p:cTn id="8" presetID="1" presetClass="entr" presetSubtype="0" fill="hold" nodeType="afterEffect">
                                  <p:stCondLst>
                                    <p:cond delay="200"/>
                                  </p:stCondLst>
                                  <p:childTnLst>
                                    <p:set>
                                      <p:cBhvr>
                                        <p:cTn id="9" dur="1" fill="hold">
                                          <p:stCondLst>
                                            <p:cond delay="499"/>
                                          </p:stCondLst>
                                        </p:cTn>
                                        <p:tgtEl>
                                          <p:spTgt spid="731146"/>
                                        </p:tgtEl>
                                        <p:attrNameLst>
                                          <p:attrName>style.visibility</p:attrName>
                                        </p:attrNameLst>
                                      </p:cBhvr>
                                      <p:to>
                                        <p:strVal val="visible"/>
                                      </p:to>
                                    </p:set>
                                  </p:childTnLst>
                                </p:cTn>
                              </p:par>
                            </p:childTnLst>
                          </p:cTn>
                        </p:par>
                        <p:par>
                          <p:cTn id="10" fill="hold">
                            <p:stCondLst>
                              <p:cond delay="1400"/>
                            </p:stCondLst>
                            <p:childTnLst>
                              <p:par>
                                <p:cTn id="11" presetID="1" presetClass="entr" presetSubtype="0" fill="hold" nodeType="afterEffect">
                                  <p:stCondLst>
                                    <p:cond delay="200"/>
                                  </p:stCondLst>
                                  <p:childTnLst>
                                    <p:set>
                                      <p:cBhvr>
                                        <p:cTn id="12" dur="1" fill="hold">
                                          <p:stCondLst>
                                            <p:cond delay="499"/>
                                          </p:stCondLst>
                                        </p:cTn>
                                        <p:tgtEl>
                                          <p:spTgt spid="731147"/>
                                        </p:tgtEl>
                                        <p:attrNameLst>
                                          <p:attrName>style.visibility</p:attrName>
                                        </p:attrNameLst>
                                      </p:cBhvr>
                                      <p:to>
                                        <p:strVal val="visible"/>
                                      </p:to>
                                    </p:set>
                                  </p:childTnLst>
                                </p:cTn>
                              </p:par>
                            </p:childTnLst>
                          </p:cTn>
                        </p:par>
                        <p:par>
                          <p:cTn id="13" fill="hold">
                            <p:stCondLst>
                              <p:cond delay="2100"/>
                            </p:stCondLst>
                            <p:childTnLst>
                              <p:par>
                                <p:cTn id="14" presetID="1" presetClass="entr" presetSubtype="0" fill="hold" nodeType="afterEffect">
                                  <p:stCondLst>
                                    <p:cond delay="200"/>
                                  </p:stCondLst>
                                  <p:childTnLst>
                                    <p:set>
                                      <p:cBhvr>
                                        <p:cTn id="15" dur="1" fill="hold">
                                          <p:stCondLst>
                                            <p:cond delay="499"/>
                                          </p:stCondLst>
                                        </p:cTn>
                                        <p:tgtEl>
                                          <p:spTgt spid="731148"/>
                                        </p:tgtEl>
                                        <p:attrNameLst>
                                          <p:attrName>style.visibility</p:attrName>
                                        </p:attrNameLst>
                                      </p:cBhvr>
                                      <p:to>
                                        <p:strVal val="visible"/>
                                      </p:to>
                                    </p:set>
                                  </p:childTnLst>
                                </p:cTn>
                              </p:par>
                            </p:childTnLst>
                          </p:cTn>
                        </p:par>
                        <p:par>
                          <p:cTn id="16" fill="hold">
                            <p:stCondLst>
                              <p:cond delay="2800"/>
                            </p:stCondLst>
                            <p:childTnLst>
                              <p:par>
                                <p:cTn id="17" presetID="1" presetClass="entr" presetSubtype="0" fill="hold" nodeType="afterEffect">
                                  <p:stCondLst>
                                    <p:cond delay="200"/>
                                  </p:stCondLst>
                                  <p:childTnLst>
                                    <p:set>
                                      <p:cBhvr>
                                        <p:cTn id="18" dur="1" fill="hold">
                                          <p:stCondLst>
                                            <p:cond delay="499"/>
                                          </p:stCondLst>
                                        </p:cTn>
                                        <p:tgtEl>
                                          <p:spTgt spid="731149"/>
                                        </p:tgtEl>
                                        <p:attrNameLst>
                                          <p:attrName>style.visibility</p:attrName>
                                        </p:attrNameLst>
                                      </p:cBhvr>
                                      <p:to>
                                        <p:strVal val="visible"/>
                                      </p:to>
                                    </p:set>
                                  </p:childTnLst>
                                </p:cTn>
                              </p:par>
                            </p:childTnLst>
                          </p:cTn>
                        </p:par>
                        <p:par>
                          <p:cTn id="19" fill="hold">
                            <p:stCondLst>
                              <p:cond delay="3500"/>
                            </p:stCondLst>
                            <p:childTnLst>
                              <p:par>
                                <p:cTn id="20" presetID="1" presetClass="entr" presetSubtype="0" fill="hold" nodeType="afterEffect">
                                  <p:stCondLst>
                                    <p:cond delay="200"/>
                                  </p:stCondLst>
                                  <p:childTnLst>
                                    <p:set>
                                      <p:cBhvr>
                                        <p:cTn id="21" dur="1" fill="hold">
                                          <p:stCondLst>
                                            <p:cond delay="499"/>
                                          </p:stCondLst>
                                        </p:cTn>
                                        <p:tgtEl>
                                          <p:spTgt spid="731150"/>
                                        </p:tgtEl>
                                        <p:attrNameLst>
                                          <p:attrName>style.visibility</p:attrName>
                                        </p:attrNameLst>
                                      </p:cBhvr>
                                      <p:to>
                                        <p:strVal val="visible"/>
                                      </p:to>
                                    </p:set>
                                  </p:childTnLst>
                                </p:cTn>
                              </p:par>
                            </p:childTnLst>
                          </p:cTn>
                        </p:par>
                        <p:par>
                          <p:cTn id="22" fill="hold">
                            <p:stCondLst>
                              <p:cond delay="4200"/>
                            </p:stCondLst>
                            <p:childTnLst>
                              <p:par>
                                <p:cTn id="23" presetID="1" presetClass="entr" presetSubtype="0" fill="hold" nodeType="afterEffect">
                                  <p:stCondLst>
                                    <p:cond delay="200"/>
                                  </p:stCondLst>
                                  <p:childTnLst>
                                    <p:set>
                                      <p:cBhvr>
                                        <p:cTn id="24" dur="1" fill="hold">
                                          <p:stCondLst>
                                            <p:cond delay="499"/>
                                          </p:stCondLst>
                                        </p:cTn>
                                        <p:tgtEl>
                                          <p:spTgt spid="731151"/>
                                        </p:tgtEl>
                                        <p:attrNameLst>
                                          <p:attrName>style.visibility</p:attrName>
                                        </p:attrNameLst>
                                      </p:cBhvr>
                                      <p:to>
                                        <p:strVal val="visible"/>
                                      </p:to>
                                    </p:set>
                                  </p:childTnLst>
                                </p:cTn>
                              </p:par>
                            </p:childTnLst>
                          </p:cTn>
                        </p:par>
                        <p:par>
                          <p:cTn id="25" fill="hold">
                            <p:stCondLst>
                              <p:cond delay="4900"/>
                            </p:stCondLst>
                            <p:childTnLst>
                              <p:par>
                                <p:cTn id="26" presetID="1" presetClass="entr" presetSubtype="0" fill="hold" nodeType="afterEffect">
                                  <p:stCondLst>
                                    <p:cond delay="200"/>
                                  </p:stCondLst>
                                  <p:childTnLst>
                                    <p:set>
                                      <p:cBhvr>
                                        <p:cTn id="27" dur="1" fill="hold">
                                          <p:stCondLst>
                                            <p:cond delay="499"/>
                                          </p:stCondLst>
                                        </p:cTn>
                                        <p:tgtEl>
                                          <p:spTgt spid="731152"/>
                                        </p:tgtEl>
                                        <p:attrNameLst>
                                          <p:attrName>style.visibility</p:attrName>
                                        </p:attrNameLst>
                                      </p:cBhvr>
                                      <p:to>
                                        <p:strVal val="visible"/>
                                      </p:to>
                                    </p:set>
                                  </p:childTnLst>
                                </p:cTn>
                              </p:par>
                            </p:childTnLst>
                          </p:cTn>
                        </p:par>
                        <p:par>
                          <p:cTn id="28" fill="hold">
                            <p:stCondLst>
                              <p:cond delay="5600"/>
                            </p:stCondLst>
                            <p:childTnLst>
                              <p:par>
                                <p:cTn id="29" presetID="1" presetClass="entr" presetSubtype="0" fill="hold" nodeType="afterEffect">
                                  <p:stCondLst>
                                    <p:cond delay="200"/>
                                  </p:stCondLst>
                                  <p:childTnLst>
                                    <p:set>
                                      <p:cBhvr>
                                        <p:cTn id="30" dur="1" fill="hold">
                                          <p:stCondLst>
                                            <p:cond delay="499"/>
                                          </p:stCondLst>
                                        </p:cTn>
                                        <p:tgtEl>
                                          <p:spTgt spid="731153"/>
                                        </p:tgtEl>
                                        <p:attrNameLst>
                                          <p:attrName>style.visibility</p:attrName>
                                        </p:attrNameLst>
                                      </p:cBhvr>
                                      <p:to>
                                        <p:strVal val="visible"/>
                                      </p:to>
                                    </p:set>
                                  </p:childTnLst>
                                </p:cTn>
                              </p:par>
                            </p:childTnLst>
                          </p:cTn>
                        </p:par>
                        <p:par>
                          <p:cTn id="31" fill="hold">
                            <p:stCondLst>
                              <p:cond delay="6300"/>
                            </p:stCondLst>
                            <p:childTnLst>
                              <p:par>
                                <p:cTn id="32" presetID="1" presetClass="entr" presetSubtype="0" fill="hold" nodeType="afterEffect">
                                  <p:stCondLst>
                                    <p:cond delay="200"/>
                                  </p:stCondLst>
                                  <p:childTnLst>
                                    <p:set>
                                      <p:cBhvr>
                                        <p:cTn id="33" dur="1" fill="hold">
                                          <p:stCondLst>
                                            <p:cond delay="499"/>
                                          </p:stCondLst>
                                        </p:cTn>
                                        <p:tgtEl>
                                          <p:spTgt spid="731154"/>
                                        </p:tgtEl>
                                        <p:attrNameLst>
                                          <p:attrName>style.visibility</p:attrName>
                                        </p:attrNameLst>
                                      </p:cBhvr>
                                      <p:to>
                                        <p:strVal val="visible"/>
                                      </p:to>
                                    </p:set>
                                  </p:childTnLst>
                                </p:cTn>
                              </p:par>
                            </p:childTnLst>
                          </p:cTn>
                        </p:par>
                        <p:par>
                          <p:cTn id="34" fill="hold">
                            <p:stCondLst>
                              <p:cond delay="7000"/>
                            </p:stCondLst>
                            <p:childTnLst>
                              <p:par>
                                <p:cTn id="35" presetID="1" presetClass="entr" presetSubtype="0" fill="hold" nodeType="afterEffect">
                                  <p:stCondLst>
                                    <p:cond delay="200"/>
                                  </p:stCondLst>
                                  <p:childTnLst>
                                    <p:set>
                                      <p:cBhvr>
                                        <p:cTn id="36" dur="1" fill="hold">
                                          <p:stCondLst>
                                            <p:cond delay="499"/>
                                          </p:stCondLst>
                                        </p:cTn>
                                        <p:tgtEl>
                                          <p:spTgt spid="731155"/>
                                        </p:tgtEl>
                                        <p:attrNameLst>
                                          <p:attrName>style.visibility</p:attrName>
                                        </p:attrNameLst>
                                      </p:cBhvr>
                                      <p:to>
                                        <p:strVal val="visible"/>
                                      </p:to>
                                    </p:set>
                                  </p:childTnLst>
                                </p:cTn>
                              </p:par>
                            </p:childTnLst>
                          </p:cTn>
                        </p:par>
                        <p:par>
                          <p:cTn id="37" fill="hold">
                            <p:stCondLst>
                              <p:cond delay="7700"/>
                            </p:stCondLst>
                            <p:childTnLst>
                              <p:par>
                                <p:cTn id="38" presetID="1" presetClass="entr" presetSubtype="0" fill="hold" nodeType="afterEffect">
                                  <p:stCondLst>
                                    <p:cond delay="200"/>
                                  </p:stCondLst>
                                  <p:childTnLst>
                                    <p:set>
                                      <p:cBhvr>
                                        <p:cTn id="39" dur="1" fill="hold">
                                          <p:stCondLst>
                                            <p:cond delay="499"/>
                                          </p:stCondLst>
                                        </p:cTn>
                                        <p:tgtEl>
                                          <p:spTgt spid="7311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Why “Recognising Panoramas”?</a:t>
            </a:r>
          </a:p>
        </p:txBody>
      </p:sp>
      <p:pic>
        <p:nvPicPr>
          <p:cNvPr id="62467" name="Picture 3" descr="pano1"/>
          <p:cNvPicPr>
            <a:picLocks noChangeAspect="1" noChangeArrowheads="1"/>
          </p:cNvPicPr>
          <p:nvPr/>
        </p:nvPicPr>
        <p:blipFill>
          <a:blip r:embed="rId2" cstate="print"/>
          <a:srcRect/>
          <a:stretch>
            <a:fillRect/>
          </a:stretch>
        </p:blipFill>
        <p:spPr bwMode="auto">
          <a:xfrm>
            <a:off x="1524001" y="2513013"/>
            <a:ext cx="9140825" cy="868362"/>
          </a:xfrm>
          <a:prstGeom prst="rect">
            <a:avLst/>
          </a:prstGeom>
          <a:noFill/>
          <a:ln w="9525">
            <a:noFill/>
            <a:miter lim="800000"/>
            <a:headEnd/>
            <a:tailEnd/>
          </a:ln>
        </p:spPr>
      </p:pic>
      <p:sp>
        <p:nvSpPr>
          <p:cNvPr id="62468" name="Rectangle 4"/>
          <p:cNvSpPr>
            <a:spLocks noGrp="1" noChangeArrowheads="1"/>
          </p:cNvSpPr>
          <p:nvPr>
            <p:ph type="body" idx="1"/>
          </p:nvPr>
        </p:nvSpPr>
        <p:spPr>
          <a:xfrm>
            <a:off x="2133600" y="1447800"/>
            <a:ext cx="7772400" cy="1295400"/>
          </a:xfrm>
          <a:noFill/>
        </p:spPr>
        <p:txBody>
          <a:bodyPr/>
          <a:lstStyle/>
          <a:p>
            <a:r>
              <a:rPr lang="en-US"/>
              <a:t>1D Rotations (</a:t>
            </a:r>
            <a:r>
              <a:rPr lang="en-US">
                <a:latin typeface="Symbol" pitchFamily="18" charset="2"/>
              </a:rPr>
              <a:t>q</a:t>
            </a:r>
            <a:r>
              <a:rPr lang="en-US"/>
              <a:t>)</a:t>
            </a:r>
          </a:p>
          <a:p>
            <a:pPr lvl="1"/>
            <a:r>
              <a:rPr lang="en-US"/>
              <a:t>Ordering </a:t>
            </a:r>
            <a:r>
              <a:rPr lang="en-US">
                <a:sym typeface="Symbol" pitchFamily="18" charset="2"/>
              </a:rPr>
              <a:t></a:t>
            </a:r>
            <a:r>
              <a:rPr lang="en-US"/>
              <a:t> matching images</a:t>
            </a:r>
          </a:p>
        </p:txBody>
      </p:sp>
      <p:grpSp>
        <p:nvGrpSpPr>
          <p:cNvPr id="62469" name="Group 5"/>
          <p:cNvGrpSpPr>
            <a:grpSpLocks/>
          </p:cNvGrpSpPr>
          <p:nvPr/>
        </p:nvGrpSpPr>
        <p:grpSpPr bwMode="auto">
          <a:xfrm>
            <a:off x="2133600" y="3581400"/>
            <a:ext cx="7772400" cy="1066800"/>
            <a:chOff x="384" y="2256"/>
            <a:chExt cx="4896" cy="672"/>
          </a:xfrm>
        </p:grpSpPr>
        <p:sp>
          <p:nvSpPr>
            <p:cNvPr id="62480" name="Rectangle 6"/>
            <p:cNvSpPr>
              <a:spLocks noChangeArrowheads="1"/>
            </p:cNvSpPr>
            <p:nvPr/>
          </p:nvSpPr>
          <p:spPr bwMode="auto">
            <a:xfrm>
              <a:off x="384" y="2256"/>
              <a:ext cx="4896" cy="672"/>
            </a:xfrm>
            <a:prstGeom prst="rect">
              <a:avLst/>
            </a:prstGeom>
            <a:noFill/>
            <a:ln w="9525">
              <a:noFill/>
              <a:miter lim="800000"/>
              <a:headEnd/>
              <a:tailEnd/>
            </a:ln>
          </p:spPr>
          <p:txBody>
            <a:bodyPr/>
            <a:lstStyle/>
            <a:p>
              <a:pPr marL="342900" indent="-342900">
                <a:spcBef>
                  <a:spcPct val="20000"/>
                </a:spcBef>
                <a:buFontTx/>
                <a:buChar char="•"/>
              </a:pPr>
              <a:r>
                <a:rPr lang="en-US">
                  <a:solidFill>
                    <a:srgbClr val="003399"/>
                  </a:solidFill>
                  <a:latin typeface="Verdana" pitchFamily="34" charset="0"/>
                </a:rPr>
                <a:t>2D Rotations (</a:t>
              </a:r>
              <a:r>
                <a:rPr lang="en-US">
                  <a:solidFill>
                    <a:srgbClr val="003399"/>
                  </a:solidFill>
                  <a:latin typeface="Symbol" pitchFamily="18" charset="2"/>
                </a:rPr>
                <a:t>q</a:t>
              </a:r>
              <a:r>
                <a:rPr lang="en-US">
                  <a:solidFill>
                    <a:srgbClr val="003399"/>
                  </a:solidFill>
                  <a:latin typeface="Verdana" pitchFamily="34" charset="0"/>
                </a:rPr>
                <a:t>, </a:t>
              </a:r>
              <a:r>
                <a:rPr lang="en-US">
                  <a:solidFill>
                    <a:srgbClr val="003399"/>
                  </a:solidFill>
                  <a:latin typeface="Symbol" pitchFamily="18" charset="2"/>
                </a:rPr>
                <a:t>f</a:t>
              </a:r>
              <a:r>
                <a:rPr lang="en-US">
                  <a:solidFill>
                    <a:srgbClr val="003399"/>
                  </a:solidFill>
                  <a:latin typeface="Verdana" pitchFamily="34" charset="0"/>
                </a:rPr>
                <a:t>)</a:t>
              </a:r>
            </a:p>
            <a:p>
              <a:pPr marL="742950" lvl="1" indent="-285750">
                <a:spcBef>
                  <a:spcPct val="20000"/>
                </a:spcBef>
                <a:buFontTx/>
                <a:buChar char="–"/>
              </a:pPr>
              <a:r>
                <a:rPr lang="en-US" sz="2000">
                  <a:solidFill>
                    <a:srgbClr val="003399"/>
                  </a:solidFill>
                  <a:latin typeface="Verdana" pitchFamily="34" charset="0"/>
                </a:rPr>
                <a:t>Ordering </a:t>
              </a:r>
              <a:r>
                <a:rPr lang="en-US" sz="2000">
                  <a:solidFill>
                    <a:srgbClr val="003399"/>
                  </a:solidFill>
                  <a:latin typeface="cmsy10" pitchFamily="82" charset="0"/>
                  <a:sym typeface="Symbol" pitchFamily="18" charset="2"/>
                </a:rPr>
                <a:t></a:t>
              </a:r>
              <a:r>
                <a:rPr lang="en-US" sz="2000">
                  <a:solidFill>
                    <a:srgbClr val="003399"/>
                  </a:solidFill>
                  <a:latin typeface="Verdana" pitchFamily="34" charset="0"/>
                </a:rPr>
                <a:t> matching images</a:t>
              </a:r>
            </a:p>
          </p:txBody>
        </p:sp>
        <p:sp>
          <p:nvSpPr>
            <p:cNvPr id="62481" name="Line 7"/>
            <p:cNvSpPr>
              <a:spLocks noChangeShapeType="1"/>
            </p:cNvSpPr>
            <p:nvPr/>
          </p:nvSpPr>
          <p:spPr bwMode="auto">
            <a:xfrm flipV="1">
              <a:off x="1716" y="2592"/>
              <a:ext cx="48" cy="144"/>
            </a:xfrm>
            <a:prstGeom prst="line">
              <a:avLst/>
            </a:prstGeom>
            <a:noFill/>
            <a:ln w="12700">
              <a:solidFill>
                <a:srgbClr val="003399"/>
              </a:solidFill>
              <a:round/>
              <a:headEnd/>
              <a:tailEnd/>
            </a:ln>
          </p:spPr>
          <p:txBody>
            <a:bodyPr/>
            <a:lstStyle/>
            <a:p>
              <a:endParaRPr lang="en-US"/>
            </a:p>
          </p:txBody>
        </p:sp>
      </p:grpSp>
      <p:pic>
        <p:nvPicPr>
          <p:cNvPr id="62470" name="Picture 8" descr="20"/>
          <p:cNvPicPr>
            <a:picLocks noChangeAspect="1" noChangeArrowheads="1"/>
          </p:cNvPicPr>
          <p:nvPr/>
        </p:nvPicPr>
        <p:blipFill>
          <a:blip r:embed="rId3" cstate="print"/>
          <a:srcRect/>
          <a:stretch>
            <a:fillRect/>
          </a:stretch>
        </p:blipFill>
        <p:spPr bwMode="auto">
          <a:xfrm>
            <a:off x="1524000" y="4570413"/>
            <a:ext cx="9196388" cy="2298700"/>
          </a:xfrm>
          <a:prstGeom prst="rect">
            <a:avLst/>
          </a:prstGeom>
          <a:noFill/>
          <a:ln w="9525">
            <a:noFill/>
            <a:miter lim="800000"/>
            <a:headEnd/>
            <a:tailEnd/>
          </a:ln>
        </p:spPr>
      </p:pic>
      <p:pic>
        <p:nvPicPr>
          <p:cNvPr id="732169" name="Picture 9" descr="28"/>
          <p:cNvPicPr>
            <a:picLocks noChangeAspect="1" noChangeArrowheads="1"/>
          </p:cNvPicPr>
          <p:nvPr/>
        </p:nvPicPr>
        <p:blipFill>
          <a:blip r:embed="rId4" cstate="print"/>
          <a:srcRect/>
          <a:stretch>
            <a:fillRect/>
          </a:stretch>
        </p:blipFill>
        <p:spPr bwMode="auto">
          <a:xfrm>
            <a:off x="1524000" y="4570413"/>
            <a:ext cx="9196388" cy="2298700"/>
          </a:xfrm>
          <a:prstGeom prst="rect">
            <a:avLst/>
          </a:prstGeom>
          <a:noFill/>
          <a:ln w="9525">
            <a:noFill/>
            <a:miter lim="800000"/>
            <a:headEnd/>
            <a:tailEnd/>
          </a:ln>
        </p:spPr>
      </p:pic>
      <p:pic>
        <p:nvPicPr>
          <p:cNvPr id="732170" name="Picture 10" descr="36"/>
          <p:cNvPicPr>
            <a:picLocks noChangeAspect="1" noChangeArrowheads="1"/>
          </p:cNvPicPr>
          <p:nvPr/>
        </p:nvPicPr>
        <p:blipFill>
          <a:blip r:embed="rId5" cstate="print"/>
          <a:srcRect/>
          <a:stretch>
            <a:fillRect/>
          </a:stretch>
        </p:blipFill>
        <p:spPr bwMode="auto">
          <a:xfrm>
            <a:off x="1524000" y="4570413"/>
            <a:ext cx="9196388" cy="2298700"/>
          </a:xfrm>
          <a:prstGeom prst="rect">
            <a:avLst/>
          </a:prstGeom>
          <a:noFill/>
          <a:ln w="9525">
            <a:noFill/>
            <a:miter lim="800000"/>
            <a:headEnd/>
            <a:tailEnd/>
          </a:ln>
        </p:spPr>
      </p:pic>
      <p:pic>
        <p:nvPicPr>
          <p:cNvPr id="732171" name="Picture 11" descr="44"/>
          <p:cNvPicPr>
            <a:picLocks noChangeAspect="1" noChangeArrowheads="1"/>
          </p:cNvPicPr>
          <p:nvPr/>
        </p:nvPicPr>
        <p:blipFill>
          <a:blip r:embed="rId6" cstate="print"/>
          <a:srcRect/>
          <a:stretch>
            <a:fillRect/>
          </a:stretch>
        </p:blipFill>
        <p:spPr bwMode="auto">
          <a:xfrm>
            <a:off x="1524000" y="4570413"/>
            <a:ext cx="9196388" cy="2298700"/>
          </a:xfrm>
          <a:prstGeom prst="rect">
            <a:avLst/>
          </a:prstGeom>
          <a:noFill/>
          <a:ln w="9525">
            <a:noFill/>
            <a:miter lim="800000"/>
            <a:headEnd/>
            <a:tailEnd/>
          </a:ln>
        </p:spPr>
      </p:pic>
      <p:pic>
        <p:nvPicPr>
          <p:cNvPr id="732172" name="Picture 12" descr="52"/>
          <p:cNvPicPr>
            <a:picLocks noChangeAspect="1" noChangeArrowheads="1"/>
          </p:cNvPicPr>
          <p:nvPr/>
        </p:nvPicPr>
        <p:blipFill>
          <a:blip r:embed="rId7" cstate="print"/>
          <a:srcRect/>
          <a:stretch>
            <a:fillRect/>
          </a:stretch>
        </p:blipFill>
        <p:spPr bwMode="auto">
          <a:xfrm>
            <a:off x="1524000" y="4570413"/>
            <a:ext cx="9196388" cy="2298700"/>
          </a:xfrm>
          <a:prstGeom prst="rect">
            <a:avLst/>
          </a:prstGeom>
          <a:noFill/>
          <a:ln w="9525">
            <a:noFill/>
            <a:miter lim="800000"/>
            <a:headEnd/>
            <a:tailEnd/>
          </a:ln>
        </p:spPr>
      </p:pic>
      <p:pic>
        <p:nvPicPr>
          <p:cNvPr id="732173" name="Picture 13" descr="60"/>
          <p:cNvPicPr>
            <a:picLocks noChangeAspect="1" noChangeArrowheads="1"/>
          </p:cNvPicPr>
          <p:nvPr/>
        </p:nvPicPr>
        <p:blipFill>
          <a:blip r:embed="rId8" cstate="print"/>
          <a:srcRect/>
          <a:stretch>
            <a:fillRect/>
          </a:stretch>
        </p:blipFill>
        <p:spPr bwMode="auto">
          <a:xfrm>
            <a:off x="1524000" y="4570413"/>
            <a:ext cx="9196388" cy="2298700"/>
          </a:xfrm>
          <a:prstGeom prst="rect">
            <a:avLst/>
          </a:prstGeom>
          <a:noFill/>
          <a:ln w="9525">
            <a:noFill/>
            <a:miter lim="800000"/>
            <a:headEnd/>
            <a:tailEnd/>
          </a:ln>
        </p:spPr>
      </p:pic>
      <p:pic>
        <p:nvPicPr>
          <p:cNvPr id="732174" name="Picture 14" descr="68"/>
          <p:cNvPicPr>
            <a:picLocks noChangeAspect="1" noChangeArrowheads="1"/>
          </p:cNvPicPr>
          <p:nvPr/>
        </p:nvPicPr>
        <p:blipFill>
          <a:blip r:embed="rId9" cstate="print"/>
          <a:srcRect/>
          <a:stretch>
            <a:fillRect/>
          </a:stretch>
        </p:blipFill>
        <p:spPr bwMode="auto">
          <a:xfrm>
            <a:off x="1524000" y="4570413"/>
            <a:ext cx="9196388" cy="2298700"/>
          </a:xfrm>
          <a:prstGeom prst="rect">
            <a:avLst/>
          </a:prstGeom>
          <a:noFill/>
          <a:ln w="9525">
            <a:noFill/>
            <a:miter lim="800000"/>
            <a:headEnd/>
            <a:tailEnd/>
          </a:ln>
        </p:spPr>
      </p:pic>
      <p:pic>
        <p:nvPicPr>
          <p:cNvPr id="732175" name="Picture 15" descr="76"/>
          <p:cNvPicPr>
            <a:picLocks noChangeAspect="1" noChangeArrowheads="1"/>
          </p:cNvPicPr>
          <p:nvPr/>
        </p:nvPicPr>
        <p:blipFill>
          <a:blip r:embed="rId10" cstate="print"/>
          <a:srcRect/>
          <a:stretch>
            <a:fillRect/>
          </a:stretch>
        </p:blipFill>
        <p:spPr bwMode="auto">
          <a:xfrm>
            <a:off x="1524000" y="4570413"/>
            <a:ext cx="9196388" cy="2298700"/>
          </a:xfrm>
          <a:prstGeom prst="rect">
            <a:avLst/>
          </a:prstGeom>
          <a:noFill/>
          <a:ln w="9525">
            <a:noFill/>
            <a:miter lim="800000"/>
            <a:headEnd/>
            <a:tailEnd/>
          </a:ln>
        </p:spPr>
      </p:pic>
      <p:pic>
        <p:nvPicPr>
          <p:cNvPr id="732176" name="Picture 16" descr="78"/>
          <p:cNvPicPr>
            <a:picLocks noChangeAspect="1" noChangeArrowheads="1"/>
          </p:cNvPicPr>
          <p:nvPr/>
        </p:nvPicPr>
        <p:blipFill>
          <a:blip r:embed="rId11" cstate="print"/>
          <a:srcRect/>
          <a:stretch>
            <a:fillRect/>
          </a:stretch>
        </p:blipFill>
        <p:spPr bwMode="auto">
          <a:xfrm>
            <a:off x="1524000" y="4570413"/>
            <a:ext cx="9196388" cy="2298700"/>
          </a:xfrm>
          <a:prstGeom prst="rect">
            <a:avLst/>
          </a:prstGeom>
          <a:noFill/>
          <a:ln w="9525">
            <a:noFill/>
            <a:miter lim="800000"/>
            <a:headEnd/>
            <a:tailEnd/>
          </a:ln>
        </p:spPr>
      </p:pic>
      <p:pic>
        <p:nvPicPr>
          <p:cNvPr id="732177" name="Picture 17" descr="pano"/>
          <p:cNvPicPr>
            <a:picLocks noChangeAspect="1" noChangeArrowheads="1"/>
          </p:cNvPicPr>
          <p:nvPr/>
        </p:nvPicPr>
        <p:blipFill>
          <a:blip r:embed="rId12" cstate="print"/>
          <a:srcRect/>
          <a:stretch>
            <a:fillRect/>
          </a:stretch>
        </p:blipFill>
        <p:spPr bwMode="auto">
          <a:xfrm>
            <a:off x="1524000" y="4570413"/>
            <a:ext cx="9196388" cy="2298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
                                  </p:stCondLst>
                                  <p:childTnLst>
                                    <p:set>
                                      <p:cBhvr>
                                        <p:cTn id="6" dur="1" fill="hold">
                                          <p:stCondLst>
                                            <p:cond delay="499"/>
                                          </p:stCondLst>
                                        </p:cTn>
                                        <p:tgtEl>
                                          <p:spTgt spid="732169"/>
                                        </p:tgtEl>
                                        <p:attrNameLst>
                                          <p:attrName>style.visibility</p:attrName>
                                        </p:attrNameLst>
                                      </p:cBhvr>
                                      <p:to>
                                        <p:strVal val="visible"/>
                                      </p:to>
                                    </p:set>
                                  </p:childTnLst>
                                </p:cTn>
                              </p:par>
                            </p:childTnLst>
                          </p:cTn>
                        </p:par>
                        <p:par>
                          <p:cTn id="7" fill="hold">
                            <p:stCondLst>
                              <p:cond delay="700"/>
                            </p:stCondLst>
                            <p:childTnLst>
                              <p:par>
                                <p:cTn id="8" presetID="1" presetClass="entr" presetSubtype="0" fill="hold" nodeType="afterEffect">
                                  <p:stCondLst>
                                    <p:cond delay="200"/>
                                  </p:stCondLst>
                                  <p:childTnLst>
                                    <p:set>
                                      <p:cBhvr>
                                        <p:cTn id="9" dur="1" fill="hold">
                                          <p:stCondLst>
                                            <p:cond delay="499"/>
                                          </p:stCondLst>
                                        </p:cTn>
                                        <p:tgtEl>
                                          <p:spTgt spid="732170"/>
                                        </p:tgtEl>
                                        <p:attrNameLst>
                                          <p:attrName>style.visibility</p:attrName>
                                        </p:attrNameLst>
                                      </p:cBhvr>
                                      <p:to>
                                        <p:strVal val="visible"/>
                                      </p:to>
                                    </p:set>
                                  </p:childTnLst>
                                </p:cTn>
                              </p:par>
                            </p:childTnLst>
                          </p:cTn>
                        </p:par>
                        <p:par>
                          <p:cTn id="10" fill="hold">
                            <p:stCondLst>
                              <p:cond delay="1400"/>
                            </p:stCondLst>
                            <p:childTnLst>
                              <p:par>
                                <p:cTn id="11" presetID="1" presetClass="entr" presetSubtype="0" fill="hold" nodeType="afterEffect">
                                  <p:stCondLst>
                                    <p:cond delay="200"/>
                                  </p:stCondLst>
                                  <p:childTnLst>
                                    <p:set>
                                      <p:cBhvr>
                                        <p:cTn id="12" dur="1" fill="hold">
                                          <p:stCondLst>
                                            <p:cond delay="499"/>
                                          </p:stCondLst>
                                        </p:cTn>
                                        <p:tgtEl>
                                          <p:spTgt spid="732171"/>
                                        </p:tgtEl>
                                        <p:attrNameLst>
                                          <p:attrName>style.visibility</p:attrName>
                                        </p:attrNameLst>
                                      </p:cBhvr>
                                      <p:to>
                                        <p:strVal val="visible"/>
                                      </p:to>
                                    </p:set>
                                  </p:childTnLst>
                                </p:cTn>
                              </p:par>
                            </p:childTnLst>
                          </p:cTn>
                        </p:par>
                        <p:par>
                          <p:cTn id="13" fill="hold">
                            <p:stCondLst>
                              <p:cond delay="2100"/>
                            </p:stCondLst>
                            <p:childTnLst>
                              <p:par>
                                <p:cTn id="14" presetID="1" presetClass="entr" presetSubtype="0" fill="hold" nodeType="afterEffect">
                                  <p:stCondLst>
                                    <p:cond delay="200"/>
                                  </p:stCondLst>
                                  <p:childTnLst>
                                    <p:set>
                                      <p:cBhvr>
                                        <p:cTn id="15" dur="1" fill="hold">
                                          <p:stCondLst>
                                            <p:cond delay="499"/>
                                          </p:stCondLst>
                                        </p:cTn>
                                        <p:tgtEl>
                                          <p:spTgt spid="732172"/>
                                        </p:tgtEl>
                                        <p:attrNameLst>
                                          <p:attrName>style.visibility</p:attrName>
                                        </p:attrNameLst>
                                      </p:cBhvr>
                                      <p:to>
                                        <p:strVal val="visible"/>
                                      </p:to>
                                    </p:set>
                                  </p:childTnLst>
                                </p:cTn>
                              </p:par>
                            </p:childTnLst>
                          </p:cTn>
                        </p:par>
                        <p:par>
                          <p:cTn id="16" fill="hold">
                            <p:stCondLst>
                              <p:cond delay="2800"/>
                            </p:stCondLst>
                            <p:childTnLst>
                              <p:par>
                                <p:cTn id="17" presetID="1" presetClass="entr" presetSubtype="0" fill="hold" nodeType="afterEffect">
                                  <p:stCondLst>
                                    <p:cond delay="200"/>
                                  </p:stCondLst>
                                  <p:childTnLst>
                                    <p:set>
                                      <p:cBhvr>
                                        <p:cTn id="18" dur="1" fill="hold">
                                          <p:stCondLst>
                                            <p:cond delay="499"/>
                                          </p:stCondLst>
                                        </p:cTn>
                                        <p:tgtEl>
                                          <p:spTgt spid="732173"/>
                                        </p:tgtEl>
                                        <p:attrNameLst>
                                          <p:attrName>style.visibility</p:attrName>
                                        </p:attrNameLst>
                                      </p:cBhvr>
                                      <p:to>
                                        <p:strVal val="visible"/>
                                      </p:to>
                                    </p:set>
                                  </p:childTnLst>
                                </p:cTn>
                              </p:par>
                            </p:childTnLst>
                          </p:cTn>
                        </p:par>
                        <p:par>
                          <p:cTn id="19" fill="hold">
                            <p:stCondLst>
                              <p:cond delay="3500"/>
                            </p:stCondLst>
                            <p:childTnLst>
                              <p:par>
                                <p:cTn id="20" presetID="1" presetClass="entr" presetSubtype="0" fill="hold" nodeType="afterEffect">
                                  <p:stCondLst>
                                    <p:cond delay="200"/>
                                  </p:stCondLst>
                                  <p:childTnLst>
                                    <p:set>
                                      <p:cBhvr>
                                        <p:cTn id="21" dur="1" fill="hold">
                                          <p:stCondLst>
                                            <p:cond delay="499"/>
                                          </p:stCondLst>
                                        </p:cTn>
                                        <p:tgtEl>
                                          <p:spTgt spid="732174"/>
                                        </p:tgtEl>
                                        <p:attrNameLst>
                                          <p:attrName>style.visibility</p:attrName>
                                        </p:attrNameLst>
                                      </p:cBhvr>
                                      <p:to>
                                        <p:strVal val="visible"/>
                                      </p:to>
                                    </p:set>
                                  </p:childTnLst>
                                </p:cTn>
                              </p:par>
                            </p:childTnLst>
                          </p:cTn>
                        </p:par>
                        <p:par>
                          <p:cTn id="22" fill="hold">
                            <p:stCondLst>
                              <p:cond delay="4200"/>
                            </p:stCondLst>
                            <p:childTnLst>
                              <p:par>
                                <p:cTn id="23" presetID="1" presetClass="entr" presetSubtype="0" fill="hold" nodeType="afterEffect">
                                  <p:stCondLst>
                                    <p:cond delay="200"/>
                                  </p:stCondLst>
                                  <p:childTnLst>
                                    <p:set>
                                      <p:cBhvr>
                                        <p:cTn id="24" dur="1" fill="hold">
                                          <p:stCondLst>
                                            <p:cond delay="499"/>
                                          </p:stCondLst>
                                        </p:cTn>
                                        <p:tgtEl>
                                          <p:spTgt spid="732175"/>
                                        </p:tgtEl>
                                        <p:attrNameLst>
                                          <p:attrName>style.visibility</p:attrName>
                                        </p:attrNameLst>
                                      </p:cBhvr>
                                      <p:to>
                                        <p:strVal val="visible"/>
                                      </p:to>
                                    </p:set>
                                  </p:childTnLst>
                                </p:cTn>
                              </p:par>
                            </p:childTnLst>
                          </p:cTn>
                        </p:par>
                        <p:par>
                          <p:cTn id="25" fill="hold">
                            <p:stCondLst>
                              <p:cond delay="4900"/>
                            </p:stCondLst>
                            <p:childTnLst>
                              <p:par>
                                <p:cTn id="26" presetID="1" presetClass="entr" presetSubtype="0" fill="hold" nodeType="afterEffect">
                                  <p:stCondLst>
                                    <p:cond delay="200"/>
                                  </p:stCondLst>
                                  <p:childTnLst>
                                    <p:set>
                                      <p:cBhvr>
                                        <p:cTn id="27" dur="1" fill="hold">
                                          <p:stCondLst>
                                            <p:cond delay="499"/>
                                          </p:stCondLst>
                                        </p:cTn>
                                        <p:tgtEl>
                                          <p:spTgt spid="732176"/>
                                        </p:tgtEl>
                                        <p:attrNameLst>
                                          <p:attrName>style.visibility</p:attrName>
                                        </p:attrNameLst>
                                      </p:cBhvr>
                                      <p:to>
                                        <p:strVal val="visible"/>
                                      </p:to>
                                    </p:set>
                                  </p:childTnLst>
                                </p:cTn>
                              </p:par>
                            </p:childTnLst>
                          </p:cTn>
                        </p:par>
                        <p:par>
                          <p:cTn id="28" fill="hold">
                            <p:stCondLst>
                              <p:cond delay="5600"/>
                            </p:stCondLst>
                            <p:childTnLst>
                              <p:par>
                                <p:cTn id="29" presetID="1" presetClass="entr" presetSubtype="0" fill="hold" nodeType="afterEffect">
                                  <p:stCondLst>
                                    <p:cond delay="200"/>
                                  </p:stCondLst>
                                  <p:childTnLst>
                                    <p:set>
                                      <p:cBhvr>
                                        <p:cTn id="30" dur="1" fill="hold">
                                          <p:stCondLst>
                                            <p:cond delay="499"/>
                                          </p:stCondLst>
                                        </p:cTn>
                                        <p:tgtEl>
                                          <p:spTgt spid="732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Why “Recognising Panoramas”?</a:t>
            </a:r>
          </a:p>
        </p:txBody>
      </p:sp>
      <p:grpSp>
        <p:nvGrpSpPr>
          <p:cNvPr id="63491" name="Group 3"/>
          <p:cNvGrpSpPr>
            <a:grpSpLocks/>
          </p:cNvGrpSpPr>
          <p:nvPr/>
        </p:nvGrpSpPr>
        <p:grpSpPr bwMode="auto">
          <a:xfrm>
            <a:off x="2514600" y="1371600"/>
            <a:ext cx="7010400" cy="5360988"/>
            <a:chOff x="45" y="0"/>
            <a:chExt cx="8064" cy="6166"/>
          </a:xfrm>
        </p:grpSpPr>
        <p:grpSp>
          <p:nvGrpSpPr>
            <p:cNvPr id="63492" name="Group 4"/>
            <p:cNvGrpSpPr>
              <a:grpSpLocks noChangeAspect="1"/>
            </p:cNvGrpSpPr>
            <p:nvPr/>
          </p:nvGrpSpPr>
          <p:grpSpPr bwMode="auto">
            <a:xfrm>
              <a:off x="762" y="2689"/>
              <a:ext cx="6855" cy="3477"/>
              <a:chOff x="9504" y="5904"/>
              <a:chExt cx="8160" cy="4137"/>
            </a:xfrm>
          </p:grpSpPr>
          <p:pic>
            <p:nvPicPr>
              <p:cNvPr id="63519" name="Picture 5" descr="rohr2Large"/>
              <p:cNvPicPr preferRelativeResize="0">
                <a:picLocks noChangeAspect="1" noChangeArrowheads="1"/>
              </p:cNvPicPr>
              <p:nvPr/>
            </p:nvPicPr>
            <p:blipFill>
              <a:blip r:embed="rId2" cstate="print"/>
              <a:srcRect/>
              <a:stretch>
                <a:fillRect/>
              </a:stretch>
            </p:blipFill>
            <p:spPr bwMode="auto">
              <a:xfrm>
                <a:off x="12816" y="5904"/>
                <a:ext cx="3840" cy="2286"/>
              </a:xfrm>
              <a:prstGeom prst="rect">
                <a:avLst/>
              </a:prstGeom>
              <a:noFill/>
              <a:ln w="9525">
                <a:noFill/>
                <a:miter lim="800000"/>
                <a:headEnd/>
                <a:tailEnd/>
              </a:ln>
            </p:spPr>
          </p:pic>
          <p:pic>
            <p:nvPicPr>
              <p:cNvPr id="63520" name="Picture 6" descr="rohr1Large"/>
              <p:cNvPicPr preferRelativeResize="0">
                <a:picLocks noChangeAspect="1" noChangeArrowheads="1"/>
              </p:cNvPicPr>
              <p:nvPr/>
            </p:nvPicPr>
            <p:blipFill>
              <a:blip r:embed="rId3" cstate="print"/>
              <a:srcRect/>
              <a:stretch>
                <a:fillRect/>
              </a:stretch>
            </p:blipFill>
            <p:spPr bwMode="auto">
              <a:xfrm>
                <a:off x="9504" y="5904"/>
                <a:ext cx="3241" cy="4128"/>
              </a:xfrm>
              <a:prstGeom prst="rect">
                <a:avLst/>
              </a:prstGeom>
              <a:noFill/>
              <a:ln w="9525">
                <a:noFill/>
                <a:miter lim="800000"/>
                <a:headEnd/>
                <a:tailEnd/>
              </a:ln>
            </p:spPr>
          </p:pic>
          <p:pic>
            <p:nvPicPr>
              <p:cNvPr id="63521" name="Picture 7" descr="rohr3Large"/>
              <p:cNvPicPr preferRelativeResize="0">
                <a:picLocks noChangeAspect="1" noChangeArrowheads="1"/>
              </p:cNvPicPr>
              <p:nvPr/>
            </p:nvPicPr>
            <p:blipFill>
              <a:blip r:embed="rId4" cstate="print"/>
              <a:srcRect/>
              <a:stretch>
                <a:fillRect/>
              </a:stretch>
            </p:blipFill>
            <p:spPr bwMode="auto">
              <a:xfrm>
                <a:off x="12816" y="8256"/>
                <a:ext cx="2496" cy="1785"/>
              </a:xfrm>
              <a:prstGeom prst="rect">
                <a:avLst/>
              </a:prstGeom>
              <a:noFill/>
              <a:ln w="9525">
                <a:noFill/>
                <a:miter lim="800000"/>
                <a:headEnd/>
                <a:tailEnd/>
              </a:ln>
            </p:spPr>
          </p:pic>
          <p:pic>
            <p:nvPicPr>
              <p:cNvPr id="63522" name="Picture 8" descr="rohr4Large"/>
              <p:cNvPicPr preferRelativeResize="0">
                <a:picLocks noChangeAspect="1" noChangeArrowheads="1"/>
              </p:cNvPicPr>
              <p:nvPr/>
            </p:nvPicPr>
            <p:blipFill>
              <a:blip r:embed="rId5" cstate="print"/>
              <a:srcRect/>
              <a:stretch>
                <a:fillRect/>
              </a:stretch>
            </p:blipFill>
            <p:spPr bwMode="auto">
              <a:xfrm>
                <a:off x="15408" y="8256"/>
                <a:ext cx="2256" cy="1475"/>
              </a:xfrm>
              <a:prstGeom prst="rect">
                <a:avLst/>
              </a:prstGeom>
              <a:noFill/>
              <a:ln w="9525">
                <a:noFill/>
                <a:miter lim="800000"/>
                <a:headEnd/>
                <a:tailEnd/>
              </a:ln>
            </p:spPr>
          </p:pic>
        </p:grpSp>
        <p:grpSp>
          <p:nvGrpSpPr>
            <p:cNvPr id="63493" name="Group 9"/>
            <p:cNvGrpSpPr>
              <a:grpSpLocks noChangeAspect="1"/>
            </p:cNvGrpSpPr>
            <p:nvPr/>
          </p:nvGrpSpPr>
          <p:grpSpPr bwMode="auto">
            <a:xfrm>
              <a:off x="45" y="0"/>
              <a:ext cx="8064" cy="2268"/>
              <a:chOff x="9216" y="4176"/>
              <a:chExt cx="9216" cy="2592"/>
            </a:xfrm>
          </p:grpSpPr>
          <p:pic>
            <p:nvPicPr>
              <p:cNvPr id="63495" name="Picture 10" descr="0"/>
              <p:cNvPicPr>
                <a:picLocks noChangeAspect="1" noChangeArrowheads="1"/>
              </p:cNvPicPr>
              <p:nvPr/>
            </p:nvPicPr>
            <p:blipFill>
              <a:blip r:embed="rId6" cstate="print"/>
              <a:srcRect/>
              <a:stretch>
                <a:fillRect/>
              </a:stretch>
            </p:blipFill>
            <p:spPr bwMode="auto">
              <a:xfrm>
                <a:off x="10368" y="4176"/>
                <a:ext cx="1152" cy="863"/>
              </a:xfrm>
              <a:prstGeom prst="rect">
                <a:avLst/>
              </a:prstGeom>
              <a:noFill/>
              <a:ln w="9525">
                <a:noFill/>
                <a:miter lim="800000"/>
                <a:headEnd/>
                <a:tailEnd/>
              </a:ln>
            </p:spPr>
          </p:pic>
          <p:pic>
            <p:nvPicPr>
              <p:cNvPr id="63496" name="Picture 11" descr="1"/>
              <p:cNvPicPr>
                <a:picLocks noChangeAspect="1" noChangeArrowheads="1"/>
              </p:cNvPicPr>
              <p:nvPr/>
            </p:nvPicPr>
            <p:blipFill>
              <a:blip r:embed="rId7" cstate="print"/>
              <a:srcRect/>
              <a:stretch>
                <a:fillRect/>
              </a:stretch>
            </p:blipFill>
            <p:spPr bwMode="auto">
              <a:xfrm>
                <a:off x="9216" y="4176"/>
                <a:ext cx="1152" cy="863"/>
              </a:xfrm>
              <a:prstGeom prst="rect">
                <a:avLst/>
              </a:prstGeom>
              <a:noFill/>
              <a:ln w="9525">
                <a:noFill/>
                <a:miter lim="800000"/>
                <a:headEnd/>
                <a:tailEnd/>
              </a:ln>
            </p:spPr>
          </p:pic>
          <p:pic>
            <p:nvPicPr>
              <p:cNvPr id="63497" name="Picture 12" descr="2"/>
              <p:cNvPicPr>
                <a:picLocks noChangeAspect="1" noChangeArrowheads="1"/>
              </p:cNvPicPr>
              <p:nvPr/>
            </p:nvPicPr>
            <p:blipFill>
              <a:blip r:embed="rId8" cstate="print"/>
              <a:srcRect/>
              <a:stretch>
                <a:fillRect/>
              </a:stretch>
            </p:blipFill>
            <p:spPr bwMode="auto">
              <a:xfrm>
                <a:off x="11520" y="4176"/>
                <a:ext cx="1152" cy="863"/>
              </a:xfrm>
              <a:prstGeom prst="rect">
                <a:avLst/>
              </a:prstGeom>
              <a:noFill/>
              <a:ln w="9525">
                <a:noFill/>
                <a:miter lim="800000"/>
                <a:headEnd/>
                <a:tailEnd/>
              </a:ln>
            </p:spPr>
          </p:pic>
          <p:pic>
            <p:nvPicPr>
              <p:cNvPr id="63498" name="Picture 13" descr="4"/>
              <p:cNvPicPr>
                <a:picLocks noChangeAspect="1" noChangeArrowheads="1"/>
              </p:cNvPicPr>
              <p:nvPr/>
            </p:nvPicPr>
            <p:blipFill>
              <a:blip r:embed="rId9" cstate="print"/>
              <a:srcRect/>
              <a:stretch>
                <a:fillRect/>
              </a:stretch>
            </p:blipFill>
            <p:spPr bwMode="auto">
              <a:xfrm>
                <a:off x="13824" y="4176"/>
                <a:ext cx="1152" cy="864"/>
              </a:xfrm>
              <a:prstGeom prst="rect">
                <a:avLst/>
              </a:prstGeom>
              <a:noFill/>
              <a:ln w="9525">
                <a:noFill/>
                <a:miter lim="800000"/>
                <a:headEnd/>
                <a:tailEnd/>
              </a:ln>
            </p:spPr>
          </p:pic>
          <p:pic>
            <p:nvPicPr>
              <p:cNvPr id="63499" name="Picture 14" descr="5"/>
              <p:cNvPicPr>
                <a:picLocks noChangeAspect="1" noChangeArrowheads="1"/>
              </p:cNvPicPr>
              <p:nvPr/>
            </p:nvPicPr>
            <p:blipFill>
              <a:blip r:embed="rId10" cstate="print"/>
              <a:srcRect/>
              <a:stretch>
                <a:fillRect/>
              </a:stretch>
            </p:blipFill>
            <p:spPr bwMode="auto">
              <a:xfrm>
                <a:off x="14976" y="4176"/>
                <a:ext cx="1152" cy="864"/>
              </a:xfrm>
              <a:prstGeom prst="rect">
                <a:avLst/>
              </a:prstGeom>
              <a:noFill/>
              <a:ln w="9525">
                <a:noFill/>
                <a:miter lim="800000"/>
                <a:headEnd/>
                <a:tailEnd/>
              </a:ln>
            </p:spPr>
          </p:pic>
          <p:pic>
            <p:nvPicPr>
              <p:cNvPr id="63500" name="Picture 15" descr="6"/>
              <p:cNvPicPr>
                <a:picLocks noChangeAspect="1" noChangeArrowheads="1"/>
              </p:cNvPicPr>
              <p:nvPr/>
            </p:nvPicPr>
            <p:blipFill>
              <a:blip r:embed="rId11" cstate="print"/>
              <a:srcRect/>
              <a:stretch>
                <a:fillRect/>
              </a:stretch>
            </p:blipFill>
            <p:spPr bwMode="auto">
              <a:xfrm>
                <a:off x="16128" y="4176"/>
                <a:ext cx="1152" cy="864"/>
              </a:xfrm>
              <a:prstGeom prst="rect">
                <a:avLst/>
              </a:prstGeom>
              <a:noFill/>
              <a:ln w="9525">
                <a:noFill/>
                <a:miter lim="800000"/>
                <a:headEnd/>
                <a:tailEnd/>
              </a:ln>
            </p:spPr>
          </p:pic>
          <p:pic>
            <p:nvPicPr>
              <p:cNvPr id="63501" name="Picture 16" descr="7"/>
              <p:cNvPicPr>
                <a:picLocks noChangeAspect="1" noChangeArrowheads="1"/>
              </p:cNvPicPr>
              <p:nvPr/>
            </p:nvPicPr>
            <p:blipFill>
              <a:blip r:embed="rId12" cstate="print"/>
              <a:srcRect/>
              <a:stretch>
                <a:fillRect/>
              </a:stretch>
            </p:blipFill>
            <p:spPr bwMode="auto">
              <a:xfrm>
                <a:off x="17280" y="4176"/>
                <a:ext cx="1152" cy="864"/>
              </a:xfrm>
              <a:prstGeom prst="rect">
                <a:avLst/>
              </a:prstGeom>
              <a:noFill/>
              <a:ln w="9525">
                <a:noFill/>
                <a:miter lim="800000"/>
                <a:headEnd/>
                <a:tailEnd/>
              </a:ln>
            </p:spPr>
          </p:pic>
          <p:pic>
            <p:nvPicPr>
              <p:cNvPr id="63502" name="Picture 17" descr="8"/>
              <p:cNvPicPr>
                <a:picLocks noChangeAspect="1" noChangeArrowheads="1"/>
              </p:cNvPicPr>
              <p:nvPr/>
            </p:nvPicPr>
            <p:blipFill>
              <a:blip r:embed="rId13" cstate="print"/>
              <a:srcRect/>
              <a:stretch>
                <a:fillRect/>
              </a:stretch>
            </p:blipFill>
            <p:spPr bwMode="auto">
              <a:xfrm>
                <a:off x="9216" y="5040"/>
                <a:ext cx="1152" cy="864"/>
              </a:xfrm>
              <a:prstGeom prst="rect">
                <a:avLst/>
              </a:prstGeom>
              <a:noFill/>
              <a:ln w="9525">
                <a:noFill/>
                <a:miter lim="800000"/>
                <a:headEnd/>
                <a:tailEnd/>
              </a:ln>
            </p:spPr>
          </p:pic>
          <p:pic>
            <p:nvPicPr>
              <p:cNvPr id="63503" name="Picture 18" descr="9"/>
              <p:cNvPicPr>
                <a:picLocks noChangeAspect="1" noChangeArrowheads="1"/>
              </p:cNvPicPr>
              <p:nvPr/>
            </p:nvPicPr>
            <p:blipFill>
              <a:blip r:embed="rId14" cstate="print"/>
              <a:srcRect/>
              <a:stretch>
                <a:fillRect/>
              </a:stretch>
            </p:blipFill>
            <p:spPr bwMode="auto">
              <a:xfrm>
                <a:off x="10368" y="5040"/>
                <a:ext cx="1152" cy="864"/>
              </a:xfrm>
              <a:prstGeom prst="rect">
                <a:avLst/>
              </a:prstGeom>
              <a:noFill/>
              <a:ln w="9525">
                <a:noFill/>
                <a:miter lim="800000"/>
                <a:headEnd/>
                <a:tailEnd/>
              </a:ln>
            </p:spPr>
          </p:pic>
          <p:pic>
            <p:nvPicPr>
              <p:cNvPr id="63504" name="Picture 19" descr="10"/>
              <p:cNvPicPr>
                <a:picLocks noChangeAspect="1" noChangeArrowheads="1"/>
              </p:cNvPicPr>
              <p:nvPr/>
            </p:nvPicPr>
            <p:blipFill>
              <a:blip r:embed="rId15" cstate="print"/>
              <a:srcRect/>
              <a:stretch>
                <a:fillRect/>
              </a:stretch>
            </p:blipFill>
            <p:spPr bwMode="auto">
              <a:xfrm>
                <a:off x="11520" y="5040"/>
                <a:ext cx="1152" cy="864"/>
              </a:xfrm>
              <a:prstGeom prst="rect">
                <a:avLst/>
              </a:prstGeom>
              <a:noFill/>
              <a:ln w="9525">
                <a:noFill/>
                <a:miter lim="800000"/>
                <a:headEnd/>
                <a:tailEnd/>
              </a:ln>
            </p:spPr>
          </p:pic>
          <p:pic>
            <p:nvPicPr>
              <p:cNvPr id="63505" name="Picture 20" descr="11"/>
              <p:cNvPicPr>
                <a:picLocks noChangeAspect="1" noChangeArrowheads="1"/>
              </p:cNvPicPr>
              <p:nvPr/>
            </p:nvPicPr>
            <p:blipFill>
              <a:blip r:embed="rId16" cstate="print"/>
              <a:srcRect/>
              <a:stretch>
                <a:fillRect/>
              </a:stretch>
            </p:blipFill>
            <p:spPr bwMode="auto">
              <a:xfrm>
                <a:off x="12672" y="5040"/>
                <a:ext cx="1152" cy="864"/>
              </a:xfrm>
              <a:prstGeom prst="rect">
                <a:avLst/>
              </a:prstGeom>
              <a:noFill/>
              <a:ln w="9525">
                <a:noFill/>
                <a:miter lim="800000"/>
                <a:headEnd/>
                <a:tailEnd/>
              </a:ln>
            </p:spPr>
          </p:pic>
          <p:pic>
            <p:nvPicPr>
              <p:cNvPr id="63506" name="Picture 21" descr="12"/>
              <p:cNvPicPr>
                <a:picLocks noChangeAspect="1" noChangeArrowheads="1"/>
              </p:cNvPicPr>
              <p:nvPr/>
            </p:nvPicPr>
            <p:blipFill>
              <a:blip r:embed="rId17" cstate="print"/>
              <a:srcRect/>
              <a:stretch>
                <a:fillRect/>
              </a:stretch>
            </p:blipFill>
            <p:spPr bwMode="auto">
              <a:xfrm>
                <a:off x="13824" y="5040"/>
                <a:ext cx="1152" cy="864"/>
              </a:xfrm>
              <a:prstGeom prst="rect">
                <a:avLst/>
              </a:prstGeom>
              <a:noFill/>
              <a:ln w="9525">
                <a:noFill/>
                <a:miter lim="800000"/>
                <a:headEnd/>
                <a:tailEnd/>
              </a:ln>
            </p:spPr>
          </p:pic>
          <p:pic>
            <p:nvPicPr>
              <p:cNvPr id="63507" name="Picture 22" descr="13"/>
              <p:cNvPicPr>
                <a:picLocks noChangeAspect="1" noChangeArrowheads="1"/>
              </p:cNvPicPr>
              <p:nvPr/>
            </p:nvPicPr>
            <p:blipFill>
              <a:blip r:embed="rId18" cstate="print"/>
              <a:srcRect/>
              <a:stretch>
                <a:fillRect/>
              </a:stretch>
            </p:blipFill>
            <p:spPr bwMode="auto">
              <a:xfrm>
                <a:off x="14976" y="5040"/>
                <a:ext cx="1152" cy="864"/>
              </a:xfrm>
              <a:prstGeom prst="rect">
                <a:avLst/>
              </a:prstGeom>
              <a:noFill/>
              <a:ln w="9525">
                <a:noFill/>
                <a:miter lim="800000"/>
                <a:headEnd/>
                <a:tailEnd/>
              </a:ln>
            </p:spPr>
          </p:pic>
          <p:pic>
            <p:nvPicPr>
              <p:cNvPr id="63508" name="Picture 23" descr="14"/>
              <p:cNvPicPr>
                <a:picLocks noChangeAspect="1" noChangeArrowheads="1"/>
              </p:cNvPicPr>
              <p:nvPr/>
            </p:nvPicPr>
            <p:blipFill>
              <a:blip r:embed="rId19" cstate="print"/>
              <a:srcRect/>
              <a:stretch>
                <a:fillRect/>
              </a:stretch>
            </p:blipFill>
            <p:spPr bwMode="auto">
              <a:xfrm>
                <a:off x="16128" y="5040"/>
                <a:ext cx="1152" cy="864"/>
              </a:xfrm>
              <a:prstGeom prst="rect">
                <a:avLst/>
              </a:prstGeom>
              <a:noFill/>
              <a:ln w="9525">
                <a:noFill/>
                <a:miter lim="800000"/>
                <a:headEnd/>
                <a:tailEnd/>
              </a:ln>
            </p:spPr>
          </p:pic>
          <p:pic>
            <p:nvPicPr>
              <p:cNvPr id="63509" name="Picture 24" descr="15"/>
              <p:cNvPicPr>
                <a:picLocks noChangeAspect="1" noChangeArrowheads="1"/>
              </p:cNvPicPr>
              <p:nvPr/>
            </p:nvPicPr>
            <p:blipFill>
              <a:blip r:embed="rId20" cstate="print"/>
              <a:srcRect/>
              <a:stretch>
                <a:fillRect/>
              </a:stretch>
            </p:blipFill>
            <p:spPr bwMode="auto">
              <a:xfrm>
                <a:off x="17280" y="5040"/>
                <a:ext cx="1152" cy="864"/>
              </a:xfrm>
              <a:prstGeom prst="rect">
                <a:avLst/>
              </a:prstGeom>
              <a:noFill/>
              <a:ln w="9525">
                <a:noFill/>
                <a:miter lim="800000"/>
                <a:headEnd/>
                <a:tailEnd/>
              </a:ln>
            </p:spPr>
          </p:pic>
          <p:pic>
            <p:nvPicPr>
              <p:cNvPr id="63510" name="Picture 25" descr="19"/>
              <p:cNvPicPr>
                <a:picLocks noChangeAspect="1" noChangeArrowheads="1"/>
              </p:cNvPicPr>
              <p:nvPr/>
            </p:nvPicPr>
            <p:blipFill>
              <a:blip r:embed="rId21" cstate="print"/>
              <a:srcRect/>
              <a:stretch>
                <a:fillRect/>
              </a:stretch>
            </p:blipFill>
            <p:spPr bwMode="auto">
              <a:xfrm>
                <a:off x="12672" y="5904"/>
                <a:ext cx="1152" cy="864"/>
              </a:xfrm>
              <a:prstGeom prst="rect">
                <a:avLst/>
              </a:prstGeom>
              <a:noFill/>
              <a:ln w="9525">
                <a:noFill/>
                <a:miter lim="800000"/>
                <a:headEnd/>
                <a:tailEnd/>
              </a:ln>
            </p:spPr>
          </p:pic>
          <p:pic>
            <p:nvPicPr>
              <p:cNvPr id="63511" name="Picture 26" descr="20"/>
              <p:cNvPicPr>
                <a:picLocks noChangeAspect="1" noChangeArrowheads="1"/>
              </p:cNvPicPr>
              <p:nvPr/>
            </p:nvPicPr>
            <p:blipFill>
              <a:blip r:embed="rId22" cstate="print"/>
              <a:srcRect/>
              <a:stretch>
                <a:fillRect/>
              </a:stretch>
            </p:blipFill>
            <p:spPr bwMode="auto">
              <a:xfrm>
                <a:off x="13824" y="5904"/>
                <a:ext cx="1152" cy="864"/>
              </a:xfrm>
              <a:prstGeom prst="rect">
                <a:avLst/>
              </a:prstGeom>
              <a:noFill/>
              <a:ln w="9525">
                <a:noFill/>
                <a:miter lim="800000"/>
                <a:headEnd/>
                <a:tailEnd/>
              </a:ln>
            </p:spPr>
          </p:pic>
          <p:pic>
            <p:nvPicPr>
              <p:cNvPr id="63512" name="Picture 27" descr="21"/>
              <p:cNvPicPr>
                <a:picLocks noChangeAspect="1" noChangeArrowheads="1"/>
              </p:cNvPicPr>
              <p:nvPr/>
            </p:nvPicPr>
            <p:blipFill>
              <a:blip r:embed="rId23" cstate="print"/>
              <a:srcRect/>
              <a:stretch>
                <a:fillRect/>
              </a:stretch>
            </p:blipFill>
            <p:spPr bwMode="auto">
              <a:xfrm>
                <a:off x="14976" y="5904"/>
                <a:ext cx="1152" cy="864"/>
              </a:xfrm>
              <a:prstGeom prst="rect">
                <a:avLst/>
              </a:prstGeom>
              <a:noFill/>
              <a:ln w="9525">
                <a:noFill/>
                <a:miter lim="800000"/>
                <a:headEnd/>
                <a:tailEnd/>
              </a:ln>
            </p:spPr>
          </p:pic>
          <p:pic>
            <p:nvPicPr>
              <p:cNvPr id="63513" name="Picture 28" descr="22"/>
              <p:cNvPicPr>
                <a:picLocks noChangeAspect="1" noChangeArrowheads="1"/>
              </p:cNvPicPr>
              <p:nvPr/>
            </p:nvPicPr>
            <p:blipFill>
              <a:blip r:embed="rId24" cstate="print"/>
              <a:srcRect/>
              <a:stretch>
                <a:fillRect/>
              </a:stretch>
            </p:blipFill>
            <p:spPr bwMode="auto">
              <a:xfrm>
                <a:off x="16128" y="5904"/>
                <a:ext cx="1152" cy="864"/>
              </a:xfrm>
              <a:prstGeom prst="rect">
                <a:avLst/>
              </a:prstGeom>
              <a:noFill/>
              <a:ln w="9525">
                <a:noFill/>
                <a:miter lim="800000"/>
                <a:headEnd/>
                <a:tailEnd/>
              </a:ln>
            </p:spPr>
          </p:pic>
          <p:pic>
            <p:nvPicPr>
              <p:cNvPr id="63514" name="Picture 29" descr="23"/>
              <p:cNvPicPr>
                <a:picLocks noChangeAspect="1" noChangeArrowheads="1"/>
              </p:cNvPicPr>
              <p:nvPr/>
            </p:nvPicPr>
            <p:blipFill>
              <a:blip r:embed="rId25" cstate="print"/>
              <a:srcRect/>
              <a:stretch>
                <a:fillRect/>
              </a:stretch>
            </p:blipFill>
            <p:spPr bwMode="auto">
              <a:xfrm>
                <a:off x="17280" y="5904"/>
                <a:ext cx="1152" cy="864"/>
              </a:xfrm>
              <a:prstGeom prst="rect">
                <a:avLst/>
              </a:prstGeom>
              <a:noFill/>
              <a:ln w="9525">
                <a:noFill/>
                <a:miter lim="800000"/>
                <a:headEnd/>
                <a:tailEnd/>
              </a:ln>
            </p:spPr>
          </p:pic>
          <p:pic>
            <p:nvPicPr>
              <p:cNvPr id="63515" name="Picture 30" descr="3"/>
              <p:cNvPicPr>
                <a:picLocks noChangeAspect="1" noChangeArrowheads="1"/>
              </p:cNvPicPr>
              <p:nvPr/>
            </p:nvPicPr>
            <p:blipFill>
              <a:blip r:embed="rId26" cstate="print"/>
              <a:srcRect/>
              <a:stretch>
                <a:fillRect/>
              </a:stretch>
            </p:blipFill>
            <p:spPr bwMode="auto">
              <a:xfrm>
                <a:off x="12672" y="4176"/>
                <a:ext cx="1152" cy="864"/>
              </a:xfrm>
              <a:prstGeom prst="rect">
                <a:avLst/>
              </a:prstGeom>
              <a:noFill/>
              <a:ln w="9525">
                <a:noFill/>
                <a:miter lim="800000"/>
                <a:headEnd/>
                <a:tailEnd/>
              </a:ln>
            </p:spPr>
          </p:pic>
          <p:pic>
            <p:nvPicPr>
              <p:cNvPr id="63516" name="Picture 31" descr="16"/>
              <p:cNvPicPr>
                <a:picLocks noChangeAspect="1" noChangeArrowheads="1"/>
              </p:cNvPicPr>
              <p:nvPr/>
            </p:nvPicPr>
            <p:blipFill>
              <a:blip r:embed="rId27" cstate="print"/>
              <a:srcRect/>
              <a:stretch>
                <a:fillRect/>
              </a:stretch>
            </p:blipFill>
            <p:spPr bwMode="auto">
              <a:xfrm>
                <a:off x="9216" y="5904"/>
                <a:ext cx="1152" cy="864"/>
              </a:xfrm>
              <a:prstGeom prst="rect">
                <a:avLst/>
              </a:prstGeom>
              <a:noFill/>
              <a:ln w="9525">
                <a:noFill/>
                <a:miter lim="800000"/>
                <a:headEnd/>
                <a:tailEnd/>
              </a:ln>
            </p:spPr>
          </p:pic>
          <p:pic>
            <p:nvPicPr>
              <p:cNvPr id="63517" name="Picture 32" descr="17"/>
              <p:cNvPicPr>
                <a:picLocks noChangeAspect="1" noChangeArrowheads="1"/>
              </p:cNvPicPr>
              <p:nvPr/>
            </p:nvPicPr>
            <p:blipFill>
              <a:blip r:embed="rId28" cstate="print"/>
              <a:srcRect/>
              <a:stretch>
                <a:fillRect/>
              </a:stretch>
            </p:blipFill>
            <p:spPr bwMode="auto">
              <a:xfrm>
                <a:off x="10368" y="5904"/>
                <a:ext cx="1152" cy="864"/>
              </a:xfrm>
              <a:prstGeom prst="rect">
                <a:avLst/>
              </a:prstGeom>
              <a:noFill/>
              <a:ln w="9525">
                <a:noFill/>
                <a:miter lim="800000"/>
                <a:headEnd/>
                <a:tailEnd/>
              </a:ln>
            </p:spPr>
          </p:pic>
          <p:pic>
            <p:nvPicPr>
              <p:cNvPr id="63518" name="Picture 33" descr="18"/>
              <p:cNvPicPr>
                <a:picLocks noChangeAspect="1" noChangeArrowheads="1"/>
              </p:cNvPicPr>
              <p:nvPr/>
            </p:nvPicPr>
            <p:blipFill>
              <a:blip r:embed="rId29" cstate="print"/>
              <a:srcRect/>
              <a:stretch>
                <a:fillRect/>
              </a:stretch>
            </p:blipFill>
            <p:spPr bwMode="auto">
              <a:xfrm>
                <a:off x="11520" y="5904"/>
                <a:ext cx="1152" cy="864"/>
              </a:xfrm>
              <a:prstGeom prst="rect">
                <a:avLst/>
              </a:prstGeom>
              <a:noFill/>
              <a:ln w="9525">
                <a:noFill/>
                <a:miter lim="800000"/>
                <a:headEnd/>
                <a:tailEnd/>
              </a:ln>
            </p:spPr>
          </p:pic>
        </p:grpSp>
        <p:sp>
          <p:nvSpPr>
            <p:cNvPr id="63494" name="AutoShape 34"/>
            <p:cNvSpPr>
              <a:spLocks noChangeArrowheads="1"/>
            </p:cNvSpPr>
            <p:nvPr/>
          </p:nvSpPr>
          <p:spPr bwMode="auto">
            <a:xfrm>
              <a:off x="3675" y="2385"/>
              <a:ext cx="852" cy="519"/>
            </a:xfrm>
            <a:prstGeom prst="downArrow">
              <a:avLst>
                <a:gd name="adj1" fmla="val 50000"/>
                <a:gd name="adj2" fmla="val 36825"/>
              </a:avLst>
            </a:prstGeom>
            <a:solidFill>
              <a:schemeClr val="accent1"/>
            </a:solidFill>
            <a:ln w="9525">
              <a:solidFill>
                <a:schemeClr val="bg1"/>
              </a:solidFill>
              <a:miter lim="800000"/>
              <a:headEnd/>
              <a:tailEnd/>
            </a:ln>
          </p:spPr>
          <p:txBody>
            <a:bodyPr anchor="ctr">
              <a:spAutoFit/>
            </a:bodyPr>
            <a:lstStyle/>
            <a:p>
              <a:endParaRPr lang="en-US"/>
            </a:p>
          </p:txBody>
        </p:sp>
      </p:gr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Overview</a:t>
            </a:r>
          </a:p>
        </p:txBody>
      </p:sp>
      <p:sp>
        <p:nvSpPr>
          <p:cNvPr id="64515" name="Rectangle 3"/>
          <p:cNvSpPr>
            <a:spLocks noGrp="1" noChangeArrowheads="1"/>
          </p:cNvSpPr>
          <p:nvPr>
            <p:ph type="body" idx="1"/>
          </p:nvPr>
        </p:nvSpPr>
        <p:spPr/>
        <p:txBody>
          <a:bodyPr/>
          <a:lstStyle/>
          <a:p>
            <a:r>
              <a:rPr lang="en-US"/>
              <a:t>Feature Matching</a:t>
            </a:r>
          </a:p>
          <a:p>
            <a:r>
              <a:rPr lang="en-US"/>
              <a:t>Image Matching</a:t>
            </a:r>
          </a:p>
          <a:p>
            <a:r>
              <a:rPr lang="en-US"/>
              <a:t>Bundle Adjustment</a:t>
            </a:r>
          </a:p>
          <a:p>
            <a:r>
              <a:rPr lang="en-US"/>
              <a:t>Multi-band Blending</a:t>
            </a:r>
          </a:p>
          <a:p>
            <a:r>
              <a:rPr lang="en-US"/>
              <a:t>Results</a:t>
            </a:r>
          </a:p>
          <a:p>
            <a:r>
              <a:rPr lang="en-US"/>
              <a:t>Conclusions</a:t>
            </a:r>
          </a:p>
          <a:p>
            <a:endParaRPr lang="en-US"/>
          </a:p>
        </p:txBody>
      </p:sp>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2" descr="SIFT2"/>
          <p:cNvPicPr>
            <a:picLocks noChangeArrowheads="1"/>
          </p:cNvPicPr>
          <p:nvPr/>
        </p:nvPicPr>
        <p:blipFill>
          <a:blip r:embed="rId2" cstate="print"/>
          <a:srcRect/>
          <a:stretch>
            <a:fillRect/>
          </a:stretch>
        </p:blipFill>
        <p:spPr bwMode="auto">
          <a:xfrm>
            <a:off x="6172201" y="3924300"/>
            <a:ext cx="3675063" cy="2660650"/>
          </a:xfrm>
          <a:prstGeom prst="rect">
            <a:avLst/>
          </a:prstGeom>
          <a:noFill/>
          <a:ln w="9525">
            <a:noFill/>
            <a:miter lim="800000"/>
            <a:headEnd/>
            <a:tailEnd/>
          </a:ln>
        </p:spPr>
      </p:pic>
      <p:pic>
        <p:nvPicPr>
          <p:cNvPr id="65539" name="Picture 3" descr="SIFT1"/>
          <p:cNvPicPr>
            <a:picLocks noChangeAspect="1" noChangeArrowheads="1"/>
          </p:cNvPicPr>
          <p:nvPr/>
        </p:nvPicPr>
        <p:blipFill>
          <a:blip r:embed="rId3" cstate="print"/>
          <a:srcRect/>
          <a:stretch>
            <a:fillRect/>
          </a:stretch>
        </p:blipFill>
        <p:spPr bwMode="auto">
          <a:xfrm>
            <a:off x="2362201" y="3924301"/>
            <a:ext cx="3675063" cy="2663825"/>
          </a:xfrm>
          <a:prstGeom prst="rect">
            <a:avLst/>
          </a:prstGeom>
          <a:noFill/>
          <a:ln w="9525">
            <a:noFill/>
            <a:miter lim="800000"/>
            <a:headEnd/>
            <a:tailEnd/>
          </a:ln>
        </p:spPr>
      </p:pic>
      <p:pic>
        <p:nvPicPr>
          <p:cNvPr id="65540" name="Picture 4" descr="image1"/>
          <p:cNvPicPr>
            <a:picLocks noChangeAspect="1" noChangeArrowheads="1"/>
          </p:cNvPicPr>
          <p:nvPr/>
        </p:nvPicPr>
        <p:blipFill>
          <a:blip r:embed="rId4" cstate="print"/>
          <a:srcRect/>
          <a:stretch>
            <a:fillRect/>
          </a:stretch>
        </p:blipFill>
        <p:spPr bwMode="auto">
          <a:xfrm>
            <a:off x="2362200" y="1143000"/>
            <a:ext cx="3676650" cy="2660650"/>
          </a:xfrm>
          <a:prstGeom prst="rect">
            <a:avLst/>
          </a:prstGeom>
          <a:noFill/>
          <a:ln w="9525">
            <a:noFill/>
            <a:miter lim="800000"/>
            <a:headEnd/>
            <a:tailEnd/>
          </a:ln>
        </p:spPr>
      </p:pic>
      <p:pic>
        <p:nvPicPr>
          <p:cNvPr id="65541" name="Picture 5" descr="image2"/>
          <p:cNvPicPr>
            <a:picLocks noChangeAspect="1" noChangeArrowheads="1"/>
          </p:cNvPicPr>
          <p:nvPr/>
        </p:nvPicPr>
        <p:blipFill>
          <a:blip r:embed="rId5" cstate="print"/>
          <a:srcRect/>
          <a:stretch>
            <a:fillRect/>
          </a:stretch>
        </p:blipFill>
        <p:spPr bwMode="auto">
          <a:xfrm>
            <a:off x="6172200" y="1143000"/>
            <a:ext cx="3676650" cy="2660650"/>
          </a:xfrm>
          <a:prstGeom prst="rect">
            <a:avLst/>
          </a:prstGeom>
          <a:noFill/>
          <a:ln w="9525">
            <a:noFill/>
            <a:miter lim="800000"/>
            <a:headEnd/>
            <a:tailEnd/>
          </a:ln>
        </p:spPr>
      </p:pic>
      <p:sp>
        <p:nvSpPr>
          <p:cNvPr id="65542" name="Rectangle 6"/>
          <p:cNvSpPr>
            <a:spLocks noGrp="1" noChangeArrowheads="1"/>
          </p:cNvSpPr>
          <p:nvPr>
            <p:ph type="title"/>
          </p:nvPr>
        </p:nvSpPr>
        <p:spPr/>
        <p:txBody>
          <a:bodyPr/>
          <a:lstStyle/>
          <a:p>
            <a:r>
              <a:rPr lang="en-US" dirty="0"/>
              <a:t>RANSAC for Homography</a:t>
            </a:r>
          </a:p>
        </p:txBody>
      </p:sp>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6562" name="Picture 2" descr="image1"/>
          <p:cNvPicPr>
            <a:picLocks noChangeAspect="1" noChangeArrowheads="1"/>
          </p:cNvPicPr>
          <p:nvPr/>
        </p:nvPicPr>
        <p:blipFill>
          <a:blip r:embed="rId2" cstate="print"/>
          <a:srcRect/>
          <a:stretch>
            <a:fillRect/>
          </a:stretch>
        </p:blipFill>
        <p:spPr bwMode="auto">
          <a:xfrm>
            <a:off x="2362200" y="1143000"/>
            <a:ext cx="3676650" cy="2660650"/>
          </a:xfrm>
          <a:prstGeom prst="rect">
            <a:avLst/>
          </a:prstGeom>
          <a:noFill/>
          <a:ln w="9525">
            <a:noFill/>
            <a:miter lim="800000"/>
            <a:headEnd/>
            <a:tailEnd/>
          </a:ln>
        </p:spPr>
      </p:pic>
      <p:pic>
        <p:nvPicPr>
          <p:cNvPr id="66563" name="Picture 3" descr="image2"/>
          <p:cNvPicPr>
            <a:picLocks noChangeAspect="1" noChangeArrowheads="1"/>
          </p:cNvPicPr>
          <p:nvPr/>
        </p:nvPicPr>
        <p:blipFill>
          <a:blip r:embed="rId3" cstate="print"/>
          <a:srcRect/>
          <a:stretch>
            <a:fillRect/>
          </a:stretch>
        </p:blipFill>
        <p:spPr bwMode="auto">
          <a:xfrm>
            <a:off x="6172200" y="1143000"/>
            <a:ext cx="3676650" cy="2660650"/>
          </a:xfrm>
          <a:prstGeom prst="rect">
            <a:avLst/>
          </a:prstGeom>
          <a:noFill/>
          <a:ln w="9525">
            <a:noFill/>
            <a:miter lim="800000"/>
            <a:headEnd/>
            <a:tailEnd/>
          </a:ln>
        </p:spPr>
      </p:pic>
      <p:sp>
        <p:nvSpPr>
          <p:cNvPr id="66564" name="Rectangle 4"/>
          <p:cNvSpPr>
            <a:spLocks noGrp="1" noChangeArrowheads="1"/>
          </p:cNvSpPr>
          <p:nvPr>
            <p:ph type="title"/>
          </p:nvPr>
        </p:nvSpPr>
        <p:spPr/>
        <p:txBody>
          <a:bodyPr/>
          <a:lstStyle/>
          <a:p>
            <a:r>
              <a:rPr lang="en-US" dirty="0"/>
              <a:t>RANSAC for Homography</a:t>
            </a:r>
          </a:p>
        </p:txBody>
      </p:sp>
      <p:pic>
        <p:nvPicPr>
          <p:cNvPr id="66565" name="Picture 5" descr="matches1"/>
          <p:cNvPicPr>
            <a:picLocks noChangeArrowheads="1"/>
          </p:cNvPicPr>
          <p:nvPr/>
        </p:nvPicPr>
        <p:blipFill>
          <a:blip r:embed="rId4" cstate="print"/>
          <a:srcRect/>
          <a:stretch>
            <a:fillRect/>
          </a:stretch>
        </p:blipFill>
        <p:spPr bwMode="auto">
          <a:xfrm>
            <a:off x="2362201" y="3921125"/>
            <a:ext cx="3675063" cy="2660650"/>
          </a:xfrm>
          <a:prstGeom prst="rect">
            <a:avLst/>
          </a:prstGeom>
          <a:noFill/>
          <a:ln w="9525">
            <a:noFill/>
            <a:miter lim="800000"/>
            <a:headEnd/>
            <a:tailEnd/>
          </a:ln>
        </p:spPr>
      </p:pic>
      <p:pic>
        <p:nvPicPr>
          <p:cNvPr id="66566" name="Picture 6" descr="matches2"/>
          <p:cNvPicPr>
            <a:picLocks noChangeArrowheads="1"/>
          </p:cNvPicPr>
          <p:nvPr/>
        </p:nvPicPr>
        <p:blipFill>
          <a:blip r:embed="rId5" cstate="print"/>
          <a:srcRect/>
          <a:stretch>
            <a:fillRect/>
          </a:stretch>
        </p:blipFill>
        <p:spPr bwMode="auto">
          <a:xfrm>
            <a:off x="6167438" y="3921125"/>
            <a:ext cx="3675062" cy="2660650"/>
          </a:xfrm>
          <a:prstGeom prst="rect">
            <a:avLst/>
          </a:prstGeom>
          <a:noFill/>
          <a:ln w="9525">
            <a:noFill/>
            <a:miter lim="800000"/>
            <a:headEnd/>
            <a:tailEnd/>
          </a:ln>
        </p:spPr>
      </p:pic>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7586" name="Picture 2" descr="image1"/>
          <p:cNvPicPr>
            <a:picLocks noChangeAspect="1" noChangeArrowheads="1"/>
          </p:cNvPicPr>
          <p:nvPr/>
        </p:nvPicPr>
        <p:blipFill>
          <a:blip r:embed="rId2" cstate="print"/>
          <a:srcRect/>
          <a:stretch>
            <a:fillRect/>
          </a:stretch>
        </p:blipFill>
        <p:spPr bwMode="auto">
          <a:xfrm>
            <a:off x="2362200" y="1143000"/>
            <a:ext cx="3676650" cy="2660650"/>
          </a:xfrm>
          <a:prstGeom prst="rect">
            <a:avLst/>
          </a:prstGeom>
          <a:noFill/>
          <a:ln w="9525">
            <a:noFill/>
            <a:miter lim="800000"/>
            <a:headEnd/>
            <a:tailEnd/>
          </a:ln>
        </p:spPr>
      </p:pic>
      <p:pic>
        <p:nvPicPr>
          <p:cNvPr id="67587" name="Picture 3" descr="image2"/>
          <p:cNvPicPr>
            <a:picLocks noChangeAspect="1" noChangeArrowheads="1"/>
          </p:cNvPicPr>
          <p:nvPr/>
        </p:nvPicPr>
        <p:blipFill>
          <a:blip r:embed="rId3" cstate="print"/>
          <a:srcRect/>
          <a:stretch>
            <a:fillRect/>
          </a:stretch>
        </p:blipFill>
        <p:spPr bwMode="auto">
          <a:xfrm>
            <a:off x="6172200" y="1143000"/>
            <a:ext cx="3676650" cy="2660650"/>
          </a:xfrm>
          <a:prstGeom prst="rect">
            <a:avLst/>
          </a:prstGeom>
          <a:noFill/>
          <a:ln w="9525">
            <a:noFill/>
            <a:miter lim="800000"/>
            <a:headEnd/>
            <a:tailEnd/>
          </a:ln>
        </p:spPr>
      </p:pic>
      <p:sp>
        <p:nvSpPr>
          <p:cNvPr id="67588" name="Rectangle 4"/>
          <p:cNvSpPr>
            <a:spLocks noGrp="1" noChangeArrowheads="1"/>
          </p:cNvSpPr>
          <p:nvPr>
            <p:ph type="title"/>
          </p:nvPr>
        </p:nvSpPr>
        <p:spPr/>
        <p:txBody>
          <a:bodyPr/>
          <a:lstStyle/>
          <a:p>
            <a:r>
              <a:rPr lang="en-US" dirty="0"/>
              <a:t>RANSAC for Homography</a:t>
            </a:r>
          </a:p>
        </p:txBody>
      </p:sp>
      <p:pic>
        <p:nvPicPr>
          <p:cNvPr id="67589" name="Picture 5" descr="homography"/>
          <p:cNvPicPr>
            <a:picLocks noChangeAspect="1" noChangeArrowheads="1"/>
          </p:cNvPicPr>
          <p:nvPr/>
        </p:nvPicPr>
        <p:blipFill>
          <a:blip r:embed="rId4" cstate="print"/>
          <a:srcRect/>
          <a:stretch>
            <a:fillRect/>
          </a:stretch>
        </p:blipFill>
        <p:spPr bwMode="auto">
          <a:xfrm>
            <a:off x="3262314" y="3922714"/>
            <a:ext cx="5691187" cy="2846387"/>
          </a:xfrm>
          <a:prstGeom prst="rect">
            <a:avLst/>
          </a:prstGeom>
          <a:noFill/>
          <a:ln w="9525">
            <a:noFill/>
            <a:miter lim="800000"/>
            <a:headEnd/>
            <a:tailEnd/>
          </a:ln>
        </p:spPr>
      </p:pic>
      <p:sp>
        <p:nvSpPr>
          <p:cNvPr id="67590" name="AutoShape 6"/>
          <p:cNvSpPr>
            <a:spLocks noChangeArrowheads="1"/>
          </p:cNvSpPr>
          <p:nvPr/>
        </p:nvSpPr>
        <p:spPr bwMode="auto">
          <a:xfrm>
            <a:off x="5715001" y="3519965"/>
            <a:ext cx="739775" cy="451485"/>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spTree>
  </p:cSld>
  <p:clrMapOvr>
    <a:masterClrMapping/>
  </p:clrMapOvr>
  <p:transition>
    <p:dissolve/>
  </p:transition>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8610" name="Picture 2" descr="image1"/>
          <p:cNvPicPr>
            <a:picLocks noChangeAspect="1" noChangeArrowheads="1"/>
          </p:cNvPicPr>
          <p:nvPr/>
        </p:nvPicPr>
        <p:blipFill>
          <a:blip r:embed="rId2" cstate="print"/>
          <a:srcRect/>
          <a:stretch>
            <a:fillRect/>
          </a:stretch>
        </p:blipFill>
        <p:spPr bwMode="auto">
          <a:xfrm>
            <a:off x="2362200" y="1143000"/>
            <a:ext cx="3676650" cy="2660650"/>
          </a:xfrm>
          <a:prstGeom prst="rect">
            <a:avLst/>
          </a:prstGeom>
          <a:noFill/>
          <a:ln w="9525">
            <a:noFill/>
            <a:miter lim="800000"/>
            <a:headEnd/>
            <a:tailEnd/>
          </a:ln>
        </p:spPr>
      </p:pic>
      <p:pic>
        <p:nvPicPr>
          <p:cNvPr id="68611" name="Picture 3" descr="image2"/>
          <p:cNvPicPr>
            <a:picLocks noChangeAspect="1" noChangeArrowheads="1"/>
          </p:cNvPicPr>
          <p:nvPr/>
        </p:nvPicPr>
        <p:blipFill>
          <a:blip r:embed="rId3" cstate="print"/>
          <a:srcRect/>
          <a:stretch>
            <a:fillRect/>
          </a:stretch>
        </p:blipFill>
        <p:spPr bwMode="auto">
          <a:xfrm>
            <a:off x="6172200" y="1143000"/>
            <a:ext cx="3676650" cy="2660650"/>
          </a:xfrm>
          <a:prstGeom prst="rect">
            <a:avLst/>
          </a:prstGeom>
          <a:noFill/>
          <a:ln w="9525">
            <a:noFill/>
            <a:miter lim="800000"/>
            <a:headEnd/>
            <a:tailEnd/>
          </a:ln>
        </p:spPr>
      </p:pic>
      <p:sp>
        <p:nvSpPr>
          <p:cNvPr id="68612" name="Rectangle 4"/>
          <p:cNvSpPr>
            <a:spLocks noGrp="1" noChangeArrowheads="1"/>
          </p:cNvSpPr>
          <p:nvPr>
            <p:ph type="title"/>
          </p:nvPr>
        </p:nvSpPr>
        <p:spPr/>
        <p:txBody>
          <a:bodyPr/>
          <a:lstStyle/>
          <a:p>
            <a:r>
              <a:rPr lang="en-US"/>
              <a:t>Probabilistic model for verification</a:t>
            </a:r>
          </a:p>
        </p:txBody>
      </p:sp>
      <p:pic>
        <p:nvPicPr>
          <p:cNvPr id="68613" name="Picture 5" descr="inliers1"/>
          <p:cNvPicPr>
            <a:picLocks noChangeArrowheads="1"/>
          </p:cNvPicPr>
          <p:nvPr/>
        </p:nvPicPr>
        <p:blipFill>
          <a:blip r:embed="rId4" cstate="print"/>
          <a:srcRect/>
          <a:stretch>
            <a:fillRect/>
          </a:stretch>
        </p:blipFill>
        <p:spPr bwMode="auto">
          <a:xfrm>
            <a:off x="2363788" y="3921125"/>
            <a:ext cx="3675062" cy="2660650"/>
          </a:xfrm>
          <a:prstGeom prst="rect">
            <a:avLst/>
          </a:prstGeom>
          <a:noFill/>
          <a:ln w="9525">
            <a:noFill/>
            <a:miter lim="800000"/>
            <a:headEnd/>
            <a:tailEnd/>
          </a:ln>
        </p:spPr>
      </p:pic>
      <p:pic>
        <p:nvPicPr>
          <p:cNvPr id="68614" name="Picture 6" descr="inliers2"/>
          <p:cNvPicPr>
            <a:picLocks noChangeArrowheads="1"/>
          </p:cNvPicPr>
          <p:nvPr/>
        </p:nvPicPr>
        <p:blipFill>
          <a:blip r:embed="rId5" cstate="print"/>
          <a:srcRect/>
          <a:stretch>
            <a:fillRect/>
          </a:stretch>
        </p:blipFill>
        <p:spPr bwMode="auto">
          <a:xfrm>
            <a:off x="6167438" y="3921125"/>
            <a:ext cx="3675062" cy="2660650"/>
          </a:xfrm>
          <a:prstGeom prst="rect">
            <a:avLst/>
          </a:prstGeom>
          <a:noFill/>
          <a:ln w="9525">
            <a:noFill/>
            <a:miter lim="800000"/>
            <a:headEnd/>
            <a:tailEnd/>
          </a:ln>
        </p:spPr>
      </p:pic>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Finding the panoramas</a:t>
            </a:r>
          </a:p>
        </p:txBody>
      </p:sp>
      <p:grpSp>
        <p:nvGrpSpPr>
          <p:cNvPr id="69635" name="Group 3"/>
          <p:cNvGrpSpPr>
            <a:grpSpLocks noChangeAspect="1"/>
          </p:cNvGrpSpPr>
          <p:nvPr/>
        </p:nvGrpSpPr>
        <p:grpSpPr bwMode="auto">
          <a:xfrm>
            <a:off x="2514600" y="1371601"/>
            <a:ext cx="7010400" cy="1971675"/>
            <a:chOff x="9216" y="4176"/>
            <a:chExt cx="9216" cy="2592"/>
          </a:xfrm>
        </p:grpSpPr>
        <p:pic>
          <p:nvPicPr>
            <p:cNvPr id="69659" name="Picture 4" descr="0"/>
            <p:cNvPicPr>
              <a:picLocks noChangeAspect="1" noChangeArrowheads="1"/>
            </p:cNvPicPr>
            <p:nvPr/>
          </p:nvPicPr>
          <p:blipFill>
            <a:blip r:embed="rId2" cstate="print"/>
            <a:srcRect/>
            <a:stretch>
              <a:fillRect/>
            </a:stretch>
          </p:blipFill>
          <p:spPr bwMode="auto">
            <a:xfrm>
              <a:off x="10368" y="4176"/>
              <a:ext cx="1152" cy="863"/>
            </a:xfrm>
            <a:prstGeom prst="rect">
              <a:avLst/>
            </a:prstGeom>
            <a:noFill/>
            <a:ln w="9525">
              <a:noFill/>
              <a:miter lim="800000"/>
              <a:headEnd/>
              <a:tailEnd/>
            </a:ln>
          </p:spPr>
        </p:pic>
        <p:pic>
          <p:nvPicPr>
            <p:cNvPr id="69660" name="Picture 5" descr="1"/>
            <p:cNvPicPr>
              <a:picLocks noChangeAspect="1" noChangeArrowheads="1"/>
            </p:cNvPicPr>
            <p:nvPr/>
          </p:nvPicPr>
          <p:blipFill>
            <a:blip r:embed="rId3" cstate="print"/>
            <a:srcRect/>
            <a:stretch>
              <a:fillRect/>
            </a:stretch>
          </p:blipFill>
          <p:spPr bwMode="auto">
            <a:xfrm>
              <a:off x="9216" y="4176"/>
              <a:ext cx="1152" cy="863"/>
            </a:xfrm>
            <a:prstGeom prst="rect">
              <a:avLst/>
            </a:prstGeom>
            <a:noFill/>
            <a:ln w="9525">
              <a:noFill/>
              <a:miter lim="800000"/>
              <a:headEnd/>
              <a:tailEnd/>
            </a:ln>
          </p:spPr>
        </p:pic>
        <p:pic>
          <p:nvPicPr>
            <p:cNvPr id="69661" name="Picture 6" descr="2"/>
            <p:cNvPicPr>
              <a:picLocks noChangeAspect="1" noChangeArrowheads="1"/>
            </p:cNvPicPr>
            <p:nvPr/>
          </p:nvPicPr>
          <p:blipFill>
            <a:blip r:embed="rId4" cstate="print"/>
            <a:srcRect/>
            <a:stretch>
              <a:fillRect/>
            </a:stretch>
          </p:blipFill>
          <p:spPr bwMode="auto">
            <a:xfrm>
              <a:off x="11520" y="4176"/>
              <a:ext cx="1152" cy="863"/>
            </a:xfrm>
            <a:prstGeom prst="rect">
              <a:avLst/>
            </a:prstGeom>
            <a:noFill/>
            <a:ln w="9525">
              <a:noFill/>
              <a:miter lim="800000"/>
              <a:headEnd/>
              <a:tailEnd/>
            </a:ln>
          </p:spPr>
        </p:pic>
        <p:pic>
          <p:nvPicPr>
            <p:cNvPr id="69662" name="Picture 7" descr="4"/>
            <p:cNvPicPr>
              <a:picLocks noChangeAspect="1" noChangeArrowheads="1"/>
            </p:cNvPicPr>
            <p:nvPr/>
          </p:nvPicPr>
          <p:blipFill>
            <a:blip r:embed="rId5" cstate="print"/>
            <a:srcRect/>
            <a:stretch>
              <a:fillRect/>
            </a:stretch>
          </p:blipFill>
          <p:spPr bwMode="auto">
            <a:xfrm>
              <a:off x="13824" y="4176"/>
              <a:ext cx="1152" cy="864"/>
            </a:xfrm>
            <a:prstGeom prst="rect">
              <a:avLst/>
            </a:prstGeom>
            <a:noFill/>
            <a:ln w="9525">
              <a:noFill/>
              <a:miter lim="800000"/>
              <a:headEnd/>
              <a:tailEnd/>
            </a:ln>
          </p:spPr>
        </p:pic>
        <p:pic>
          <p:nvPicPr>
            <p:cNvPr id="69663" name="Picture 8" descr="5"/>
            <p:cNvPicPr>
              <a:picLocks noChangeAspect="1" noChangeArrowheads="1"/>
            </p:cNvPicPr>
            <p:nvPr/>
          </p:nvPicPr>
          <p:blipFill>
            <a:blip r:embed="rId6" cstate="print"/>
            <a:srcRect/>
            <a:stretch>
              <a:fillRect/>
            </a:stretch>
          </p:blipFill>
          <p:spPr bwMode="auto">
            <a:xfrm>
              <a:off x="14976" y="4176"/>
              <a:ext cx="1152" cy="864"/>
            </a:xfrm>
            <a:prstGeom prst="rect">
              <a:avLst/>
            </a:prstGeom>
            <a:noFill/>
            <a:ln w="9525">
              <a:noFill/>
              <a:miter lim="800000"/>
              <a:headEnd/>
              <a:tailEnd/>
            </a:ln>
          </p:spPr>
        </p:pic>
        <p:pic>
          <p:nvPicPr>
            <p:cNvPr id="69664" name="Picture 9" descr="6"/>
            <p:cNvPicPr>
              <a:picLocks noChangeAspect="1" noChangeArrowheads="1"/>
            </p:cNvPicPr>
            <p:nvPr/>
          </p:nvPicPr>
          <p:blipFill>
            <a:blip r:embed="rId7" cstate="print"/>
            <a:srcRect/>
            <a:stretch>
              <a:fillRect/>
            </a:stretch>
          </p:blipFill>
          <p:spPr bwMode="auto">
            <a:xfrm>
              <a:off x="16128" y="4176"/>
              <a:ext cx="1152" cy="864"/>
            </a:xfrm>
            <a:prstGeom prst="rect">
              <a:avLst/>
            </a:prstGeom>
            <a:noFill/>
            <a:ln w="9525">
              <a:noFill/>
              <a:miter lim="800000"/>
              <a:headEnd/>
              <a:tailEnd/>
            </a:ln>
          </p:spPr>
        </p:pic>
        <p:pic>
          <p:nvPicPr>
            <p:cNvPr id="69665" name="Picture 10" descr="7"/>
            <p:cNvPicPr>
              <a:picLocks noChangeAspect="1" noChangeArrowheads="1"/>
            </p:cNvPicPr>
            <p:nvPr/>
          </p:nvPicPr>
          <p:blipFill>
            <a:blip r:embed="rId8" cstate="print"/>
            <a:srcRect/>
            <a:stretch>
              <a:fillRect/>
            </a:stretch>
          </p:blipFill>
          <p:spPr bwMode="auto">
            <a:xfrm>
              <a:off x="17280" y="4176"/>
              <a:ext cx="1152" cy="864"/>
            </a:xfrm>
            <a:prstGeom prst="rect">
              <a:avLst/>
            </a:prstGeom>
            <a:noFill/>
            <a:ln w="9525">
              <a:noFill/>
              <a:miter lim="800000"/>
              <a:headEnd/>
              <a:tailEnd/>
            </a:ln>
          </p:spPr>
        </p:pic>
        <p:pic>
          <p:nvPicPr>
            <p:cNvPr id="69666" name="Picture 11" descr="8"/>
            <p:cNvPicPr>
              <a:picLocks noChangeAspect="1" noChangeArrowheads="1"/>
            </p:cNvPicPr>
            <p:nvPr/>
          </p:nvPicPr>
          <p:blipFill>
            <a:blip r:embed="rId9" cstate="print"/>
            <a:srcRect/>
            <a:stretch>
              <a:fillRect/>
            </a:stretch>
          </p:blipFill>
          <p:spPr bwMode="auto">
            <a:xfrm>
              <a:off x="9216" y="5040"/>
              <a:ext cx="1152" cy="864"/>
            </a:xfrm>
            <a:prstGeom prst="rect">
              <a:avLst/>
            </a:prstGeom>
            <a:noFill/>
            <a:ln w="9525">
              <a:noFill/>
              <a:miter lim="800000"/>
              <a:headEnd/>
              <a:tailEnd/>
            </a:ln>
          </p:spPr>
        </p:pic>
        <p:pic>
          <p:nvPicPr>
            <p:cNvPr id="69667" name="Picture 12" descr="9"/>
            <p:cNvPicPr>
              <a:picLocks noChangeAspect="1" noChangeArrowheads="1"/>
            </p:cNvPicPr>
            <p:nvPr/>
          </p:nvPicPr>
          <p:blipFill>
            <a:blip r:embed="rId10" cstate="print"/>
            <a:srcRect/>
            <a:stretch>
              <a:fillRect/>
            </a:stretch>
          </p:blipFill>
          <p:spPr bwMode="auto">
            <a:xfrm>
              <a:off x="10368" y="5040"/>
              <a:ext cx="1152" cy="864"/>
            </a:xfrm>
            <a:prstGeom prst="rect">
              <a:avLst/>
            </a:prstGeom>
            <a:noFill/>
            <a:ln w="9525">
              <a:noFill/>
              <a:miter lim="800000"/>
              <a:headEnd/>
              <a:tailEnd/>
            </a:ln>
          </p:spPr>
        </p:pic>
        <p:pic>
          <p:nvPicPr>
            <p:cNvPr id="69668" name="Picture 13" descr="10"/>
            <p:cNvPicPr>
              <a:picLocks noChangeAspect="1" noChangeArrowheads="1"/>
            </p:cNvPicPr>
            <p:nvPr/>
          </p:nvPicPr>
          <p:blipFill>
            <a:blip r:embed="rId11" cstate="print"/>
            <a:srcRect/>
            <a:stretch>
              <a:fillRect/>
            </a:stretch>
          </p:blipFill>
          <p:spPr bwMode="auto">
            <a:xfrm>
              <a:off x="11520" y="5040"/>
              <a:ext cx="1152" cy="864"/>
            </a:xfrm>
            <a:prstGeom prst="rect">
              <a:avLst/>
            </a:prstGeom>
            <a:noFill/>
            <a:ln w="9525">
              <a:noFill/>
              <a:miter lim="800000"/>
              <a:headEnd/>
              <a:tailEnd/>
            </a:ln>
          </p:spPr>
        </p:pic>
        <p:pic>
          <p:nvPicPr>
            <p:cNvPr id="69669" name="Picture 14" descr="11"/>
            <p:cNvPicPr>
              <a:picLocks noChangeAspect="1" noChangeArrowheads="1"/>
            </p:cNvPicPr>
            <p:nvPr/>
          </p:nvPicPr>
          <p:blipFill>
            <a:blip r:embed="rId12" cstate="print"/>
            <a:srcRect/>
            <a:stretch>
              <a:fillRect/>
            </a:stretch>
          </p:blipFill>
          <p:spPr bwMode="auto">
            <a:xfrm>
              <a:off x="12672" y="5040"/>
              <a:ext cx="1152" cy="864"/>
            </a:xfrm>
            <a:prstGeom prst="rect">
              <a:avLst/>
            </a:prstGeom>
            <a:noFill/>
            <a:ln w="9525">
              <a:noFill/>
              <a:miter lim="800000"/>
              <a:headEnd/>
              <a:tailEnd/>
            </a:ln>
          </p:spPr>
        </p:pic>
        <p:pic>
          <p:nvPicPr>
            <p:cNvPr id="69670" name="Picture 15" descr="12"/>
            <p:cNvPicPr>
              <a:picLocks noChangeAspect="1" noChangeArrowheads="1"/>
            </p:cNvPicPr>
            <p:nvPr/>
          </p:nvPicPr>
          <p:blipFill>
            <a:blip r:embed="rId13" cstate="print"/>
            <a:srcRect/>
            <a:stretch>
              <a:fillRect/>
            </a:stretch>
          </p:blipFill>
          <p:spPr bwMode="auto">
            <a:xfrm>
              <a:off x="13824" y="5040"/>
              <a:ext cx="1152" cy="864"/>
            </a:xfrm>
            <a:prstGeom prst="rect">
              <a:avLst/>
            </a:prstGeom>
            <a:noFill/>
            <a:ln w="9525">
              <a:noFill/>
              <a:miter lim="800000"/>
              <a:headEnd/>
              <a:tailEnd/>
            </a:ln>
          </p:spPr>
        </p:pic>
        <p:pic>
          <p:nvPicPr>
            <p:cNvPr id="69671" name="Picture 16" descr="13"/>
            <p:cNvPicPr>
              <a:picLocks noChangeAspect="1" noChangeArrowheads="1"/>
            </p:cNvPicPr>
            <p:nvPr/>
          </p:nvPicPr>
          <p:blipFill>
            <a:blip r:embed="rId14" cstate="print"/>
            <a:srcRect/>
            <a:stretch>
              <a:fillRect/>
            </a:stretch>
          </p:blipFill>
          <p:spPr bwMode="auto">
            <a:xfrm>
              <a:off x="14976" y="5040"/>
              <a:ext cx="1152" cy="864"/>
            </a:xfrm>
            <a:prstGeom prst="rect">
              <a:avLst/>
            </a:prstGeom>
            <a:noFill/>
            <a:ln w="9525">
              <a:noFill/>
              <a:miter lim="800000"/>
              <a:headEnd/>
              <a:tailEnd/>
            </a:ln>
          </p:spPr>
        </p:pic>
        <p:pic>
          <p:nvPicPr>
            <p:cNvPr id="69672" name="Picture 17" descr="14"/>
            <p:cNvPicPr>
              <a:picLocks noChangeAspect="1" noChangeArrowheads="1"/>
            </p:cNvPicPr>
            <p:nvPr/>
          </p:nvPicPr>
          <p:blipFill>
            <a:blip r:embed="rId15" cstate="print"/>
            <a:srcRect/>
            <a:stretch>
              <a:fillRect/>
            </a:stretch>
          </p:blipFill>
          <p:spPr bwMode="auto">
            <a:xfrm>
              <a:off x="16128" y="5040"/>
              <a:ext cx="1152" cy="864"/>
            </a:xfrm>
            <a:prstGeom prst="rect">
              <a:avLst/>
            </a:prstGeom>
            <a:noFill/>
            <a:ln w="9525">
              <a:noFill/>
              <a:miter lim="800000"/>
              <a:headEnd/>
              <a:tailEnd/>
            </a:ln>
          </p:spPr>
        </p:pic>
        <p:pic>
          <p:nvPicPr>
            <p:cNvPr id="69673" name="Picture 18" descr="15"/>
            <p:cNvPicPr>
              <a:picLocks noChangeAspect="1" noChangeArrowheads="1"/>
            </p:cNvPicPr>
            <p:nvPr/>
          </p:nvPicPr>
          <p:blipFill>
            <a:blip r:embed="rId16" cstate="print"/>
            <a:srcRect/>
            <a:stretch>
              <a:fillRect/>
            </a:stretch>
          </p:blipFill>
          <p:spPr bwMode="auto">
            <a:xfrm>
              <a:off x="17280" y="5040"/>
              <a:ext cx="1152" cy="864"/>
            </a:xfrm>
            <a:prstGeom prst="rect">
              <a:avLst/>
            </a:prstGeom>
            <a:noFill/>
            <a:ln w="9525">
              <a:noFill/>
              <a:miter lim="800000"/>
              <a:headEnd/>
              <a:tailEnd/>
            </a:ln>
          </p:spPr>
        </p:pic>
        <p:pic>
          <p:nvPicPr>
            <p:cNvPr id="69674" name="Picture 19" descr="19"/>
            <p:cNvPicPr>
              <a:picLocks noChangeAspect="1" noChangeArrowheads="1"/>
            </p:cNvPicPr>
            <p:nvPr/>
          </p:nvPicPr>
          <p:blipFill>
            <a:blip r:embed="rId17" cstate="print"/>
            <a:srcRect/>
            <a:stretch>
              <a:fillRect/>
            </a:stretch>
          </p:blipFill>
          <p:spPr bwMode="auto">
            <a:xfrm>
              <a:off x="12672" y="5904"/>
              <a:ext cx="1152" cy="864"/>
            </a:xfrm>
            <a:prstGeom prst="rect">
              <a:avLst/>
            </a:prstGeom>
            <a:noFill/>
            <a:ln w="9525">
              <a:noFill/>
              <a:miter lim="800000"/>
              <a:headEnd/>
              <a:tailEnd/>
            </a:ln>
          </p:spPr>
        </p:pic>
        <p:pic>
          <p:nvPicPr>
            <p:cNvPr id="69675" name="Picture 20" descr="20"/>
            <p:cNvPicPr>
              <a:picLocks noChangeAspect="1" noChangeArrowheads="1"/>
            </p:cNvPicPr>
            <p:nvPr/>
          </p:nvPicPr>
          <p:blipFill>
            <a:blip r:embed="rId18" cstate="print"/>
            <a:srcRect/>
            <a:stretch>
              <a:fillRect/>
            </a:stretch>
          </p:blipFill>
          <p:spPr bwMode="auto">
            <a:xfrm>
              <a:off x="13824" y="5904"/>
              <a:ext cx="1152" cy="864"/>
            </a:xfrm>
            <a:prstGeom prst="rect">
              <a:avLst/>
            </a:prstGeom>
            <a:noFill/>
            <a:ln w="9525">
              <a:noFill/>
              <a:miter lim="800000"/>
              <a:headEnd/>
              <a:tailEnd/>
            </a:ln>
          </p:spPr>
        </p:pic>
        <p:pic>
          <p:nvPicPr>
            <p:cNvPr id="69676" name="Picture 21" descr="21"/>
            <p:cNvPicPr>
              <a:picLocks noChangeAspect="1" noChangeArrowheads="1"/>
            </p:cNvPicPr>
            <p:nvPr/>
          </p:nvPicPr>
          <p:blipFill>
            <a:blip r:embed="rId19" cstate="print"/>
            <a:srcRect/>
            <a:stretch>
              <a:fillRect/>
            </a:stretch>
          </p:blipFill>
          <p:spPr bwMode="auto">
            <a:xfrm>
              <a:off x="14976" y="5904"/>
              <a:ext cx="1152" cy="864"/>
            </a:xfrm>
            <a:prstGeom prst="rect">
              <a:avLst/>
            </a:prstGeom>
            <a:noFill/>
            <a:ln w="9525">
              <a:noFill/>
              <a:miter lim="800000"/>
              <a:headEnd/>
              <a:tailEnd/>
            </a:ln>
          </p:spPr>
        </p:pic>
        <p:pic>
          <p:nvPicPr>
            <p:cNvPr id="69677" name="Picture 22" descr="22"/>
            <p:cNvPicPr>
              <a:picLocks noChangeAspect="1" noChangeArrowheads="1"/>
            </p:cNvPicPr>
            <p:nvPr/>
          </p:nvPicPr>
          <p:blipFill>
            <a:blip r:embed="rId20" cstate="print"/>
            <a:srcRect/>
            <a:stretch>
              <a:fillRect/>
            </a:stretch>
          </p:blipFill>
          <p:spPr bwMode="auto">
            <a:xfrm>
              <a:off x="16128" y="5904"/>
              <a:ext cx="1152" cy="864"/>
            </a:xfrm>
            <a:prstGeom prst="rect">
              <a:avLst/>
            </a:prstGeom>
            <a:noFill/>
            <a:ln w="9525">
              <a:noFill/>
              <a:miter lim="800000"/>
              <a:headEnd/>
              <a:tailEnd/>
            </a:ln>
          </p:spPr>
        </p:pic>
        <p:pic>
          <p:nvPicPr>
            <p:cNvPr id="69678" name="Picture 23" descr="23"/>
            <p:cNvPicPr>
              <a:picLocks noChangeAspect="1" noChangeArrowheads="1"/>
            </p:cNvPicPr>
            <p:nvPr/>
          </p:nvPicPr>
          <p:blipFill>
            <a:blip r:embed="rId21" cstate="print"/>
            <a:srcRect/>
            <a:stretch>
              <a:fillRect/>
            </a:stretch>
          </p:blipFill>
          <p:spPr bwMode="auto">
            <a:xfrm>
              <a:off x="17280" y="5904"/>
              <a:ext cx="1152" cy="864"/>
            </a:xfrm>
            <a:prstGeom prst="rect">
              <a:avLst/>
            </a:prstGeom>
            <a:noFill/>
            <a:ln w="9525">
              <a:noFill/>
              <a:miter lim="800000"/>
              <a:headEnd/>
              <a:tailEnd/>
            </a:ln>
          </p:spPr>
        </p:pic>
        <p:pic>
          <p:nvPicPr>
            <p:cNvPr id="69679" name="Picture 24" descr="3"/>
            <p:cNvPicPr>
              <a:picLocks noChangeAspect="1" noChangeArrowheads="1"/>
            </p:cNvPicPr>
            <p:nvPr/>
          </p:nvPicPr>
          <p:blipFill>
            <a:blip r:embed="rId22" cstate="print"/>
            <a:srcRect/>
            <a:stretch>
              <a:fillRect/>
            </a:stretch>
          </p:blipFill>
          <p:spPr bwMode="auto">
            <a:xfrm>
              <a:off x="12672" y="4176"/>
              <a:ext cx="1152" cy="864"/>
            </a:xfrm>
            <a:prstGeom prst="rect">
              <a:avLst/>
            </a:prstGeom>
            <a:noFill/>
            <a:ln w="9525">
              <a:noFill/>
              <a:miter lim="800000"/>
              <a:headEnd/>
              <a:tailEnd/>
            </a:ln>
          </p:spPr>
        </p:pic>
        <p:pic>
          <p:nvPicPr>
            <p:cNvPr id="69680" name="Picture 25" descr="16"/>
            <p:cNvPicPr>
              <a:picLocks noChangeAspect="1" noChangeArrowheads="1"/>
            </p:cNvPicPr>
            <p:nvPr/>
          </p:nvPicPr>
          <p:blipFill>
            <a:blip r:embed="rId23" cstate="print"/>
            <a:srcRect/>
            <a:stretch>
              <a:fillRect/>
            </a:stretch>
          </p:blipFill>
          <p:spPr bwMode="auto">
            <a:xfrm>
              <a:off x="9216" y="5904"/>
              <a:ext cx="1152" cy="864"/>
            </a:xfrm>
            <a:prstGeom prst="rect">
              <a:avLst/>
            </a:prstGeom>
            <a:noFill/>
            <a:ln w="9525">
              <a:noFill/>
              <a:miter lim="800000"/>
              <a:headEnd/>
              <a:tailEnd/>
            </a:ln>
          </p:spPr>
        </p:pic>
        <p:pic>
          <p:nvPicPr>
            <p:cNvPr id="69681" name="Picture 26" descr="17"/>
            <p:cNvPicPr>
              <a:picLocks noChangeAspect="1" noChangeArrowheads="1"/>
            </p:cNvPicPr>
            <p:nvPr/>
          </p:nvPicPr>
          <p:blipFill>
            <a:blip r:embed="rId24" cstate="print"/>
            <a:srcRect/>
            <a:stretch>
              <a:fillRect/>
            </a:stretch>
          </p:blipFill>
          <p:spPr bwMode="auto">
            <a:xfrm>
              <a:off x="10368" y="5904"/>
              <a:ext cx="1152" cy="864"/>
            </a:xfrm>
            <a:prstGeom prst="rect">
              <a:avLst/>
            </a:prstGeom>
            <a:noFill/>
            <a:ln w="9525">
              <a:noFill/>
              <a:miter lim="800000"/>
              <a:headEnd/>
              <a:tailEnd/>
            </a:ln>
          </p:spPr>
        </p:pic>
        <p:pic>
          <p:nvPicPr>
            <p:cNvPr id="69682" name="Picture 27" descr="18"/>
            <p:cNvPicPr>
              <a:picLocks noChangeAspect="1" noChangeArrowheads="1"/>
            </p:cNvPicPr>
            <p:nvPr/>
          </p:nvPicPr>
          <p:blipFill>
            <a:blip r:embed="rId25" cstate="print"/>
            <a:srcRect/>
            <a:stretch>
              <a:fillRect/>
            </a:stretch>
          </p:blipFill>
          <p:spPr bwMode="auto">
            <a:xfrm>
              <a:off x="11520" y="5904"/>
              <a:ext cx="1152" cy="864"/>
            </a:xfrm>
            <a:prstGeom prst="rect">
              <a:avLst/>
            </a:prstGeom>
            <a:noFill/>
            <a:ln w="9525">
              <a:noFill/>
              <a:miter lim="800000"/>
              <a:headEnd/>
              <a:tailEnd/>
            </a:ln>
          </p:spPr>
        </p:pic>
      </p:grpSp>
      <p:sp>
        <p:nvSpPr>
          <p:cNvPr id="69636" name="Line 28"/>
          <p:cNvSpPr>
            <a:spLocks noChangeShapeType="1"/>
          </p:cNvSpPr>
          <p:nvPr/>
        </p:nvSpPr>
        <p:spPr bwMode="auto">
          <a:xfrm>
            <a:off x="3048001" y="15240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37" name="Line 29"/>
          <p:cNvSpPr>
            <a:spLocks noChangeShapeType="1"/>
          </p:cNvSpPr>
          <p:nvPr/>
        </p:nvSpPr>
        <p:spPr bwMode="auto">
          <a:xfrm flipV="1">
            <a:off x="7467601" y="1676400"/>
            <a:ext cx="758825" cy="76200"/>
          </a:xfrm>
          <a:prstGeom prst="line">
            <a:avLst/>
          </a:prstGeom>
          <a:noFill/>
          <a:ln w="38100">
            <a:solidFill>
              <a:srgbClr val="0000FF"/>
            </a:solidFill>
            <a:round/>
            <a:headEnd type="triangle" w="lg" len="med"/>
            <a:tailEnd type="triangle" w="lg" len="med"/>
          </a:ln>
        </p:spPr>
        <p:txBody>
          <a:bodyPr/>
          <a:lstStyle/>
          <a:p>
            <a:endParaRPr lang="en-US"/>
          </a:p>
        </p:txBody>
      </p:sp>
      <p:sp>
        <p:nvSpPr>
          <p:cNvPr id="69638" name="Line 30"/>
          <p:cNvSpPr>
            <a:spLocks noChangeShapeType="1"/>
          </p:cNvSpPr>
          <p:nvPr/>
        </p:nvSpPr>
        <p:spPr bwMode="auto">
          <a:xfrm>
            <a:off x="8458201" y="16764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39" name="Line 31"/>
          <p:cNvSpPr>
            <a:spLocks noChangeShapeType="1"/>
          </p:cNvSpPr>
          <p:nvPr/>
        </p:nvSpPr>
        <p:spPr bwMode="auto">
          <a:xfrm>
            <a:off x="4038601" y="15240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40" name="Line 32"/>
          <p:cNvSpPr>
            <a:spLocks noChangeShapeType="1"/>
          </p:cNvSpPr>
          <p:nvPr/>
        </p:nvSpPr>
        <p:spPr bwMode="auto">
          <a:xfrm>
            <a:off x="2971801" y="23622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41" name="Line 33"/>
          <p:cNvSpPr>
            <a:spLocks noChangeShapeType="1"/>
          </p:cNvSpPr>
          <p:nvPr/>
        </p:nvSpPr>
        <p:spPr bwMode="auto">
          <a:xfrm>
            <a:off x="4038601" y="23622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42" name="Line 34"/>
          <p:cNvSpPr>
            <a:spLocks noChangeShapeType="1"/>
          </p:cNvSpPr>
          <p:nvPr/>
        </p:nvSpPr>
        <p:spPr bwMode="auto">
          <a:xfrm>
            <a:off x="4953001" y="23622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43" name="Line 35"/>
          <p:cNvSpPr>
            <a:spLocks noChangeShapeType="1"/>
          </p:cNvSpPr>
          <p:nvPr/>
        </p:nvSpPr>
        <p:spPr bwMode="auto">
          <a:xfrm>
            <a:off x="5867401" y="23622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44" name="Line 36"/>
          <p:cNvSpPr>
            <a:spLocks noChangeShapeType="1"/>
          </p:cNvSpPr>
          <p:nvPr/>
        </p:nvSpPr>
        <p:spPr bwMode="auto">
          <a:xfrm>
            <a:off x="6781801" y="2362200"/>
            <a:ext cx="758825" cy="0"/>
          </a:xfrm>
          <a:prstGeom prst="line">
            <a:avLst/>
          </a:prstGeom>
          <a:noFill/>
          <a:ln w="38100">
            <a:solidFill>
              <a:srgbClr val="0000FF"/>
            </a:solidFill>
            <a:round/>
            <a:headEnd type="triangle" w="lg" len="med"/>
            <a:tailEnd type="triangle" w="lg" len="med"/>
          </a:ln>
        </p:spPr>
        <p:txBody>
          <a:bodyPr/>
          <a:lstStyle/>
          <a:p>
            <a:endParaRPr lang="en-US"/>
          </a:p>
        </p:txBody>
      </p:sp>
      <p:sp>
        <p:nvSpPr>
          <p:cNvPr id="69645" name="Line 37"/>
          <p:cNvSpPr>
            <a:spLocks noChangeShapeType="1"/>
          </p:cNvSpPr>
          <p:nvPr/>
        </p:nvSpPr>
        <p:spPr bwMode="auto">
          <a:xfrm>
            <a:off x="7162800" y="1600200"/>
            <a:ext cx="152400" cy="609600"/>
          </a:xfrm>
          <a:prstGeom prst="line">
            <a:avLst/>
          </a:prstGeom>
          <a:noFill/>
          <a:ln w="38100">
            <a:solidFill>
              <a:srgbClr val="0000FF"/>
            </a:solidFill>
            <a:round/>
            <a:headEnd type="triangle" w="lg" len="med"/>
            <a:tailEnd type="triangle" w="lg" len="med"/>
          </a:ln>
        </p:spPr>
        <p:txBody>
          <a:bodyPr/>
          <a:lstStyle/>
          <a:p>
            <a:endParaRPr lang="en-US"/>
          </a:p>
        </p:txBody>
      </p:sp>
      <p:sp>
        <p:nvSpPr>
          <p:cNvPr id="69646" name="Line 38"/>
          <p:cNvSpPr>
            <a:spLocks noChangeShapeType="1"/>
          </p:cNvSpPr>
          <p:nvPr/>
        </p:nvSpPr>
        <p:spPr bwMode="auto">
          <a:xfrm flipH="1">
            <a:off x="7620000" y="1905000"/>
            <a:ext cx="30480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69647" name="Line 39"/>
          <p:cNvSpPr>
            <a:spLocks noChangeShapeType="1"/>
          </p:cNvSpPr>
          <p:nvPr/>
        </p:nvSpPr>
        <p:spPr bwMode="auto">
          <a:xfrm flipH="1">
            <a:off x="3200400" y="1752600"/>
            <a:ext cx="1295400" cy="0"/>
          </a:xfrm>
          <a:prstGeom prst="line">
            <a:avLst/>
          </a:prstGeom>
          <a:noFill/>
          <a:ln w="38100">
            <a:solidFill>
              <a:srgbClr val="0000FF"/>
            </a:solidFill>
            <a:round/>
            <a:headEnd type="triangle" w="lg" len="med"/>
            <a:tailEnd type="triangle" w="lg" len="med"/>
          </a:ln>
        </p:spPr>
        <p:txBody>
          <a:bodyPr/>
          <a:lstStyle/>
          <a:p>
            <a:endParaRPr lang="en-US"/>
          </a:p>
        </p:txBody>
      </p:sp>
      <p:sp>
        <p:nvSpPr>
          <p:cNvPr id="69648" name="Line 40"/>
          <p:cNvSpPr>
            <a:spLocks noChangeShapeType="1"/>
          </p:cNvSpPr>
          <p:nvPr/>
        </p:nvSpPr>
        <p:spPr bwMode="auto">
          <a:xfrm flipH="1">
            <a:off x="7239000" y="1447800"/>
            <a:ext cx="1828800" cy="76200"/>
          </a:xfrm>
          <a:prstGeom prst="line">
            <a:avLst/>
          </a:prstGeom>
          <a:noFill/>
          <a:ln w="38100">
            <a:solidFill>
              <a:srgbClr val="0000FF"/>
            </a:solidFill>
            <a:round/>
            <a:headEnd type="triangle" w="lg" len="med"/>
            <a:tailEnd type="triangle" w="lg" len="med"/>
          </a:ln>
        </p:spPr>
        <p:txBody>
          <a:bodyPr/>
          <a:lstStyle/>
          <a:p>
            <a:endParaRPr lang="en-US"/>
          </a:p>
        </p:txBody>
      </p:sp>
      <p:sp>
        <p:nvSpPr>
          <p:cNvPr id="69649" name="Line 41"/>
          <p:cNvSpPr>
            <a:spLocks noChangeShapeType="1"/>
          </p:cNvSpPr>
          <p:nvPr/>
        </p:nvSpPr>
        <p:spPr bwMode="auto">
          <a:xfrm flipV="1">
            <a:off x="3124200" y="2590800"/>
            <a:ext cx="1295400" cy="0"/>
          </a:xfrm>
          <a:prstGeom prst="line">
            <a:avLst/>
          </a:prstGeom>
          <a:noFill/>
          <a:ln w="38100">
            <a:solidFill>
              <a:srgbClr val="0000FF"/>
            </a:solidFill>
            <a:round/>
            <a:headEnd type="triangle" w="lg" len="med"/>
            <a:tailEnd type="triangle" w="lg" len="med"/>
          </a:ln>
        </p:spPr>
        <p:txBody>
          <a:bodyPr/>
          <a:lstStyle/>
          <a:p>
            <a:endParaRPr lang="en-US"/>
          </a:p>
        </p:txBody>
      </p:sp>
      <p:sp>
        <p:nvSpPr>
          <p:cNvPr id="69650" name="Line 42"/>
          <p:cNvSpPr>
            <a:spLocks noChangeShapeType="1"/>
          </p:cNvSpPr>
          <p:nvPr/>
        </p:nvSpPr>
        <p:spPr bwMode="auto">
          <a:xfrm flipV="1">
            <a:off x="4572000" y="2590800"/>
            <a:ext cx="1295400" cy="0"/>
          </a:xfrm>
          <a:prstGeom prst="line">
            <a:avLst/>
          </a:prstGeom>
          <a:noFill/>
          <a:ln w="38100">
            <a:solidFill>
              <a:srgbClr val="0000FF"/>
            </a:solidFill>
            <a:round/>
            <a:headEnd type="triangle" w="lg" len="med"/>
            <a:tailEnd type="triangle" w="lg" len="med"/>
          </a:ln>
        </p:spPr>
        <p:txBody>
          <a:bodyPr/>
          <a:lstStyle/>
          <a:p>
            <a:endParaRPr lang="en-US"/>
          </a:p>
        </p:txBody>
      </p:sp>
      <p:sp>
        <p:nvSpPr>
          <p:cNvPr id="69651" name="Line 43"/>
          <p:cNvSpPr>
            <a:spLocks noChangeShapeType="1"/>
          </p:cNvSpPr>
          <p:nvPr/>
        </p:nvSpPr>
        <p:spPr bwMode="auto">
          <a:xfrm flipV="1">
            <a:off x="6248400" y="2590800"/>
            <a:ext cx="1295400" cy="0"/>
          </a:xfrm>
          <a:prstGeom prst="line">
            <a:avLst/>
          </a:prstGeom>
          <a:noFill/>
          <a:ln w="38100">
            <a:solidFill>
              <a:srgbClr val="0000FF"/>
            </a:solidFill>
            <a:round/>
            <a:headEnd type="triangle" w="lg" len="med"/>
            <a:tailEnd type="triangle" w="lg" len="med"/>
          </a:ln>
        </p:spPr>
        <p:txBody>
          <a:bodyPr/>
          <a:lstStyle/>
          <a:p>
            <a:endParaRPr lang="en-US"/>
          </a:p>
        </p:txBody>
      </p:sp>
      <p:sp>
        <p:nvSpPr>
          <p:cNvPr id="69652" name="Line 44"/>
          <p:cNvSpPr>
            <a:spLocks noChangeShapeType="1"/>
          </p:cNvSpPr>
          <p:nvPr/>
        </p:nvSpPr>
        <p:spPr bwMode="auto">
          <a:xfrm flipV="1">
            <a:off x="5562600" y="1905000"/>
            <a:ext cx="2667000" cy="304800"/>
          </a:xfrm>
          <a:prstGeom prst="line">
            <a:avLst/>
          </a:prstGeom>
          <a:noFill/>
          <a:ln w="38100">
            <a:solidFill>
              <a:srgbClr val="0000FF"/>
            </a:solidFill>
            <a:round/>
            <a:headEnd type="triangle" w="lg" len="med"/>
            <a:tailEnd type="triangle" w="lg" len="med"/>
          </a:ln>
        </p:spPr>
        <p:txBody>
          <a:bodyPr/>
          <a:lstStyle/>
          <a:p>
            <a:endParaRPr lang="en-US"/>
          </a:p>
        </p:txBody>
      </p:sp>
      <p:sp>
        <p:nvSpPr>
          <p:cNvPr id="69653" name="Line 45"/>
          <p:cNvSpPr>
            <a:spLocks noChangeShapeType="1"/>
          </p:cNvSpPr>
          <p:nvPr/>
        </p:nvSpPr>
        <p:spPr bwMode="auto">
          <a:xfrm flipV="1">
            <a:off x="6781800" y="1828800"/>
            <a:ext cx="609600" cy="609600"/>
          </a:xfrm>
          <a:prstGeom prst="line">
            <a:avLst/>
          </a:prstGeom>
          <a:noFill/>
          <a:ln w="38100">
            <a:solidFill>
              <a:srgbClr val="0000FF"/>
            </a:solidFill>
            <a:round/>
            <a:headEnd type="triangle" w="lg" len="med"/>
            <a:tailEnd type="triangle" w="lg" len="med"/>
          </a:ln>
        </p:spPr>
        <p:txBody>
          <a:bodyPr/>
          <a:lstStyle/>
          <a:p>
            <a:endParaRPr lang="en-US"/>
          </a:p>
        </p:txBody>
      </p:sp>
      <p:sp>
        <p:nvSpPr>
          <p:cNvPr id="69654" name="Line 46"/>
          <p:cNvSpPr>
            <a:spLocks noChangeShapeType="1"/>
          </p:cNvSpPr>
          <p:nvPr/>
        </p:nvSpPr>
        <p:spPr bwMode="auto">
          <a:xfrm>
            <a:off x="2895600" y="2971800"/>
            <a:ext cx="914400" cy="304800"/>
          </a:xfrm>
          <a:prstGeom prst="line">
            <a:avLst/>
          </a:prstGeom>
          <a:noFill/>
          <a:ln w="38100">
            <a:solidFill>
              <a:srgbClr val="0000FF"/>
            </a:solidFill>
            <a:round/>
            <a:headEnd type="triangle" w="lg" len="med"/>
            <a:tailEnd type="triangle" w="lg" len="med"/>
          </a:ln>
        </p:spPr>
        <p:txBody>
          <a:bodyPr/>
          <a:lstStyle/>
          <a:p>
            <a:endParaRPr lang="en-US"/>
          </a:p>
        </p:txBody>
      </p:sp>
      <p:sp>
        <p:nvSpPr>
          <p:cNvPr id="69655" name="Line 47"/>
          <p:cNvSpPr>
            <a:spLocks noChangeShapeType="1"/>
          </p:cNvSpPr>
          <p:nvPr/>
        </p:nvSpPr>
        <p:spPr bwMode="auto">
          <a:xfrm flipV="1">
            <a:off x="3810000" y="2895600"/>
            <a:ext cx="685800" cy="0"/>
          </a:xfrm>
          <a:prstGeom prst="line">
            <a:avLst/>
          </a:prstGeom>
          <a:noFill/>
          <a:ln w="38100">
            <a:solidFill>
              <a:srgbClr val="0000FF"/>
            </a:solidFill>
            <a:round/>
            <a:headEnd type="triangle" w="lg" len="med"/>
            <a:tailEnd type="triangle" w="lg" len="med"/>
          </a:ln>
        </p:spPr>
        <p:txBody>
          <a:bodyPr/>
          <a:lstStyle/>
          <a:p>
            <a:endParaRPr lang="en-US"/>
          </a:p>
        </p:txBody>
      </p:sp>
      <p:sp>
        <p:nvSpPr>
          <p:cNvPr id="69656" name="Line 48"/>
          <p:cNvSpPr>
            <a:spLocks noChangeShapeType="1"/>
          </p:cNvSpPr>
          <p:nvPr/>
        </p:nvSpPr>
        <p:spPr bwMode="auto">
          <a:xfrm>
            <a:off x="5562600" y="3048000"/>
            <a:ext cx="1143000" cy="76200"/>
          </a:xfrm>
          <a:prstGeom prst="line">
            <a:avLst/>
          </a:prstGeom>
          <a:noFill/>
          <a:ln w="38100">
            <a:solidFill>
              <a:srgbClr val="0000FF"/>
            </a:solidFill>
            <a:round/>
            <a:headEnd type="triangle" w="lg" len="med"/>
            <a:tailEnd type="triangle" w="lg" len="med"/>
          </a:ln>
        </p:spPr>
        <p:txBody>
          <a:bodyPr/>
          <a:lstStyle/>
          <a:p>
            <a:endParaRPr lang="en-US"/>
          </a:p>
        </p:txBody>
      </p:sp>
      <p:sp>
        <p:nvSpPr>
          <p:cNvPr id="69657" name="Line 49"/>
          <p:cNvSpPr>
            <a:spLocks noChangeShapeType="1"/>
          </p:cNvSpPr>
          <p:nvPr/>
        </p:nvSpPr>
        <p:spPr bwMode="auto">
          <a:xfrm>
            <a:off x="6248400" y="2895600"/>
            <a:ext cx="1143000" cy="76200"/>
          </a:xfrm>
          <a:prstGeom prst="line">
            <a:avLst/>
          </a:prstGeom>
          <a:noFill/>
          <a:ln w="38100">
            <a:solidFill>
              <a:srgbClr val="0000FF"/>
            </a:solidFill>
            <a:round/>
            <a:headEnd type="triangle" w="lg" len="med"/>
            <a:tailEnd type="triangle" w="lg" len="med"/>
          </a:ln>
        </p:spPr>
        <p:txBody>
          <a:bodyPr/>
          <a:lstStyle/>
          <a:p>
            <a:endParaRPr lang="en-US"/>
          </a:p>
        </p:txBody>
      </p:sp>
      <p:sp>
        <p:nvSpPr>
          <p:cNvPr id="69658" name="Line 50"/>
          <p:cNvSpPr>
            <a:spLocks noChangeShapeType="1"/>
          </p:cNvSpPr>
          <p:nvPr/>
        </p:nvSpPr>
        <p:spPr bwMode="auto">
          <a:xfrm flipV="1">
            <a:off x="7162800" y="3124200"/>
            <a:ext cx="914400" cy="76200"/>
          </a:xfrm>
          <a:prstGeom prst="line">
            <a:avLst/>
          </a:prstGeom>
          <a:noFill/>
          <a:ln w="38100">
            <a:solidFill>
              <a:srgbClr val="0000FF"/>
            </a:solidFill>
            <a:round/>
            <a:headEnd type="triangle" w="lg" len="med"/>
            <a:tailEnd type="triangle" w="lg" len="med"/>
          </a:ln>
        </p:spPr>
        <p:txBody>
          <a:bodyPr/>
          <a:lstStyle/>
          <a:p>
            <a:endParaRPr lang="en-US"/>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Finding the panoramas</a:t>
            </a:r>
          </a:p>
        </p:txBody>
      </p:sp>
      <p:grpSp>
        <p:nvGrpSpPr>
          <p:cNvPr id="70659" name="Group 3"/>
          <p:cNvGrpSpPr>
            <a:grpSpLocks noChangeAspect="1"/>
          </p:cNvGrpSpPr>
          <p:nvPr/>
        </p:nvGrpSpPr>
        <p:grpSpPr bwMode="auto">
          <a:xfrm>
            <a:off x="2514600" y="1371601"/>
            <a:ext cx="7010400" cy="1971675"/>
            <a:chOff x="9216" y="4176"/>
            <a:chExt cx="9216" cy="2592"/>
          </a:xfrm>
        </p:grpSpPr>
        <p:pic>
          <p:nvPicPr>
            <p:cNvPr id="70698" name="Picture 4" descr="0"/>
            <p:cNvPicPr>
              <a:picLocks noChangeAspect="1" noChangeArrowheads="1"/>
            </p:cNvPicPr>
            <p:nvPr/>
          </p:nvPicPr>
          <p:blipFill>
            <a:blip r:embed="rId2" cstate="print"/>
            <a:srcRect/>
            <a:stretch>
              <a:fillRect/>
            </a:stretch>
          </p:blipFill>
          <p:spPr bwMode="auto">
            <a:xfrm>
              <a:off x="10368" y="4176"/>
              <a:ext cx="1152" cy="863"/>
            </a:xfrm>
            <a:prstGeom prst="rect">
              <a:avLst/>
            </a:prstGeom>
            <a:noFill/>
            <a:ln w="9525">
              <a:noFill/>
              <a:miter lim="800000"/>
              <a:headEnd/>
              <a:tailEnd/>
            </a:ln>
          </p:spPr>
        </p:pic>
        <p:pic>
          <p:nvPicPr>
            <p:cNvPr id="70699" name="Picture 5" descr="1"/>
            <p:cNvPicPr>
              <a:picLocks noChangeAspect="1" noChangeArrowheads="1"/>
            </p:cNvPicPr>
            <p:nvPr/>
          </p:nvPicPr>
          <p:blipFill>
            <a:blip r:embed="rId3" cstate="print"/>
            <a:srcRect/>
            <a:stretch>
              <a:fillRect/>
            </a:stretch>
          </p:blipFill>
          <p:spPr bwMode="auto">
            <a:xfrm>
              <a:off x="9216" y="4176"/>
              <a:ext cx="1152" cy="863"/>
            </a:xfrm>
            <a:prstGeom prst="rect">
              <a:avLst/>
            </a:prstGeom>
            <a:noFill/>
            <a:ln w="9525">
              <a:noFill/>
              <a:miter lim="800000"/>
              <a:headEnd/>
              <a:tailEnd/>
            </a:ln>
          </p:spPr>
        </p:pic>
        <p:pic>
          <p:nvPicPr>
            <p:cNvPr id="70700" name="Picture 6" descr="2"/>
            <p:cNvPicPr>
              <a:picLocks noChangeAspect="1" noChangeArrowheads="1"/>
            </p:cNvPicPr>
            <p:nvPr/>
          </p:nvPicPr>
          <p:blipFill>
            <a:blip r:embed="rId4" cstate="print"/>
            <a:srcRect/>
            <a:stretch>
              <a:fillRect/>
            </a:stretch>
          </p:blipFill>
          <p:spPr bwMode="auto">
            <a:xfrm>
              <a:off x="11520" y="4176"/>
              <a:ext cx="1152" cy="863"/>
            </a:xfrm>
            <a:prstGeom prst="rect">
              <a:avLst/>
            </a:prstGeom>
            <a:noFill/>
            <a:ln w="9525">
              <a:noFill/>
              <a:miter lim="800000"/>
              <a:headEnd/>
              <a:tailEnd/>
            </a:ln>
          </p:spPr>
        </p:pic>
        <p:pic>
          <p:nvPicPr>
            <p:cNvPr id="70701" name="Picture 7" descr="4"/>
            <p:cNvPicPr>
              <a:picLocks noChangeAspect="1" noChangeArrowheads="1"/>
            </p:cNvPicPr>
            <p:nvPr/>
          </p:nvPicPr>
          <p:blipFill>
            <a:blip r:embed="rId5" cstate="print"/>
            <a:srcRect/>
            <a:stretch>
              <a:fillRect/>
            </a:stretch>
          </p:blipFill>
          <p:spPr bwMode="auto">
            <a:xfrm>
              <a:off x="13824" y="4176"/>
              <a:ext cx="1152" cy="864"/>
            </a:xfrm>
            <a:prstGeom prst="rect">
              <a:avLst/>
            </a:prstGeom>
            <a:noFill/>
            <a:ln w="9525">
              <a:noFill/>
              <a:miter lim="800000"/>
              <a:headEnd/>
              <a:tailEnd/>
            </a:ln>
          </p:spPr>
        </p:pic>
        <p:pic>
          <p:nvPicPr>
            <p:cNvPr id="70702" name="Picture 8" descr="5"/>
            <p:cNvPicPr>
              <a:picLocks noChangeAspect="1" noChangeArrowheads="1"/>
            </p:cNvPicPr>
            <p:nvPr/>
          </p:nvPicPr>
          <p:blipFill>
            <a:blip r:embed="rId6" cstate="print"/>
            <a:srcRect/>
            <a:stretch>
              <a:fillRect/>
            </a:stretch>
          </p:blipFill>
          <p:spPr bwMode="auto">
            <a:xfrm>
              <a:off x="14976" y="4176"/>
              <a:ext cx="1152" cy="864"/>
            </a:xfrm>
            <a:prstGeom prst="rect">
              <a:avLst/>
            </a:prstGeom>
            <a:noFill/>
            <a:ln w="9525">
              <a:noFill/>
              <a:miter lim="800000"/>
              <a:headEnd/>
              <a:tailEnd/>
            </a:ln>
          </p:spPr>
        </p:pic>
        <p:pic>
          <p:nvPicPr>
            <p:cNvPr id="70703" name="Picture 9" descr="6"/>
            <p:cNvPicPr>
              <a:picLocks noChangeAspect="1" noChangeArrowheads="1"/>
            </p:cNvPicPr>
            <p:nvPr/>
          </p:nvPicPr>
          <p:blipFill>
            <a:blip r:embed="rId7" cstate="print"/>
            <a:srcRect/>
            <a:stretch>
              <a:fillRect/>
            </a:stretch>
          </p:blipFill>
          <p:spPr bwMode="auto">
            <a:xfrm>
              <a:off x="16128" y="4176"/>
              <a:ext cx="1152" cy="864"/>
            </a:xfrm>
            <a:prstGeom prst="rect">
              <a:avLst/>
            </a:prstGeom>
            <a:noFill/>
            <a:ln w="9525">
              <a:noFill/>
              <a:miter lim="800000"/>
              <a:headEnd/>
              <a:tailEnd/>
            </a:ln>
          </p:spPr>
        </p:pic>
        <p:pic>
          <p:nvPicPr>
            <p:cNvPr id="70704" name="Picture 10" descr="7"/>
            <p:cNvPicPr>
              <a:picLocks noChangeAspect="1" noChangeArrowheads="1"/>
            </p:cNvPicPr>
            <p:nvPr/>
          </p:nvPicPr>
          <p:blipFill>
            <a:blip r:embed="rId8" cstate="print"/>
            <a:srcRect/>
            <a:stretch>
              <a:fillRect/>
            </a:stretch>
          </p:blipFill>
          <p:spPr bwMode="auto">
            <a:xfrm>
              <a:off x="17280" y="4176"/>
              <a:ext cx="1152" cy="864"/>
            </a:xfrm>
            <a:prstGeom prst="rect">
              <a:avLst/>
            </a:prstGeom>
            <a:noFill/>
            <a:ln w="9525">
              <a:noFill/>
              <a:miter lim="800000"/>
              <a:headEnd/>
              <a:tailEnd/>
            </a:ln>
          </p:spPr>
        </p:pic>
        <p:pic>
          <p:nvPicPr>
            <p:cNvPr id="70705" name="Picture 11" descr="8"/>
            <p:cNvPicPr>
              <a:picLocks noChangeAspect="1" noChangeArrowheads="1"/>
            </p:cNvPicPr>
            <p:nvPr/>
          </p:nvPicPr>
          <p:blipFill>
            <a:blip r:embed="rId9" cstate="print"/>
            <a:srcRect/>
            <a:stretch>
              <a:fillRect/>
            </a:stretch>
          </p:blipFill>
          <p:spPr bwMode="auto">
            <a:xfrm>
              <a:off x="9216" y="5040"/>
              <a:ext cx="1152" cy="864"/>
            </a:xfrm>
            <a:prstGeom prst="rect">
              <a:avLst/>
            </a:prstGeom>
            <a:noFill/>
            <a:ln w="9525">
              <a:noFill/>
              <a:miter lim="800000"/>
              <a:headEnd/>
              <a:tailEnd/>
            </a:ln>
          </p:spPr>
        </p:pic>
        <p:pic>
          <p:nvPicPr>
            <p:cNvPr id="70706" name="Picture 12" descr="9"/>
            <p:cNvPicPr>
              <a:picLocks noChangeAspect="1" noChangeArrowheads="1"/>
            </p:cNvPicPr>
            <p:nvPr/>
          </p:nvPicPr>
          <p:blipFill>
            <a:blip r:embed="rId10" cstate="print"/>
            <a:srcRect/>
            <a:stretch>
              <a:fillRect/>
            </a:stretch>
          </p:blipFill>
          <p:spPr bwMode="auto">
            <a:xfrm>
              <a:off x="10368" y="5040"/>
              <a:ext cx="1152" cy="864"/>
            </a:xfrm>
            <a:prstGeom prst="rect">
              <a:avLst/>
            </a:prstGeom>
            <a:noFill/>
            <a:ln w="9525">
              <a:noFill/>
              <a:miter lim="800000"/>
              <a:headEnd/>
              <a:tailEnd/>
            </a:ln>
          </p:spPr>
        </p:pic>
        <p:pic>
          <p:nvPicPr>
            <p:cNvPr id="70707" name="Picture 13" descr="10"/>
            <p:cNvPicPr>
              <a:picLocks noChangeAspect="1" noChangeArrowheads="1"/>
            </p:cNvPicPr>
            <p:nvPr/>
          </p:nvPicPr>
          <p:blipFill>
            <a:blip r:embed="rId11" cstate="print"/>
            <a:srcRect/>
            <a:stretch>
              <a:fillRect/>
            </a:stretch>
          </p:blipFill>
          <p:spPr bwMode="auto">
            <a:xfrm>
              <a:off x="11520" y="5040"/>
              <a:ext cx="1152" cy="864"/>
            </a:xfrm>
            <a:prstGeom prst="rect">
              <a:avLst/>
            </a:prstGeom>
            <a:noFill/>
            <a:ln w="9525">
              <a:noFill/>
              <a:miter lim="800000"/>
              <a:headEnd/>
              <a:tailEnd/>
            </a:ln>
          </p:spPr>
        </p:pic>
        <p:pic>
          <p:nvPicPr>
            <p:cNvPr id="70708" name="Picture 14" descr="11"/>
            <p:cNvPicPr>
              <a:picLocks noChangeAspect="1" noChangeArrowheads="1"/>
            </p:cNvPicPr>
            <p:nvPr/>
          </p:nvPicPr>
          <p:blipFill>
            <a:blip r:embed="rId12" cstate="print"/>
            <a:srcRect/>
            <a:stretch>
              <a:fillRect/>
            </a:stretch>
          </p:blipFill>
          <p:spPr bwMode="auto">
            <a:xfrm>
              <a:off x="12672" y="5040"/>
              <a:ext cx="1152" cy="864"/>
            </a:xfrm>
            <a:prstGeom prst="rect">
              <a:avLst/>
            </a:prstGeom>
            <a:noFill/>
            <a:ln w="9525">
              <a:noFill/>
              <a:miter lim="800000"/>
              <a:headEnd/>
              <a:tailEnd/>
            </a:ln>
          </p:spPr>
        </p:pic>
        <p:pic>
          <p:nvPicPr>
            <p:cNvPr id="70709" name="Picture 15" descr="12"/>
            <p:cNvPicPr>
              <a:picLocks noChangeAspect="1" noChangeArrowheads="1"/>
            </p:cNvPicPr>
            <p:nvPr/>
          </p:nvPicPr>
          <p:blipFill>
            <a:blip r:embed="rId13" cstate="print"/>
            <a:srcRect/>
            <a:stretch>
              <a:fillRect/>
            </a:stretch>
          </p:blipFill>
          <p:spPr bwMode="auto">
            <a:xfrm>
              <a:off x="13824" y="5040"/>
              <a:ext cx="1152" cy="864"/>
            </a:xfrm>
            <a:prstGeom prst="rect">
              <a:avLst/>
            </a:prstGeom>
            <a:noFill/>
            <a:ln w="9525">
              <a:noFill/>
              <a:miter lim="800000"/>
              <a:headEnd/>
              <a:tailEnd/>
            </a:ln>
          </p:spPr>
        </p:pic>
        <p:pic>
          <p:nvPicPr>
            <p:cNvPr id="70710" name="Picture 16" descr="13"/>
            <p:cNvPicPr>
              <a:picLocks noChangeAspect="1" noChangeArrowheads="1"/>
            </p:cNvPicPr>
            <p:nvPr/>
          </p:nvPicPr>
          <p:blipFill>
            <a:blip r:embed="rId14" cstate="print"/>
            <a:srcRect/>
            <a:stretch>
              <a:fillRect/>
            </a:stretch>
          </p:blipFill>
          <p:spPr bwMode="auto">
            <a:xfrm>
              <a:off x="14976" y="5040"/>
              <a:ext cx="1152" cy="864"/>
            </a:xfrm>
            <a:prstGeom prst="rect">
              <a:avLst/>
            </a:prstGeom>
            <a:noFill/>
            <a:ln w="9525">
              <a:noFill/>
              <a:miter lim="800000"/>
              <a:headEnd/>
              <a:tailEnd/>
            </a:ln>
          </p:spPr>
        </p:pic>
        <p:pic>
          <p:nvPicPr>
            <p:cNvPr id="70711" name="Picture 17" descr="14"/>
            <p:cNvPicPr>
              <a:picLocks noChangeAspect="1" noChangeArrowheads="1"/>
            </p:cNvPicPr>
            <p:nvPr/>
          </p:nvPicPr>
          <p:blipFill>
            <a:blip r:embed="rId15" cstate="print"/>
            <a:srcRect/>
            <a:stretch>
              <a:fillRect/>
            </a:stretch>
          </p:blipFill>
          <p:spPr bwMode="auto">
            <a:xfrm>
              <a:off x="16128" y="5040"/>
              <a:ext cx="1152" cy="864"/>
            </a:xfrm>
            <a:prstGeom prst="rect">
              <a:avLst/>
            </a:prstGeom>
            <a:noFill/>
            <a:ln w="9525">
              <a:noFill/>
              <a:miter lim="800000"/>
              <a:headEnd/>
              <a:tailEnd/>
            </a:ln>
          </p:spPr>
        </p:pic>
        <p:pic>
          <p:nvPicPr>
            <p:cNvPr id="70712" name="Picture 18" descr="15"/>
            <p:cNvPicPr>
              <a:picLocks noChangeAspect="1" noChangeArrowheads="1"/>
            </p:cNvPicPr>
            <p:nvPr/>
          </p:nvPicPr>
          <p:blipFill>
            <a:blip r:embed="rId16" cstate="print"/>
            <a:srcRect/>
            <a:stretch>
              <a:fillRect/>
            </a:stretch>
          </p:blipFill>
          <p:spPr bwMode="auto">
            <a:xfrm>
              <a:off x="17280" y="5040"/>
              <a:ext cx="1152" cy="864"/>
            </a:xfrm>
            <a:prstGeom prst="rect">
              <a:avLst/>
            </a:prstGeom>
            <a:noFill/>
            <a:ln w="9525">
              <a:noFill/>
              <a:miter lim="800000"/>
              <a:headEnd/>
              <a:tailEnd/>
            </a:ln>
          </p:spPr>
        </p:pic>
        <p:pic>
          <p:nvPicPr>
            <p:cNvPr id="70713" name="Picture 19" descr="19"/>
            <p:cNvPicPr>
              <a:picLocks noChangeAspect="1" noChangeArrowheads="1"/>
            </p:cNvPicPr>
            <p:nvPr/>
          </p:nvPicPr>
          <p:blipFill>
            <a:blip r:embed="rId17" cstate="print"/>
            <a:srcRect/>
            <a:stretch>
              <a:fillRect/>
            </a:stretch>
          </p:blipFill>
          <p:spPr bwMode="auto">
            <a:xfrm>
              <a:off x="12672" y="5904"/>
              <a:ext cx="1152" cy="864"/>
            </a:xfrm>
            <a:prstGeom prst="rect">
              <a:avLst/>
            </a:prstGeom>
            <a:noFill/>
            <a:ln w="9525">
              <a:noFill/>
              <a:miter lim="800000"/>
              <a:headEnd/>
              <a:tailEnd/>
            </a:ln>
          </p:spPr>
        </p:pic>
        <p:pic>
          <p:nvPicPr>
            <p:cNvPr id="70714" name="Picture 20" descr="20"/>
            <p:cNvPicPr>
              <a:picLocks noChangeAspect="1" noChangeArrowheads="1"/>
            </p:cNvPicPr>
            <p:nvPr/>
          </p:nvPicPr>
          <p:blipFill>
            <a:blip r:embed="rId18" cstate="print"/>
            <a:srcRect/>
            <a:stretch>
              <a:fillRect/>
            </a:stretch>
          </p:blipFill>
          <p:spPr bwMode="auto">
            <a:xfrm>
              <a:off x="13824" y="5904"/>
              <a:ext cx="1152" cy="864"/>
            </a:xfrm>
            <a:prstGeom prst="rect">
              <a:avLst/>
            </a:prstGeom>
            <a:noFill/>
            <a:ln w="9525">
              <a:noFill/>
              <a:miter lim="800000"/>
              <a:headEnd/>
              <a:tailEnd/>
            </a:ln>
          </p:spPr>
        </p:pic>
        <p:pic>
          <p:nvPicPr>
            <p:cNvPr id="70715" name="Picture 21" descr="21"/>
            <p:cNvPicPr>
              <a:picLocks noChangeAspect="1" noChangeArrowheads="1"/>
            </p:cNvPicPr>
            <p:nvPr/>
          </p:nvPicPr>
          <p:blipFill>
            <a:blip r:embed="rId19" cstate="print"/>
            <a:srcRect/>
            <a:stretch>
              <a:fillRect/>
            </a:stretch>
          </p:blipFill>
          <p:spPr bwMode="auto">
            <a:xfrm>
              <a:off x="14976" y="5904"/>
              <a:ext cx="1152" cy="864"/>
            </a:xfrm>
            <a:prstGeom prst="rect">
              <a:avLst/>
            </a:prstGeom>
            <a:noFill/>
            <a:ln w="9525">
              <a:noFill/>
              <a:miter lim="800000"/>
              <a:headEnd/>
              <a:tailEnd/>
            </a:ln>
          </p:spPr>
        </p:pic>
        <p:pic>
          <p:nvPicPr>
            <p:cNvPr id="70716" name="Picture 22" descr="22"/>
            <p:cNvPicPr>
              <a:picLocks noChangeAspect="1" noChangeArrowheads="1"/>
            </p:cNvPicPr>
            <p:nvPr/>
          </p:nvPicPr>
          <p:blipFill>
            <a:blip r:embed="rId20" cstate="print"/>
            <a:srcRect/>
            <a:stretch>
              <a:fillRect/>
            </a:stretch>
          </p:blipFill>
          <p:spPr bwMode="auto">
            <a:xfrm>
              <a:off x="16128" y="5904"/>
              <a:ext cx="1152" cy="864"/>
            </a:xfrm>
            <a:prstGeom prst="rect">
              <a:avLst/>
            </a:prstGeom>
            <a:noFill/>
            <a:ln w="9525">
              <a:noFill/>
              <a:miter lim="800000"/>
              <a:headEnd/>
              <a:tailEnd/>
            </a:ln>
          </p:spPr>
        </p:pic>
        <p:pic>
          <p:nvPicPr>
            <p:cNvPr id="70717" name="Picture 23" descr="23"/>
            <p:cNvPicPr>
              <a:picLocks noChangeAspect="1" noChangeArrowheads="1"/>
            </p:cNvPicPr>
            <p:nvPr/>
          </p:nvPicPr>
          <p:blipFill>
            <a:blip r:embed="rId21" cstate="print"/>
            <a:srcRect/>
            <a:stretch>
              <a:fillRect/>
            </a:stretch>
          </p:blipFill>
          <p:spPr bwMode="auto">
            <a:xfrm>
              <a:off x="17280" y="5904"/>
              <a:ext cx="1152" cy="864"/>
            </a:xfrm>
            <a:prstGeom prst="rect">
              <a:avLst/>
            </a:prstGeom>
            <a:noFill/>
            <a:ln w="9525">
              <a:noFill/>
              <a:miter lim="800000"/>
              <a:headEnd/>
              <a:tailEnd/>
            </a:ln>
          </p:spPr>
        </p:pic>
        <p:pic>
          <p:nvPicPr>
            <p:cNvPr id="70718" name="Picture 24" descr="3"/>
            <p:cNvPicPr>
              <a:picLocks noChangeAspect="1" noChangeArrowheads="1"/>
            </p:cNvPicPr>
            <p:nvPr/>
          </p:nvPicPr>
          <p:blipFill>
            <a:blip r:embed="rId22" cstate="print"/>
            <a:srcRect/>
            <a:stretch>
              <a:fillRect/>
            </a:stretch>
          </p:blipFill>
          <p:spPr bwMode="auto">
            <a:xfrm>
              <a:off x="12672" y="4176"/>
              <a:ext cx="1152" cy="864"/>
            </a:xfrm>
            <a:prstGeom prst="rect">
              <a:avLst/>
            </a:prstGeom>
            <a:noFill/>
            <a:ln w="9525">
              <a:noFill/>
              <a:miter lim="800000"/>
              <a:headEnd/>
              <a:tailEnd/>
            </a:ln>
          </p:spPr>
        </p:pic>
        <p:pic>
          <p:nvPicPr>
            <p:cNvPr id="70719" name="Picture 25" descr="16"/>
            <p:cNvPicPr>
              <a:picLocks noChangeAspect="1" noChangeArrowheads="1"/>
            </p:cNvPicPr>
            <p:nvPr/>
          </p:nvPicPr>
          <p:blipFill>
            <a:blip r:embed="rId23" cstate="print"/>
            <a:srcRect/>
            <a:stretch>
              <a:fillRect/>
            </a:stretch>
          </p:blipFill>
          <p:spPr bwMode="auto">
            <a:xfrm>
              <a:off x="9216" y="5904"/>
              <a:ext cx="1152" cy="864"/>
            </a:xfrm>
            <a:prstGeom prst="rect">
              <a:avLst/>
            </a:prstGeom>
            <a:noFill/>
            <a:ln w="9525">
              <a:noFill/>
              <a:miter lim="800000"/>
              <a:headEnd/>
              <a:tailEnd/>
            </a:ln>
          </p:spPr>
        </p:pic>
        <p:pic>
          <p:nvPicPr>
            <p:cNvPr id="70720" name="Picture 26" descr="17"/>
            <p:cNvPicPr>
              <a:picLocks noChangeAspect="1" noChangeArrowheads="1"/>
            </p:cNvPicPr>
            <p:nvPr/>
          </p:nvPicPr>
          <p:blipFill>
            <a:blip r:embed="rId24" cstate="print"/>
            <a:srcRect/>
            <a:stretch>
              <a:fillRect/>
            </a:stretch>
          </p:blipFill>
          <p:spPr bwMode="auto">
            <a:xfrm>
              <a:off x="10368" y="5904"/>
              <a:ext cx="1152" cy="864"/>
            </a:xfrm>
            <a:prstGeom prst="rect">
              <a:avLst/>
            </a:prstGeom>
            <a:noFill/>
            <a:ln w="9525">
              <a:noFill/>
              <a:miter lim="800000"/>
              <a:headEnd/>
              <a:tailEnd/>
            </a:ln>
          </p:spPr>
        </p:pic>
        <p:pic>
          <p:nvPicPr>
            <p:cNvPr id="70721" name="Picture 27" descr="18"/>
            <p:cNvPicPr>
              <a:picLocks noChangeAspect="1" noChangeArrowheads="1"/>
            </p:cNvPicPr>
            <p:nvPr/>
          </p:nvPicPr>
          <p:blipFill>
            <a:blip r:embed="rId25" cstate="print"/>
            <a:srcRect/>
            <a:stretch>
              <a:fillRect/>
            </a:stretch>
          </p:blipFill>
          <p:spPr bwMode="auto">
            <a:xfrm>
              <a:off x="11520" y="5904"/>
              <a:ext cx="1152" cy="864"/>
            </a:xfrm>
            <a:prstGeom prst="rect">
              <a:avLst/>
            </a:prstGeom>
            <a:noFill/>
            <a:ln w="9525">
              <a:noFill/>
              <a:miter lim="800000"/>
              <a:headEnd/>
              <a:tailEnd/>
            </a:ln>
          </p:spPr>
        </p:pic>
      </p:grpSp>
      <p:sp>
        <p:nvSpPr>
          <p:cNvPr id="70660" name="AutoShape 28"/>
          <p:cNvSpPr>
            <a:spLocks noChangeArrowheads="1"/>
          </p:cNvSpPr>
          <p:nvPr/>
        </p:nvSpPr>
        <p:spPr bwMode="auto">
          <a:xfrm>
            <a:off x="5670551" y="3445352"/>
            <a:ext cx="739775" cy="451485"/>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pic>
        <p:nvPicPr>
          <p:cNvPr id="70661" name="Picture 29" descr="0"/>
          <p:cNvPicPr>
            <a:picLocks noChangeAspect="1" noChangeArrowheads="1"/>
          </p:cNvPicPr>
          <p:nvPr/>
        </p:nvPicPr>
        <p:blipFill>
          <a:blip r:embed="rId2" cstate="print"/>
          <a:srcRect/>
          <a:stretch>
            <a:fillRect/>
          </a:stretch>
        </p:blipFill>
        <p:spPr bwMode="auto">
          <a:xfrm>
            <a:off x="6400800" y="6019801"/>
            <a:ext cx="876300" cy="657225"/>
          </a:xfrm>
          <a:prstGeom prst="rect">
            <a:avLst/>
          </a:prstGeom>
          <a:noFill/>
          <a:ln w="9525">
            <a:noFill/>
            <a:miter lim="800000"/>
            <a:headEnd/>
            <a:tailEnd/>
          </a:ln>
        </p:spPr>
      </p:pic>
      <p:pic>
        <p:nvPicPr>
          <p:cNvPr id="70662" name="Picture 30" descr="1"/>
          <p:cNvPicPr>
            <a:picLocks noChangeAspect="1" noChangeArrowheads="1"/>
          </p:cNvPicPr>
          <p:nvPr/>
        </p:nvPicPr>
        <p:blipFill>
          <a:blip r:embed="rId3" cstate="print"/>
          <a:srcRect/>
          <a:stretch>
            <a:fillRect/>
          </a:stretch>
        </p:blipFill>
        <p:spPr bwMode="auto">
          <a:xfrm>
            <a:off x="5638800" y="5943601"/>
            <a:ext cx="876300" cy="657225"/>
          </a:xfrm>
          <a:prstGeom prst="rect">
            <a:avLst/>
          </a:prstGeom>
          <a:noFill/>
          <a:ln w="9525">
            <a:noFill/>
            <a:miter lim="800000"/>
            <a:headEnd/>
            <a:tailEnd/>
          </a:ln>
        </p:spPr>
      </p:pic>
      <p:pic>
        <p:nvPicPr>
          <p:cNvPr id="70663" name="Picture 31" descr="2"/>
          <p:cNvPicPr>
            <a:picLocks noChangeAspect="1" noChangeArrowheads="1"/>
          </p:cNvPicPr>
          <p:nvPr/>
        </p:nvPicPr>
        <p:blipFill>
          <a:blip r:embed="rId4" cstate="print"/>
          <a:srcRect/>
          <a:stretch>
            <a:fillRect/>
          </a:stretch>
        </p:blipFill>
        <p:spPr bwMode="auto">
          <a:xfrm>
            <a:off x="6096000" y="5486401"/>
            <a:ext cx="876300" cy="657225"/>
          </a:xfrm>
          <a:prstGeom prst="rect">
            <a:avLst/>
          </a:prstGeom>
          <a:noFill/>
          <a:ln w="9525">
            <a:noFill/>
            <a:miter lim="800000"/>
            <a:headEnd/>
            <a:tailEnd/>
          </a:ln>
        </p:spPr>
      </p:pic>
      <p:pic>
        <p:nvPicPr>
          <p:cNvPr id="70664" name="Picture 32" descr="7"/>
          <p:cNvPicPr>
            <a:picLocks noChangeAspect="1" noChangeArrowheads="1"/>
          </p:cNvPicPr>
          <p:nvPr/>
        </p:nvPicPr>
        <p:blipFill>
          <a:blip r:embed="rId8" cstate="print"/>
          <a:srcRect/>
          <a:stretch>
            <a:fillRect/>
          </a:stretch>
        </p:blipFill>
        <p:spPr bwMode="auto">
          <a:xfrm>
            <a:off x="4114800" y="5715001"/>
            <a:ext cx="876300" cy="657225"/>
          </a:xfrm>
          <a:prstGeom prst="rect">
            <a:avLst/>
          </a:prstGeom>
          <a:noFill/>
          <a:ln w="9525">
            <a:noFill/>
            <a:miter lim="800000"/>
            <a:headEnd/>
            <a:tailEnd/>
          </a:ln>
        </p:spPr>
      </p:pic>
      <p:pic>
        <p:nvPicPr>
          <p:cNvPr id="70665" name="Picture 33" descr="8"/>
          <p:cNvPicPr>
            <a:picLocks noChangeAspect="1" noChangeArrowheads="1"/>
          </p:cNvPicPr>
          <p:nvPr/>
        </p:nvPicPr>
        <p:blipFill>
          <a:blip r:embed="rId9" cstate="print"/>
          <a:srcRect/>
          <a:stretch>
            <a:fillRect/>
          </a:stretch>
        </p:blipFill>
        <p:spPr bwMode="auto">
          <a:xfrm>
            <a:off x="3048000" y="3810001"/>
            <a:ext cx="876300" cy="657225"/>
          </a:xfrm>
          <a:prstGeom prst="rect">
            <a:avLst/>
          </a:prstGeom>
          <a:noFill/>
          <a:ln w="9525">
            <a:noFill/>
            <a:miter lim="800000"/>
            <a:headEnd/>
            <a:tailEnd/>
          </a:ln>
        </p:spPr>
      </p:pic>
      <p:pic>
        <p:nvPicPr>
          <p:cNvPr id="70666" name="Picture 34" descr="9"/>
          <p:cNvPicPr>
            <a:picLocks noChangeAspect="1" noChangeArrowheads="1"/>
          </p:cNvPicPr>
          <p:nvPr/>
        </p:nvPicPr>
        <p:blipFill>
          <a:blip r:embed="rId10" cstate="print"/>
          <a:srcRect/>
          <a:stretch>
            <a:fillRect/>
          </a:stretch>
        </p:blipFill>
        <p:spPr bwMode="auto">
          <a:xfrm>
            <a:off x="3657600" y="4038601"/>
            <a:ext cx="876300" cy="657225"/>
          </a:xfrm>
          <a:prstGeom prst="rect">
            <a:avLst/>
          </a:prstGeom>
          <a:noFill/>
          <a:ln w="9525">
            <a:noFill/>
            <a:miter lim="800000"/>
            <a:headEnd/>
            <a:tailEnd/>
          </a:ln>
        </p:spPr>
      </p:pic>
      <p:pic>
        <p:nvPicPr>
          <p:cNvPr id="70667" name="Picture 35" descr="10"/>
          <p:cNvPicPr>
            <a:picLocks noChangeAspect="1" noChangeArrowheads="1"/>
          </p:cNvPicPr>
          <p:nvPr/>
        </p:nvPicPr>
        <p:blipFill>
          <a:blip r:embed="rId11" cstate="print"/>
          <a:srcRect/>
          <a:stretch>
            <a:fillRect/>
          </a:stretch>
        </p:blipFill>
        <p:spPr bwMode="auto">
          <a:xfrm>
            <a:off x="3429000" y="4648201"/>
            <a:ext cx="876300" cy="657225"/>
          </a:xfrm>
          <a:prstGeom prst="rect">
            <a:avLst/>
          </a:prstGeom>
          <a:noFill/>
          <a:ln w="9525">
            <a:noFill/>
            <a:miter lim="800000"/>
            <a:headEnd/>
            <a:tailEnd/>
          </a:ln>
        </p:spPr>
      </p:pic>
      <p:pic>
        <p:nvPicPr>
          <p:cNvPr id="70668" name="Picture 36" descr="11"/>
          <p:cNvPicPr>
            <a:picLocks noChangeAspect="1" noChangeArrowheads="1"/>
          </p:cNvPicPr>
          <p:nvPr/>
        </p:nvPicPr>
        <p:blipFill>
          <a:blip r:embed="rId12" cstate="print"/>
          <a:srcRect/>
          <a:stretch>
            <a:fillRect/>
          </a:stretch>
        </p:blipFill>
        <p:spPr bwMode="auto">
          <a:xfrm>
            <a:off x="4495800" y="3810001"/>
            <a:ext cx="876300" cy="657225"/>
          </a:xfrm>
          <a:prstGeom prst="rect">
            <a:avLst/>
          </a:prstGeom>
          <a:noFill/>
          <a:ln w="9525">
            <a:noFill/>
            <a:miter lim="800000"/>
            <a:headEnd/>
            <a:tailEnd/>
          </a:ln>
        </p:spPr>
      </p:pic>
      <p:pic>
        <p:nvPicPr>
          <p:cNvPr id="70669" name="Picture 37" descr="12"/>
          <p:cNvPicPr>
            <a:picLocks noChangeAspect="1" noChangeArrowheads="1"/>
          </p:cNvPicPr>
          <p:nvPr/>
        </p:nvPicPr>
        <p:blipFill>
          <a:blip r:embed="rId13" cstate="print"/>
          <a:srcRect/>
          <a:stretch>
            <a:fillRect/>
          </a:stretch>
        </p:blipFill>
        <p:spPr bwMode="auto">
          <a:xfrm>
            <a:off x="4495800" y="4572001"/>
            <a:ext cx="876300" cy="657225"/>
          </a:xfrm>
          <a:prstGeom prst="rect">
            <a:avLst/>
          </a:prstGeom>
          <a:noFill/>
          <a:ln w="9525">
            <a:noFill/>
            <a:miter lim="800000"/>
            <a:headEnd/>
            <a:tailEnd/>
          </a:ln>
        </p:spPr>
      </p:pic>
      <p:pic>
        <p:nvPicPr>
          <p:cNvPr id="70670" name="Picture 38" descr="13"/>
          <p:cNvPicPr>
            <a:picLocks noChangeAspect="1" noChangeArrowheads="1"/>
          </p:cNvPicPr>
          <p:nvPr/>
        </p:nvPicPr>
        <p:blipFill>
          <a:blip r:embed="rId14" cstate="print"/>
          <a:srcRect/>
          <a:stretch>
            <a:fillRect/>
          </a:stretch>
        </p:blipFill>
        <p:spPr bwMode="auto">
          <a:xfrm>
            <a:off x="3352800" y="5562601"/>
            <a:ext cx="876300" cy="657225"/>
          </a:xfrm>
          <a:prstGeom prst="rect">
            <a:avLst/>
          </a:prstGeom>
          <a:noFill/>
          <a:ln w="9525">
            <a:noFill/>
            <a:miter lim="800000"/>
            <a:headEnd/>
            <a:tailEnd/>
          </a:ln>
        </p:spPr>
      </p:pic>
      <p:pic>
        <p:nvPicPr>
          <p:cNvPr id="70671" name="Picture 39" descr="19"/>
          <p:cNvPicPr>
            <a:picLocks noChangeAspect="1" noChangeArrowheads="1"/>
          </p:cNvPicPr>
          <p:nvPr/>
        </p:nvPicPr>
        <p:blipFill>
          <a:blip r:embed="rId17" cstate="print"/>
          <a:srcRect/>
          <a:stretch>
            <a:fillRect/>
          </a:stretch>
        </p:blipFill>
        <p:spPr bwMode="auto">
          <a:xfrm>
            <a:off x="7848600" y="6019801"/>
            <a:ext cx="876300" cy="657225"/>
          </a:xfrm>
          <a:prstGeom prst="rect">
            <a:avLst/>
          </a:prstGeom>
          <a:noFill/>
          <a:ln w="9525">
            <a:noFill/>
            <a:miter lim="800000"/>
            <a:headEnd/>
            <a:tailEnd/>
          </a:ln>
        </p:spPr>
      </p:pic>
      <p:pic>
        <p:nvPicPr>
          <p:cNvPr id="70672" name="Picture 40" descr="20"/>
          <p:cNvPicPr>
            <a:picLocks noChangeAspect="1" noChangeArrowheads="1"/>
          </p:cNvPicPr>
          <p:nvPr/>
        </p:nvPicPr>
        <p:blipFill>
          <a:blip r:embed="rId18" cstate="print"/>
          <a:srcRect/>
          <a:stretch>
            <a:fillRect/>
          </a:stretch>
        </p:blipFill>
        <p:spPr bwMode="auto">
          <a:xfrm>
            <a:off x="8382000" y="5562601"/>
            <a:ext cx="876300" cy="657225"/>
          </a:xfrm>
          <a:prstGeom prst="rect">
            <a:avLst/>
          </a:prstGeom>
          <a:noFill/>
          <a:ln w="9525">
            <a:noFill/>
            <a:miter lim="800000"/>
            <a:headEnd/>
            <a:tailEnd/>
          </a:ln>
        </p:spPr>
      </p:pic>
      <p:pic>
        <p:nvPicPr>
          <p:cNvPr id="70673" name="Picture 41" descr="21"/>
          <p:cNvPicPr>
            <a:picLocks noChangeAspect="1" noChangeArrowheads="1"/>
          </p:cNvPicPr>
          <p:nvPr/>
        </p:nvPicPr>
        <p:blipFill>
          <a:blip r:embed="rId19" cstate="print"/>
          <a:srcRect/>
          <a:stretch>
            <a:fillRect/>
          </a:stretch>
        </p:blipFill>
        <p:spPr bwMode="auto">
          <a:xfrm>
            <a:off x="7620000" y="5562601"/>
            <a:ext cx="876300" cy="657225"/>
          </a:xfrm>
          <a:prstGeom prst="rect">
            <a:avLst/>
          </a:prstGeom>
          <a:noFill/>
          <a:ln w="9525">
            <a:noFill/>
            <a:miter lim="800000"/>
            <a:headEnd/>
            <a:tailEnd/>
          </a:ln>
        </p:spPr>
      </p:pic>
      <p:pic>
        <p:nvPicPr>
          <p:cNvPr id="70674" name="Picture 42" descr="22"/>
          <p:cNvPicPr>
            <a:picLocks noChangeAspect="1" noChangeArrowheads="1"/>
          </p:cNvPicPr>
          <p:nvPr/>
        </p:nvPicPr>
        <p:blipFill>
          <a:blip r:embed="rId20" cstate="print"/>
          <a:srcRect/>
          <a:stretch>
            <a:fillRect/>
          </a:stretch>
        </p:blipFill>
        <p:spPr bwMode="auto">
          <a:xfrm>
            <a:off x="8610600" y="6019801"/>
            <a:ext cx="876300" cy="657225"/>
          </a:xfrm>
          <a:prstGeom prst="rect">
            <a:avLst/>
          </a:prstGeom>
          <a:noFill/>
          <a:ln w="9525">
            <a:noFill/>
            <a:miter lim="800000"/>
            <a:headEnd/>
            <a:tailEnd/>
          </a:ln>
        </p:spPr>
      </p:pic>
      <p:pic>
        <p:nvPicPr>
          <p:cNvPr id="70675" name="Picture 43" descr="16"/>
          <p:cNvPicPr>
            <a:picLocks noChangeAspect="1" noChangeArrowheads="1"/>
          </p:cNvPicPr>
          <p:nvPr/>
        </p:nvPicPr>
        <p:blipFill>
          <a:blip r:embed="rId23" cstate="print"/>
          <a:srcRect/>
          <a:stretch>
            <a:fillRect/>
          </a:stretch>
        </p:blipFill>
        <p:spPr bwMode="auto">
          <a:xfrm>
            <a:off x="7010400" y="4495801"/>
            <a:ext cx="876300" cy="657225"/>
          </a:xfrm>
          <a:prstGeom prst="rect">
            <a:avLst/>
          </a:prstGeom>
          <a:noFill/>
          <a:ln w="9525">
            <a:noFill/>
            <a:miter lim="800000"/>
            <a:headEnd/>
            <a:tailEnd/>
          </a:ln>
        </p:spPr>
      </p:pic>
      <p:pic>
        <p:nvPicPr>
          <p:cNvPr id="70676" name="Picture 44" descr="17"/>
          <p:cNvPicPr>
            <a:picLocks noChangeAspect="1" noChangeArrowheads="1"/>
          </p:cNvPicPr>
          <p:nvPr/>
        </p:nvPicPr>
        <p:blipFill>
          <a:blip r:embed="rId24" cstate="print"/>
          <a:srcRect/>
          <a:stretch>
            <a:fillRect/>
          </a:stretch>
        </p:blipFill>
        <p:spPr bwMode="auto">
          <a:xfrm>
            <a:off x="6781800" y="3810001"/>
            <a:ext cx="876300" cy="657225"/>
          </a:xfrm>
          <a:prstGeom prst="rect">
            <a:avLst/>
          </a:prstGeom>
          <a:noFill/>
          <a:ln w="9525">
            <a:noFill/>
            <a:miter lim="800000"/>
            <a:headEnd/>
            <a:tailEnd/>
          </a:ln>
        </p:spPr>
      </p:pic>
      <p:pic>
        <p:nvPicPr>
          <p:cNvPr id="70677" name="Picture 45" descr="18"/>
          <p:cNvPicPr>
            <a:picLocks noChangeAspect="1" noChangeArrowheads="1"/>
          </p:cNvPicPr>
          <p:nvPr/>
        </p:nvPicPr>
        <p:blipFill>
          <a:blip r:embed="rId25" cstate="print"/>
          <a:srcRect/>
          <a:stretch>
            <a:fillRect/>
          </a:stretch>
        </p:blipFill>
        <p:spPr bwMode="auto">
          <a:xfrm>
            <a:off x="6248400" y="4267201"/>
            <a:ext cx="876300" cy="657225"/>
          </a:xfrm>
          <a:prstGeom prst="rect">
            <a:avLst/>
          </a:prstGeom>
          <a:noFill/>
          <a:ln w="9525">
            <a:noFill/>
            <a:miter lim="800000"/>
            <a:headEnd/>
            <a:tailEnd/>
          </a:ln>
        </p:spPr>
      </p:pic>
      <p:pic>
        <p:nvPicPr>
          <p:cNvPr id="70678" name="Picture 46" descr="6"/>
          <p:cNvPicPr>
            <a:picLocks noChangeAspect="1" noChangeArrowheads="1"/>
          </p:cNvPicPr>
          <p:nvPr/>
        </p:nvPicPr>
        <p:blipFill>
          <a:blip r:embed="rId7" cstate="print"/>
          <a:srcRect/>
          <a:stretch>
            <a:fillRect/>
          </a:stretch>
        </p:blipFill>
        <p:spPr bwMode="auto">
          <a:xfrm>
            <a:off x="3048000" y="5029201"/>
            <a:ext cx="876300" cy="657225"/>
          </a:xfrm>
          <a:prstGeom prst="rect">
            <a:avLst/>
          </a:prstGeom>
          <a:noFill/>
          <a:ln w="9525">
            <a:noFill/>
            <a:miter lim="800000"/>
            <a:headEnd/>
            <a:tailEnd/>
          </a:ln>
        </p:spPr>
      </p:pic>
      <p:pic>
        <p:nvPicPr>
          <p:cNvPr id="70679" name="Picture 47" descr="5"/>
          <p:cNvPicPr>
            <a:picLocks noChangeAspect="1" noChangeArrowheads="1"/>
          </p:cNvPicPr>
          <p:nvPr/>
        </p:nvPicPr>
        <p:blipFill>
          <a:blip r:embed="rId6" cstate="print"/>
          <a:srcRect/>
          <a:stretch>
            <a:fillRect/>
          </a:stretch>
        </p:blipFill>
        <p:spPr bwMode="auto">
          <a:xfrm>
            <a:off x="4191000" y="4953001"/>
            <a:ext cx="876300" cy="657225"/>
          </a:xfrm>
          <a:prstGeom prst="rect">
            <a:avLst/>
          </a:prstGeom>
          <a:noFill/>
          <a:ln w="9525">
            <a:noFill/>
            <a:miter lim="800000"/>
            <a:headEnd/>
            <a:tailEnd/>
          </a:ln>
        </p:spPr>
      </p:pic>
      <p:sp>
        <p:nvSpPr>
          <p:cNvPr id="70680" name="Line 48"/>
          <p:cNvSpPr>
            <a:spLocks noChangeShapeType="1"/>
          </p:cNvSpPr>
          <p:nvPr/>
        </p:nvSpPr>
        <p:spPr bwMode="auto">
          <a:xfrm flipH="1" flipV="1">
            <a:off x="4419600" y="5334001"/>
            <a:ext cx="152400" cy="612775"/>
          </a:xfrm>
          <a:prstGeom prst="line">
            <a:avLst/>
          </a:prstGeom>
          <a:noFill/>
          <a:ln w="38100">
            <a:solidFill>
              <a:srgbClr val="0000FF"/>
            </a:solidFill>
            <a:round/>
            <a:headEnd type="triangle" w="lg" len="med"/>
            <a:tailEnd type="triangle" w="lg" len="med"/>
          </a:ln>
        </p:spPr>
        <p:txBody>
          <a:bodyPr/>
          <a:lstStyle/>
          <a:p>
            <a:endParaRPr lang="en-US"/>
          </a:p>
        </p:txBody>
      </p:sp>
      <p:sp>
        <p:nvSpPr>
          <p:cNvPr id="70681" name="Line 49"/>
          <p:cNvSpPr>
            <a:spLocks noChangeShapeType="1"/>
          </p:cNvSpPr>
          <p:nvPr/>
        </p:nvSpPr>
        <p:spPr bwMode="auto">
          <a:xfrm flipH="1" flipV="1">
            <a:off x="4953000" y="4114801"/>
            <a:ext cx="0" cy="765175"/>
          </a:xfrm>
          <a:prstGeom prst="line">
            <a:avLst/>
          </a:prstGeom>
          <a:noFill/>
          <a:ln w="38100">
            <a:solidFill>
              <a:srgbClr val="0000FF"/>
            </a:solidFill>
            <a:round/>
            <a:headEnd type="triangle" w="lg" len="med"/>
            <a:tailEnd type="triangle" w="lg" len="med"/>
          </a:ln>
        </p:spPr>
        <p:txBody>
          <a:bodyPr/>
          <a:lstStyle/>
          <a:p>
            <a:endParaRPr lang="en-US"/>
          </a:p>
        </p:txBody>
      </p:sp>
      <p:sp>
        <p:nvSpPr>
          <p:cNvPr id="70682" name="Line 50"/>
          <p:cNvSpPr>
            <a:spLocks noChangeShapeType="1"/>
          </p:cNvSpPr>
          <p:nvPr/>
        </p:nvSpPr>
        <p:spPr bwMode="auto">
          <a:xfrm flipH="1" flipV="1">
            <a:off x="3505200" y="4038600"/>
            <a:ext cx="60960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70683" name="Line 51"/>
          <p:cNvSpPr>
            <a:spLocks noChangeShapeType="1"/>
          </p:cNvSpPr>
          <p:nvPr/>
        </p:nvSpPr>
        <p:spPr bwMode="auto">
          <a:xfrm flipH="1" flipV="1">
            <a:off x="3352800" y="5486400"/>
            <a:ext cx="381000" cy="304800"/>
          </a:xfrm>
          <a:prstGeom prst="line">
            <a:avLst/>
          </a:prstGeom>
          <a:noFill/>
          <a:ln w="38100">
            <a:solidFill>
              <a:srgbClr val="0000FF"/>
            </a:solidFill>
            <a:round/>
            <a:headEnd type="triangle" w="lg" len="med"/>
            <a:tailEnd type="triangle" w="lg" len="med"/>
          </a:ln>
        </p:spPr>
        <p:txBody>
          <a:bodyPr/>
          <a:lstStyle/>
          <a:p>
            <a:endParaRPr lang="en-US"/>
          </a:p>
        </p:txBody>
      </p:sp>
      <p:sp>
        <p:nvSpPr>
          <p:cNvPr id="70684" name="Line 52"/>
          <p:cNvSpPr>
            <a:spLocks noChangeShapeType="1"/>
          </p:cNvSpPr>
          <p:nvPr/>
        </p:nvSpPr>
        <p:spPr bwMode="auto">
          <a:xfrm flipH="1" flipV="1">
            <a:off x="6248400" y="5867400"/>
            <a:ext cx="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70685" name="Line 53"/>
          <p:cNvSpPr>
            <a:spLocks noChangeShapeType="1"/>
          </p:cNvSpPr>
          <p:nvPr/>
        </p:nvSpPr>
        <p:spPr bwMode="auto">
          <a:xfrm flipH="1" flipV="1">
            <a:off x="4038600" y="4800600"/>
            <a:ext cx="381000" cy="304800"/>
          </a:xfrm>
          <a:prstGeom prst="line">
            <a:avLst/>
          </a:prstGeom>
          <a:noFill/>
          <a:ln w="38100">
            <a:solidFill>
              <a:srgbClr val="0000FF"/>
            </a:solidFill>
            <a:round/>
            <a:headEnd type="triangle" w="lg" len="med"/>
            <a:tailEnd type="triangle" w="lg" len="med"/>
          </a:ln>
        </p:spPr>
        <p:txBody>
          <a:bodyPr/>
          <a:lstStyle/>
          <a:p>
            <a:endParaRPr lang="en-US"/>
          </a:p>
        </p:txBody>
      </p:sp>
      <p:sp>
        <p:nvSpPr>
          <p:cNvPr id="70686" name="Line 54"/>
          <p:cNvSpPr>
            <a:spLocks noChangeShapeType="1"/>
          </p:cNvSpPr>
          <p:nvPr/>
        </p:nvSpPr>
        <p:spPr bwMode="auto">
          <a:xfrm flipH="1" flipV="1">
            <a:off x="3581400" y="4800600"/>
            <a:ext cx="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70687" name="Line 55"/>
          <p:cNvSpPr>
            <a:spLocks noChangeShapeType="1"/>
          </p:cNvSpPr>
          <p:nvPr/>
        </p:nvSpPr>
        <p:spPr bwMode="auto">
          <a:xfrm flipH="1">
            <a:off x="4267200" y="4191000"/>
            <a:ext cx="457200" cy="76200"/>
          </a:xfrm>
          <a:prstGeom prst="line">
            <a:avLst/>
          </a:prstGeom>
          <a:noFill/>
          <a:ln w="38100">
            <a:solidFill>
              <a:srgbClr val="0000FF"/>
            </a:solidFill>
            <a:round/>
            <a:headEnd type="triangle" w="lg" len="med"/>
            <a:tailEnd type="triangle" w="lg" len="med"/>
          </a:ln>
        </p:spPr>
        <p:txBody>
          <a:bodyPr/>
          <a:lstStyle/>
          <a:p>
            <a:endParaRPr lang="en-US"/>
          </a:p>
        </p:txBody>
      </p:sp>
      <p:sp>
        <p:nvSpPr>
          <p:cNvPr id="70688" name="Line 56"/>
          <p:cNvSpPr>
            <a:spLocks noChangeShapeType="1"/>
          </p:cNvSpPr>
          <p:nvPr/>
        </p:nvSpPr>
        <p:spPr bwMode="auto">
          <a:xfrm flipH="1" flipV="1">
            <a:off x="4038600" y="4953000"/>
            <a:ext cx="0" cy="914400"/>
          </a:xfrm>
          <a:prstGeom prst="line">
            <a:avLst/>
          </a:prstGeom>
          <a:noFill/>
          <a:ln w="38100">
            <a:solidFill>
              <a:srgbClr val="0000FF"/>
            </a:solidFill>
            <a:round/>
            <a:headEnd type="triangle" w="lg" len="med"/>
            <a:tailEnd type="triangle" w="lg" len="med"/>
          </a:ln>
        </p:spPr>
        <p:txBody>
          <a:bodyPr/>
          <a:lstStyle/>
          <a:p>
            <a:endParaRPr lang="en-US"/>
          </a:p>
        </p:txBody>
      </p:sp>
      <p:sp>
        <p:nvSpPr>
          <p:cNvPr id="70689" name="Line 57"/>
          <p:cNvSpPr>
            <a:spLocks noChangeShapeType="1"/>
          </p:cNvSpPr>
          <p:nvPr/>
        </p:nvSpPr>
        <p:spPr bwMode="auto">
          <a:xfrm flipH="1" flipV="1">
            <a:off x="8915400" y="5791200"/>
            <a:ext cx="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70690" name="Line 58"/>
          <p:cNvSpPr>
            <a:spLocks noChangeShapeType="1"/>
          </p:cNvSpPr>
          <p:nvPr/>
        </p:nvSpPr>
        <p:spPr bwMode="auto">
          <a:xfrm flipH="1" flipV="1">
            <a:off x="6629400" y="4800600"/>
            <a:ext cx="838200" cy="304800"/>
          </a:xfrm>
          <a:prstGeom prst="line">
            <a:avLst/>
          </a:prstGeom>
          <a:noFill/>
          <a:ln w="38100">
            <a:solidFill>
              <a:srgbClr val="0000FF"/>
            </a:solidFill>
            <a:round/>
            <a:headEnd type="triangle" w="lg" len="med"/>
            <a:tailEnd type="triangle" w="lg" len="med"/>
          </a:ln>
        </p:spPr>
        <p:txBody>
          <a:bodyPr/>
          <a:lstStyle/>
          <a:p>
            <a:endParaRPr lang="en-US"/>
          </a:p>
        </p:txBody>
      </p:sp>
      <p:sp>
        <p:nvSpPr>
          <p:cNvPr id="70691" name="Line 59"/>
          <p:cNvSpPr>
            <a:spLocks noChangeShapeType="1"/>
          </p:cNvSpPr>
          <p:nvPr/>
        </p:nvSpPr>
        <p:spPr bwMode="auto">
          <a:xfrm flipV="1">
            <a:off x="6781800" y="4038600"/>
            <a:ext cx="38100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70692" name="Line 60"/>
          <p:cNvSpPr>
            <a:spLocks noChangeShapeType="1"/>
          </p:cNvSpPr>
          <p:nvPr/>
        </p:nvSpPr>
        <p:spPr bwMode="auto">
          <a:xfrm flipH="1" flipV="1">
            <a:off x="7467600" y="4191000"/>
            <a:ext cx="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70693" name="Line 61"/>
          <p:cNvSpPr>
            <a:spLocks noChangeShapeType="1"/>
          </p:cNvSpPr>
          <p:nvPr/>
        </p:nvSpPr>
        <p:spPr bwMode="auto">
          <a:xfrm flipH="1" flipV="1">
            <a:off x="6324600" y="6477000"/>
            <a:ext cx="457200" cy="0"/>
          </a:xfrm>
          <a:prstGeom prst="line">
            <a:avLst/>
          </a:prstGeom>
          <a:noFill/>
          <a:ln w="38100">
            <a:solidFill>
              <a:srgbClr val="0000FF"/>
            </a:solidFill>
            <a:round/>
            <a:headEnd type="triangle" w="lg" len="med"/>
            <a:tailEnd type="triangle" w="lg" len="med"/>
          </a:ln>
        </p:spPr>
        <p:txBody>
          <a:bodyPr/>
          <a:lstStyle/>
          <a:p>
            <a:endParaRPr lang="en-US"/>
          </a:p>
        </p:txBody>
      </p:sp>
      <p:sp>
        <p:nvSpPr>
          <p:cNvPr id="70694" name="Line 62"/>
          <p:cNvSpPr>
            <a:spLocks noChangeShapeType="1"/>
          </p:cNvSpPr>
          <p:nvPr/>
        </p:nvSpPr>
        <p:spPr bwMode="auto">
          <a:xfrm flipH="1" flipV="1">
            <a:off x="6781800" y="5867400"/>
            <a:ext cx="76200" cy="457200"/>
          </a:xfrm>
          <a:prstGeom prst="line">
            <a:avLst/>
          </a:prstGeom>
          <a:noFill/>
          <a:ln w="38100">
            <a:solidFill>
              <a:srgbClr val="0000FF"/>
            </a:solidFill>
            <a:round/>
            <a:headEnd type="triangle" w="lg" len="med"/>
            <a:tailEnd type="triangle" w="lg" len="med"/>
          </a:ln>
        </p:spPr>
        <p:txBody>
          <a:bodyPr/>
          <a:lstStyle/>
          <a:p>
            <a:endParaRPr lang="en-US"/>
          </a:p>
        </p:txBody>
      </p:sp>
      <p:sp>
        <p:nvSpPr>
          <p:cNvPr id="70695" name="Line 63"/>
          <p:cNvSpPr>
            <a:spLocks noChangeShapeType="1"/>
          </p:cNvSpPr>
          <p:nvPr/>
        </p:nvSpPr>
        <p:spPr bwMode="auto">
          <a:xfrm flipV="1">
            <a:off x="8153400" y="5791200"/>
            <a:ext cx="533400" cy="0"/>
          </a:xfrm>
          <a:prstGeom prst="line">
            <a:avLst/>
          </a:prstGeom>
          <a:noFill/>
          <a:ln w="38100">
            <a:solidFill>
              <a:srgbClr val="0000FF"/>
            </a:solidFill>
            <a:round/>
            <a:headEnd type="triangle" w="lg" len="med"/>
            <a:tailEnd type="triangle" w="lg" len="med"/>
          </a:ln>
        </p:spPr>
        <p:txBody>
          <a:bodyPr/>
          <a:lstStyle/>
          <a:p>
            <a:endParaRPr lang="en-US"/>
          </a:p>
        </p:txBody>
      </p:sp>
      <p:sp>
        <p:nvSpPr>
          <p:cNvPr id="70696" name="Line 64"/>
          <p:cNvSpPr>
            <a:spLocks noChangeShapeType="1"/>
          </p:cNvSpPr>
          <p:nvPr/>
        </p:nvSpPr>
        <p:spPr bwMode="auto">
          <a:xfrm flipV="1">
            <a:off x="8382000" y="6477000"/>
            <a:ext cx="533400" cy="0"/>
          </a:xfrm>
          <a:prstGeom prst="line">
            <a:avLst/>
          </a:prstGeom>
          <a:noFill/>
          <a:ln w="38100">
            <a:solidFill>
              <a:srgbClr val="0000FF"/>
            </a:solidFill>
            <a:round/>
            <a:headEnd type="triangle" w="lg" len="med"/>
            <a:tailEnd type="triangle" w="lg" len="med"/>
          </a:ln>
        </p:spPr>
        <p:txBody>
          <a:bodyPr/>
          <a:lstStyle/>
          <a:p>
            <a:endParaRPr lang="en-US"/>
          </a:p>
        </p:txBody>
      </p:sp>
      <p:sp>
        <p:nvSpPr>
          <p:cNvPr id="70697" name="Line 65"/>
          <p:cNvSpPr>
            <a:spLocks noChangeShapeType="1"/>
          </p:cNvSpPr>
          <p:nvPr/>
        </p:nvSpPr>
        <p:spPr bwMode="auto">
          <a:xfrm flipH="1" flipV="1">
            <a:off x="8153400" y="5943600"/>
            <a:ext cx="0" cy="457200"/>
          </a:xfrm>
          <a:prstGeom prst="line">
            <a:avLst/>
          </a:prstGeom>
          <a:noFill/>
          <a:ln w="38100">
            <a:solidFill>
              <a:srgbClr val="0000FF"/>
            </a:solidFill>
            <a:round/>
            <a:headEnd type="triangle" w="lg" len="med"/>
            <a:tailEnd type="triangle" w="lg" len="med"/>
          </a:ln>
        </p:spPr>
        <p:txBody>
          <a:bodyPr/>
          <a:lstStyle/>
          <a:p>
            <a:endParaRPr lang="en-US"/>
          </a:p>
        </p:txBody>
      </p:sp>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Finding the panoramas</a:t>
            </a:r>
          </a:p>
        </p:txBody>
      </p:sp>
      <p:grpSp>
        <p:nvGrpSpPr>
          <p:cNvPr id="71683" name="Group 3"/>
          <p:cNvGrpSpPr>
            <a:grpSpLocks noChangeAspect="1"/>
          </p:cNvGrpSpPr>
          <p:nvPr/>
        </p:nvGrpSpPr>
        <p:grpSpPr bwMode="auto">
          <a:xfrm>
            <a:off x="2514600" y="1371601"/>
            <a:ext cx="7010400" cy="1971675"/>
            <a:chOff x="9216" y="4176"/>
            <a:chExt cx="9216" cy="2592"/>
          </a:xfrm>
        </p:grpSpPr>
        <p:pic>
          <p:nvPicPr>
            <p:cNvPr id="71704" name="Picture 4" descr="0"/>
            <p:cNvPicPr>
              <a:picLocks noChangeAspect="1" noChangeArrowheads="1"/>
            </p:cNvPicPr>
            <p:nvPr/>
          </p:nvPicPr>
          <p:blipFill>
            <a:blip r:embed="rId2" cstate="print"/>
            <a:srcRect/>
            <a:stretch>
              <a:fillRect/>
            </a:stretch>
          </p:blipFill>
          <p:spPr bwMode="auto">
            <a:xfrm>
              <a:off x="10368" y="4176"/>
              <a:ext cx="1152" cy="863"/>
            </a:xfrm>
            <a:prstGeom prst="rect">
              <a:avLst/>
            </a:prstGeom>
            <a:noFill/>
            <a:ln w="9525">
              <a:noFill/>
              <a:miter lim="800000"/>
              <a:headEnd/>
              <a:tailEnd/>
            </a:ln>
          </p:spPr>
        </p:pic>
        <p:pic>
          <p:nvPicPr>
            <p:cNvPr id="71705" name="Picture 5" descr="1"/>
            <p:cNvPicPr>
              <a:picLocks noChangeAspect="1" noChangeArrowheads="1"/>
            </p:cNvPicPr>
            <p:nvPr/>
          </p:nvPicPr>
          <p:blipFill>
            <a:blip r:embed="rId3" cstate="print"/>
            <a:srcRect/>
            <a:stretch>
              <a:fillRect/>
            </a:stretch>
          </p:blipFill>
          <p:spPr bwMode="auto">
            <a:xfrm>
              <a:off x="9216" y="4176"/>
              <a:ext cx="1152" cy="863"/>
            </a:xfrm>
            <a:prstGeom prst="rect">
              <a:avLst/>
            </a:prstGeom>
            <a:noFill/>
            <a:ln w="9525">
              <a:noFill/>
              <a:miter lim="800000"/>
              <a:headEnd/>
              <a:tailEnd/>
            </a:ln>
          </p:spPr>
        </p:pic>
        <p:pic>
          <p:nvPicPr>
            <p:cNvPr id="71706" name="Picture 6" descr="2"/>
            <p:cNvPicPr>
              <a:picLocks noChangeAspect="1" noChangeArrowheads="1"/>
            </p:cNvPicPr>
            <p:nvPr/>
          </p:nvPicPr>
          <p:blipFill>
            <a:blip r:embed="rId4" cstate="print"/>
            <a:srcRect/>
            <a:stretch>
              <a:fillRect/>
            </a:stretch>
          </p:blipFill>
          <p:spPr bwMode="auto">
            <a:xfrm>
              <a:off x="11520" y="4176"/>
              <a:ext cx="1152" cy="863"/>
            </a:xfrm>
            <a:prstGeom prst="rect">
              <a:avLst/>
            </a:prstGeom>
            <a:noFill/>
            <a:ln w="9525">
              <a:noFill/>
              <a:miter lim="800000"/>
              <a:headEnd/>
              <a:tailEnd/>
            </a:ln>
          </p:spPr>
        </p:pic>
        <p:pic>
          <p:nvPicPr>
            <p:cNvPr id="71707" name="Picture 7" descr="4"/>
            <p:cNvPicPr>
              <a:picLocks noChangeAspect="1" noChangeArrowheads="1"/>
            </p:cNvPicPr>
            <p:nvPr/>
          </p:nvPicPr>
          <p:blipFill>
            <a:blip r:embed="rId5" cstate="print"/>
            <a:srcRect/>
            <a:stretch>
              <a:fillRect/>
            </a:stretch>
          </p:blipFill>
          <p:spPr bwMode="auto">
            <a:xfrm>
              <a:off x="13824" y="4176"/>
              <a:ext cx="1152" cy="864"/>
            </a:xfrm>
            <a:prstGeom prst="rect">
              <a:avLst/>
            </a:prstGeom>
            <a:noFill/>
            <a:ln w="9525">
              <a:noFill/>
              <a:miter lim="800000"/>
              <a:headEnd/>
              <a:tailEnd/>
            </a:ln>
          </p:spPr>
        </p:pic>
        <p:pic>
          <p:nvPicPr>
            <p:cNvPr id="71708" name="Picture 8" descr="5"/>
            <p:cNvPicPr>
              <a:picLocks noChangeAspect="1" noChangeArrowheads="1"/>
            </p:cNvPicPr>
            <p:nvPr/>
          </p:nvPicPr>
          <p:blipFill>
            <a:blip r:embed="rId6" cstate="print"/>
            <a:srcRect/>
            <a:stretch>
              <a:fillRect/>
            </a:stretch>
          </p:blipFill>
          <p:spPr bwMode="auto">
            <a:xfrm>
              <a:off x="14976" y="4176"/>
              <a:ext cx="1152" cy="864"/>
            </a:xfrm>
            <a:prstGeom prst="rect">
              <a:avLst/>
            </a:prstGeom>
            <a:noFill/>
            <a:ln w="9525">
              <a:noFill/>
              <a:miter lim="800000"/>
              <a:headEnd/>
              <a:tailEnd/>
            </a:ln>
          </p:spPr>
        </p:pic>
        <p:pic>
          <p:nvPicPr>
            <p:cNvPr id="71709" name="Picture 9" descr="6"/>
            <p:cNvPicPr>
              <a:picLocks noChangeAspect="1" noChangeArrowheads="1"/>
            </p:cNvPicPr>
            <p:nvPr/>
          </p:nvPicPr>
          <p:blipFill>
            <a:blip r:embed="rId7" cstate="print"/>
            <a:srcRect/>
            <a:stretch>
              <a:fillRect/>
            </a:stretch>
          </p:blipFill>
          <p:spPr bwMode="auto">
            <a:xfrm>
              <a:off x="16128" y="4176"/>
              <a:ext cx="1152" cy="864"/>
            </a:xfrm>
            <a:prstGeom prst="rect">
              <a:avLst/>
            </a:prstGeom>
            <a:noFill/>
            <a:ln w="9525">
              <a:noFill/>
              <a:miter lim="800000"/>
              <a:headEnd/>
              <a:tailEnd/>
            </a:ln>
          </p:spPr>
        </p:pic>
        <p:pic>
          <p:nvPicPr>
            <p:cNvPr id="71710" name="Picture 10" descr="7"/>
            <p:cNvPicPr>
              <a:picLocks noChangeAspect="1" noChangeArrowheads="1"/>
            </p:cNvPicPr>
            <p:nvPr/>
          </p:nvPicPr>
          <p:blipFill>
            <a:blip r:embed="rId8" cstate="print"/>
            <a:srcRect/>
            <a:stretch>
              <a:fillRect/>
            </a:stretch>
          </p:blipFill>
          <p:spPr bwMode="auto">
            <a:xfrm>
              <a:off x="17280" y="4176"/>
              <a:ext cx="1152" cy="864"/>
            </a:xfrm>
            <a:prstGeom prst="rect">
              <a:avLst/>
            </a:prstGeom>
            <a:noFill/>
            <a:ln w="9525">
              <a:noFill/>
              <a:miter lim="800000"/>
              <a:headEnd/>
              <a:tailEnd/>
            </a:ln>
          </p:spPr>
        </p:pic>
        <p:pic>
          <p:nvPicPr>
            <p:cNvPr id="71711" name="Picture 11" descr="8"/>
            <p:cNvPicPr>
              <a:picLocks noChangeAspect="1" noChangeArrowheads="1"/>
            </p:cNvPicPr>
            <p:nvPr/>
          </p:nvPicPr>
          <p:blipFill>
            <a:blip r:embed="rId9" cstate="print"/>
            <a:srcRect/>
            <a:stretch>
              <a:fillRect/>
            </a:stretch>
          </p:blipFill>
          <p:spPr bwMode="auto">
            <a:xfrm>
              <a:off x="9216" y="5040"/>
              <a:ext cx="1152" cy="864"/>
            </a:xfrm>
            <a:prstGeom prst="rect">
              <a:avLst/>
            </a:prstGeom>
            <a:noFill/>
            <a:ln w="9525">
              <a:noFill/>
              <a:miter lim="800000"/>
              <a:headEnd/>
              <a:tailEnd/>
            </a:ln>
          </p:spPr>
        </p:pic>
        <p:pic>
          <p:nvPicPr>
            <p:cNvPr id="71712" name="Picture 12" descr="9"/>
            <p:cNvPicPr>
              <a:picLocks noChangeAspect="1" noChangeArrowheads="1"/>
            </p:cNvPicPr>
            <p:nvPr/>
          </p:nvPicPr>
          <p:blipFill>
            <a:blip r:embed="rId10" cstate="print"/>
            <a:srcRect/>
            <a:stretch>
              <a:fillRect/>
            </a:stretch>
          </p:blipFill>
          <p:spPr bwMode="auto">
            <a:xfrm>
              <a:off x="10368" y="5040"/>
              <a:ext cx="1152" cy="864"/>
            </a:xfrm>
            <a:prstGeom prst="rect">
              <a:avLst/>
            </a:prstGeom>
            <a:noFill/>
            <a:ln w="9525">
              <a:noFill/>
              <a:miter lim="800000"/>
              <a:headEnd/>
              <a:tailEnd/>
            </a:ln>
          </p:spPr>
        </p:pic>
        <p:pic>
          <p:nvPicPr>
            <p:cNvPr id="71713" name="Picture 13" descr="10"/>
            <p:cNvPicPr>
              <a:picLocks noChangeAspect="1" noChangeArrowheads="1"/>
            </p:cNvPicPr>
            <p:nvPr/>
          </p:nvPicPr>
          <p:blipFill>
            <a:blip r:embed="rId11" cstate="print"/>
            <a:srcRect/>
            <a:stretch>
              <a:fillRect/>
            </a:stretch>
          </p:blipFill>
          <p:spPr bwMode="auto">
            <a:xfrm>
              <a:off x="11520" y="5040"/>
              <a:ext cx="1152" cy="864"/>
            </a:xfrm>
            <a:prstGeom prst="rect">
              <a:avLst/>
            </a:prstGeom>
            <a:noFill/>
            <a:ln w="9525">
              <a:noFill/>
              <a:miter lim="800000"/>
              <a:headEnd/>
              <a:tailEnd/>
            </a:ln>
          </p:spPr>
        </p:pic>
        <p:pic>
          <p:nvPicPr>
            <p:cNvPr id="71714" name="Picture 14" descr="11"/>
            <p:cNvPicPr>
              <a:picLocks noChangeAspect="1" noChangeArrowheads="1"/>
            </p:cNvPicPr>
            <p:nvPr/>
          </p:nvPicPr>
          <p:blipFill>
            <a:blip r:embed="rId12" cstate="print"/>
            <a:srcRect/>
            <a:stretch>
              <a:fillRect/>
            </a:stretch>
          </p:blipFill>
          <p:spPr bwMode="auto">
            <a:xfrm>
              <a:off x="12672" y="5040"/>
              <a:ext cx="1152" cy="864"/>
            </a:xfrm>
            <a:prstGeom prst="rect">
              <a:avLst/>
            </a:prstGeom>
            <a:noFill/>
            <a:ln w="9525">
              <a:noFill/>
              <a:miter lim="800000"/>
              <a:headEnd/>
              <a:tailEnd/>
            </a:ln>
          </p:spPr>
        </p:pic>
        <p:pic>
          <p:nvPicPr>
            <p:cNvPr id="71715" name="Picture 15" descr="12"/>
            <p:cNvPicPr>
              <a:picLocks noChangeAspect="1" noChangeArrowheads="1"/>
            </p:cNvPicPr>
            <p:nvPr/>
          </p:nvPicPr>
          <p:blipFill>
            <a:blip r:embed="rId13" cstate="print"/>
            <a:srcRect/>
            <a:stretch>
              <a:fillRect/>
            </a:stretch>
          </p:blipFill>
          <p:spPr bwMode="auto">
            <a:xfrm>
              <a:off x="13824" y="5040"/>
              <a:ext cx="1152" cy="864"/>
            </a:xfrm>
            <a:prstGeom prst="rect">
              <a:avLst/>
            </a:prstGeom>
            <a:noFill/>
            <a:ln w="9525">
              <a:noFill/>
              <a:miter lim="800000"/>
              <a:headEnd/>
              <a:tailEnd/>
            </a:ln>
          </p:spPr>
        </p:pic>
        <p:pic>
          <p:nvPicPr>
            <p:cNvPr id="71716" name="Picture 16" descr="13"/>
            <p:cNvPicPr>
              <a:picLocks noChangeAspect="1" noChangeArrowheads="1"/>
            </p:cNvPicPr>
            <p:nvPr/>
          </p:nvPicPr>
          <p:blipFill>
            <a:blip r:embed="rId14" cstate="print"/>
            <a:srcRect/>
            <a:stretch>
              <a:fillRect/>
            </a:stretch>
          </p:blipFill>
          <p:spPr bwMode="auto">
            <a:xfrm>
              <a:off x="14976" y="5040"/>
              <a:ext cx="1152" cy="864"/>
            </a:xfrm>
            <a:prstGeom prst="rect">
              <a:avLst/>
            </a:prstGeom>
            <a:noFill/>
            <a:ln w="9525">
              <a:noFill/>
              <a:miter lim="800000"/>
              <a:headEnd/>
              <a:tailEnd/>
            </a:ln>
          </p:spPr>
        </p:pic>
        <p:pic>
          <p:nvPicPr>
            <p:cNvPr id="71717" name="Picture 17" descr="14"/>
            <p:cNvPicPr>
              <a:picLocks noChangeAspect="1" noChangeArrowheads="1"/>
            </p:cNvPicPr>
            <p:nvPr/>
          </p:nvPicPr>
          <p:blipFill>
            <a:blip r:embed="rId15" cstate="print"/>
            <a:srcRect/>
            <a:stretch>
              <a:fillRect/>
            </a:stretch>
          </p:blipFill>
          <p:spPr bwMode="auto">
            <a:xfrm>
              <a:off x="16128" y="5040"/>
              <a:ext cx="1152" cy="864"/>
            </a:xfrm>
            <a:prstGeom prst="rect">
              <a:avLst/>
            </a:prstGeom>
            <a:noFill/>
            <a:ln w="9525">
              <a:noFill/>
              <a:miter lim="800000"/>
              <a:headEnd/>
              <a:tailEnd/>
            </a:ln>
          </p:spPr>
        </p:pic>
        <p:pic>
          <p:nvPicPr>
            <p:cNvPr id="71718" name="Picture 18" descr="15"/>
            <p:cNvPicPr>
              <a:picLocks noChangeAspect="1" noChangeArrowheads="1"/>
            </p:cNvPicPr>
            <p:nvPr/>
          </p:nvPicPr>
          <p:blipFill>
            <a:blip r:embed="rId16" cstate="print"/>
            <a:srcRect/>
            <a:stretch>
              <a:fillRect/>
            </a:stretch>
          </p:blipFill>
          <p:spPr bwMode="auto">
            <a:xfrm>
              <a:off x="17280" y="5040"/>
              <a:ext cx="1152" cy="864"/>
            </a:xfrm>
            <a:prstGeom prst="rect">
              <a:avLst/>
            </a:prstGeom>
            <a:noFill/>
            <a:ln w="9525">
              <a:noFill/>
              <a:miter lim="800000"/>
              <a:headEnd/>
              <a:tailEnd/>
            </a:ln>
          </p:spPr>
        </p:pic>
        <p:pic>
          <p:nvPicPr>
            <p:cNvPr id="71719" name="Picture 19" descr="19"/>
            <p:cNvPicPr>
              <a:picLocks noChangeAspect="1" noChangeArrowheads="1"/>
            </p:cNvPicPr>
            <p:nvPr/>
          </p:nvPicPr>
          <p:blipFill>
            <a:blip r:embed="rId17" cstate="print"/>
            <a:srcRect/>
            <a:stretch>
              <a:fillRect/>
            </a:stretch>
          </p:blipFill>
          <p:spPr bwMode="auto">
            <a:xfrm>
              <a:off x="12672" y="5904"/>
              <a:ext cx="1152" cy="864"/>
            </a:xfrm>
            <a:prstGeom prst="rect">
              <a:avLst/>
            </a:prstGeom>
            <a:noFill/>
            <a:ln w="9525">
              <a:noFill/>
              <a:miter lim="800000"/>
              <a:headEnd/>
              <a:tailEnd/>
            </a:ln>
          </p:spPr>
        </p:pic>
        <p:pic>
          <p:nvPicPr>
            <p:cNvPr id="71720" name="Picture 20" descr="20"/>
            <p:cNvPicPr>
              <a:picLocks noChangeAspect="1" noChangeArrowheads="1"/>
            </p:cNvPicPr>
            <p:nvPr/>
          </p:nvPicPr>
          <p:blipFill>
            <a:blip r:embed="rId18" cstate="print"/>
            <a:srcRect/>
            <a:stretch>
              <a:fillRect/>
            </a:stretch>
          </p:blipFill>
          <p:spPr bwMode="auto">
            <a:xfrm>
              <a:off x="13824" y="5904"/>
              <a:ext cx="1152" cy="864"/>
            </a:xfrm>
            <a:prstGeom prst="rect">
              <a:avLst/>
            </a:prstGeom>
            <a:noFill/>
            <a:ln w="9525">
              <a:noFill/>
              <a:miter lim="800000"/>
              <a:headEnd/>
              <a:tailEnd/>
            </a:ln>
          </p:spPr>
        </p:pic>
        <p:pic>
          <p:nvPicPr>
            <p:cNvPr id="71721" name="Picture 21" descr="21"/>
            <p:cNvPicPr>
              <a:picLocks noChangeAspect="1" noChangeArrowheads="1"/>
            </p:cNvPicPr>
            <p:nvPr/>
          </p:nvPicPr>
          <p:blipFill>
            <a:blip r:embed="rId19" cstate="print"/>
            <a:srcRect/>
            <a:stretch>
              <a:fillRect/>
            </a:stretch>
          </p:blipFill>
          <p:spPr bwMode="auto">
            <a:xfrm>
              <a:off x="14976" y="5904"/>
              <a:ext cx="1152" cy="864"/>
            </a:xfrm>
            <a:prstGeom prst="rect">
              <a:avLst/>
            </a:prstGeom>
            <a:noFill/>
            <a:ln w="9525">
              <a:noFill/>
              <a:miter lim="800000"/>
              <a:headEnd/>
              <a:tailEnd/>
            </a:ln>
          </p:spPr>
        </p:pic>
        <p:pic>
          <p:nvPicPr>
            <p:cNvPr id="71722" name="Picture 22" descr="22"/>
            <p:cNvPicPr>
              <a:picLocks noChangeAspect="1" noChangeArrowheads="1"/>
            </p:cNvPicPr>
            <p:nvPr/>
          </p:nvPicPr>
          <p:blipFill>
            <a:blip r:embed="rId20" cstate="print"/>
            <a:srcRect/>
            <a:stretch>
              <a:fillRect/>
            </a:stretch>
          </p:blipFill>
          <p:spPr bwMode="auto">
            <a:xfrm>
              <a:off x="16128" y="5904"/>
              <a:ext cx="1152" cy="864"/>
            </a:xfrm>
            <a:prstGeom prst="rect">
              <a:avLst/>
            </a:prstGeom>
            <a:noFill/>
            <a:ln w="9525">
              <a:noFill/>
              <a:miter lim="800000"/>
              <a:headEnd/>
              <a:tailEnd/>
            </a:ln>
          </p:spPr>
        </p:pic>
        <p:pic>
          <p:nvPicPr>
            <p:cNvPr id="71723" name="Picture 23" descr="23"/>
            <p:cNvPicPr>
              <a:picLocks noChangeAspect="1" noChangeArrowheads="1"/>
            </p:cNvPicPr>
            <p:nvPr/>
          </p:nvPicPr>
          <p:blipFill>
            <a:blip r:embed="rId21" cstate="print"/>
            <a:srcRect/>
            <a:stretch>
              <a:fillRect/>
            </a:stretch>
          </p:blipFill>
          <p:spPr bwMode="auto">
            <a:xfrm>
              <a:off x="17280" y="5904"/>
              <a:ext cx="1152" cy="864"/>
            </a:xfrm>
            <a:prstGeom prst="rect">
              <a:avLst/>
            </a:prstGeom>
            <a:noFill/>
            <a:ln w="9525">
              <a:noFill/>
              <a:miter lim="800000"/>
              <a:headEnd/>
              <a:tailEnd/>
            </a:ln>
          </p:spPr>
        </p:pic>
        <p:pic>
          <p:nvPicPr>
            <p:cNvPr id="71724" name="Picture 24" descr="3"/>
            <p:cNvPicPr>
              <a:picLocks noChangeAspect="1" noChangeArrowheads="1"/>
            </p:cNvPicPr>
            <p:nvPr/>
          </p:nvPicPr>
          <p:blipFill>
            <a:blip r:embed="rId22" cstate="print"/>
            <a:srcRect/>
            <a:stretch>
              <a:fillRect/>
            </a:stretch>
          </p:blipFill>
          <p:spPr bwMode="auto">
            <a:xfrm>
              <a:off x="12672" y="4176"/>
              <a:ext cx="1152" cy="864"/>
            </a:xfrm>
            <a:prstGeom prst="rect">
              <a:avLst/>
            </a:prstGeom>
            <a:noFill/>
            <a:ln w="9525">
              <a:noFill/>
              <a:miter lim="800000"/>
              <a:headEnd/>
              <a:tailEnd/>
            </a:ln>
          </p:spPr>
        </p:pic>
        <p:pic>
          <p:nvPicPr>
            <p:cNvPr id="71725" name="Picture 25" descr="16"/>
            <p:cNvPicPr>
              <a:picLocks noChangeAspect="1" noChangeArrowheads="1"/>
            </p:cNvPicPr>
            <p:nvPr/>
          </p:nvPicPr>
          <p:blipFill>
            <a:blip r:embed="rId23" cstate="print"/>
            <a:srcRect/>
            <a:stretch>
              <a:fillRect/>
            </a:stretch>
          </p:blipFill>
          <p:spPr bwMode="auto">
            <a:xfrm>
              <a:off x="9216" y="5904"/>
              <a:ext cx="1152" cy="864"/>
            </a:xfrm>
            <a:prstGeom prst="rect">
              <a:avLst/>
            </a:prstGeom>
            <a:noFill/>
            <a:ln w="9525">
              <a:noFill/>
              <a:miter lim="800000"/>
              <a:headEnd/>
              <a:tailEnd/>
            </a:ln>
          </p:spPr>
        </p:pic>
        <p:pic>
          <p:nvPicPr>
            <p:cNvPr id="71726" name="Picture 26" descr="17"/>
            <p:cNvPicPr>
              <a:picLocks noChangeAspect="1" noChangeArrowheads="1"/>
            </p:cNvPicPr>
            <p:nvPr/>
          </p:nvPicPr>
          <p:blipFill>
            <a:blip r:embed="rId24" cstate="print"/>
            <a:srcRect/>
            <a:stretch>
              <a:fillRect/>
            </a:stretch>
          </p:blipFill>
          <p:spPr bwMode="auto">
            <a:xfrm>
              <a:off x="10368" y="5904"/>
              <a:ext cx="1152" cy="864"/>
            </a:xfrm>
            <a:prstGeom prst="rect">
              <a:avLst/>
            </a:prstGeom>
            <a:noFill/>
            <a:ln w="9525">
              <a:noFill/>
              <a:miter lim="800000"/>
              <a:headEnd/>
              <a:tailEnd/>
            </a:ln>
          </p:spPr>
        </p:pic>
        <p:pic>
          <p:nvPicPr>
            <p:cNvPr id="71727" name="Picture 27" descr="18"/>
            <p:cNvPicPr>
              <a:picLocks noChangeAspect="1" noChangeArrowheads="1"/>
            </p:cNvPicPr>
            <p:nvPr/>
          </p:nvPicPr>
          <p:blipFill>
            <a:blip r:embed="rId25" cstate="print"/>
            <a:srcRect/>
            <a:stretch>
              <a:fillRect/>
            </a:stretch>
          </p:blipFill>
          <p:spPr bwMode="auto">
            <a:xfrm>
              <a:off x="11520" y="5904"/>
              <a:ext cx="1152" cy="864"/>
            </a:xfrm>
            <a:prstGeom prst="rect">
              <a:avLst/>
            </a:prstGeom>
            <a:noFill/>
            <a:ln w="9525">
              <a:noFill/>
              <a:miter lim="800000"/>
              <a:headEnd/>
              <a:tailEnd/>
            </a:ln>
          </p:spPr>
        </p:pic>
      </p:grpSp>
      <p:sp>
        <p:nvSpPr>
          <p:cNvPr id="71684" name="AutoShape 28"/>
          <p:cNvSpPr>
            <a:spLocks noChangeArrowheads="1"/>
          </p:cNvSpPr>
          <p:nvPr/>
        </p:nvSpPr>
        <p:spPr bwMode="auto">
          <a:xfrm>
            <a:off x="5670551" y="3445352"/>
            <a:ext cx="739775" cy="451485"/>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pic>
        <p:nvPicPr>
          <p:cNvPr id="71685" name="Picture 29" descr="0"/>
          <p:cNvPicPr>
            <a:picLocks noChangeAspect="1" noChangeArrowheads="1"/>
          </p:cNvPicPr>
          <p:nvPr/>
        </p:nvPicPr>
        <p:blipFill>
          <a:blip r:embed="rId2" cstate="print"/>
          <a:srcRect/>
          <a:stretch>
            <a:fillRect/>
          </a:stretch>
        </p:blipFill>
        <p:spPr bwMode="auto">
          <a:xfrm>
            <a:off x="6400800" y="6019801"/>
            <a:ext cx="876300" cy="657225"/>
          </a:xfrm>
          <a:prstGeom prst="rect">
            <a:avLst/>
          </a:prstGeom>
          <a:noFill/>
          <a:ln w="9525">
            <a:noFill/>
            <a:miter lim="800000"/>
            <a:headEnd/>
            <a:tailEnd/>
          </a:ln>
        </p:spPr>
      </p:pic>
      <p:pic>
        <p:nvPicPr>
          <p:cNvPr id="71686" name="Picture 30" descr="1"/>
          <p:cNvPicPr>
            <a:picLocks noChangeAspect="1" noChangeArrowheads="1"/>
          </p:cNvPicPr>
          <p:nvPr/>
        </p:nvPicPr>
        <p:blipFill>
          <a:blip r:embed="rId3" cstate="print"/>
          <a:srcRect/>
          <a:stretch>
            <a:fillRect/>
          </a:stretch>
        </p:blipFill>
        <p:spPr bwMode="auto">
          <a:xfrm>
            <a:off x="5638800" y="5943601"/>
            <a:ext cx="876300" cy="657225"/>
          </a:xfrm>
          <a:prstGeom prst="rect">
            <a:avLst/>
          </a:prstGeom>
          <a:noFill/>
          <a:ln w="9525">
            <a:noFill/>
            <a:miter lim="800000"/>
            <a:headEnd/>
            <a:tailEnd/>
          </a:ln>
        </p:spPr>
      </p:pic>
      <p:pic>
        <p:nvPicPr>
          <p:cNvPr id="71687" name="Picture 31" descr="2"/>
          <p:cNvPicPr>
            <a:picLocks noChangeAspect="1" noChangeArrowheads="1"/>
          </p:cNvPicPr>
          <p:nvPr/>
        </p:nvPicPr>
        <p:blipFill>
          <a:blip r:embed="rId4" cstate="print"/>
          <a:srcRect/>
          <a:stretch>
            <a:fillRect/>
          </a:stretch>
        </p:blipFill>
        <p:spPr bwMode="auto">
          <a:xfrm>
            <a:off x="6096000" y="5486401"/>
            <a:ext cx="876300" cy="657225"/>
          </a:xfrm>
          <a:prstGeom prst="rect">
            <a:avLst/>
          </a:prstGeom>
          <a:noFill/>
          <a:ln w="9525">
            <a:noFill/>
            <a:miter lim="800000"/>
            <a:headEnd/>
            <a:tailEnd/>
          </a:ln>
        </p:spPr>
      </p:pic>
      <p:pic>
        <p:nvPicPr>
          <p:cNvPr id="71688" name="Picture 32" descr="7"/>
          <p:cNvPicPr>
            <a:picLocks noChangeAspect="1" noChangeArrowheads="1"/>
          </p:cNvPicPr>
          <p:nvPr/>
        </p:nvPicPr>
        <p:blipFill>
          <a:blip r:embed="rId8" cstate="print"/>
          <a:srcRect/>
          <a:stretch>
            <a:fillRect/>
          </a:stretch>
        </p:blipFill>
        <p:spPr bwMode="auto">
          <a:xfrm>
            <a:off x="4114800" y="5715001"/>
            <a:ext cx="876300" cy="657225"/>
          </a:xfrm>
          <a:prstGeom prst="rect">
            <a:avLst/>
          </a:prstGeom>
          <a:noFill/>
          <a:ln w="9525">
            <a:noFill/>
            <a:miter lim="800000"/>
            <a:headEnd/>
            <a:tailEnd/>
          </a:ln>
        </p:spPr>
      </p:pic>
      <p:pic>
        <p:nvPicPr>
          <p:cNvPr id="71689" name="Picture 33" descr="8"/>
          <p:cNvPicPr>
            <a:picLocks noChangeAspect="1" noChangeArrowheads="1"/>
          </p:cNvPicPr>
          <p:nvPr/>
        </p:nvPicPr>
        <p:blipFill>
          <a:blip r:embed="rId9" cstate="print"/>
          <a:srcRect/>
          <a:stretch>
            <a:fillRect/>
          </a:stretch>
        </p:blipFill>
        <p:spPr bwMode="auto">
          <a:xfrm>
            <a:off x="3048000" y="3810001"/>
            <a:ext cx="876300" cy="657225"/>
          </a:xfrm>
          <a:prstGeom prst="rect">
            <a:avLst/>
          </a:prstGeom>
          <a:noFill/>
          <a:ln w="9525">
            <a:noFill/>
            <a:miter lim="800000"/>
            <a:headEnd/>
            <a:tailEnd/>
          </a:ln>
        </p:spPr>
      </p:pic>
      <p:pic>
        <p:nvPicPr>
          <p:cNvPr id="71690" name="Picture 34" descr="9"/>
          <p:cNvPicPr>
            <a:picLocks noChangeAspect="1" noChangeArrowheads="1"/>
          </p:cNvPicPr>
          <p:nvPr/>
        </p:nvPicPr>
        <p:blipFill>
          <a:blip r:embed="rId10" cstate="print"/>
          <a:srcRect/>
          <a:stretch>
            <a:fillRect/>
          </a:stretch>
        </p:blipFill>
        <p:spPr bwMode="auto">
          <a:xfrm>
            <a:off x="3657600" y="4038601"/>
            <a:ext cx="876300" cy="657225"/>
          </a:xfrm>
          <a:prstGeom prst="rect">
            <a:avLst/>
          </a:prstGeom>
          <a:noFill/>
          <a:ln w="9525">
            <a:noFill/>
            <a:miter lim="800000"/>
            <a:headEnd/>
            <a:tailEnd/>
          </a:ln>
        </p:spPr>
      </p:pic>
      <p:pic>
        <p:nvPicPr>
          <p:cNvPr id="71691" name="Picture 35" descr="10"/>
          <p:cNvPicPr>
            <a:picLocks noChangeAspect="1" noChangeArrowheads="1"/>
          </p:cNvPicPr>
          <p:nvPr/>
        </p:nvPicPr>
        <p:blipFill>
          <a:blip r:embed="rId11" cstate="print"/>
          <a:srcRect/>
          <a:stretch>
            <a:fillRect/>
          </a:stretch>
        </p:blipFill>
        <p:spPr bwMode="auto">
          <a:xfrm>
            <a:off x="3429000" y="4648201"/>
            <a:ext cx="876300" cy="657225"/>
          </a:xfrm>
          <a:prstGeom prst="rect">
            <a:avLst/>
          </a:prstGeom>
          <a:noFill/>
          <a:ln w="9525">
            <a:noFill/>
            <a:miter lim="800000"/>
            <a:headEnd/>
            <a:tailEnd/>
          </a:ln>
        </p:spPr>
      </p:pic>
      <p:pic>
        <p:nvPicPr>
          <p:cNvPr id="71692" name="Picture 36" descr="11"/>
          <p:cNvPicPr>
            <a:picLocks noChangeAspect="1" noChangeArrowheads="1"/>
          </p:cNvPicPr>
          <p:nvPr/>
        </p:nvPicPr>
        <p:blipFill>
          <a:blip r:embed="rId12" cstate="print"/>
          <a:srcRect/>
          <a:stretch>
            <a:fillRect/>
          </a:stretch>
        </p:blipFill>
        <p:spPr bwMode="auto">
          <a:xfrm>
            <a:off x="4495800" y="3810001"/>
            <a:ext cx="876300" cy="657225"/>
          </a:xfrm>
          <a:prstGeom prst="rect">
            <a:avLst/>
          </a:prstGeom>
          <a:noFill/>
          <a:ln w="9525">
            <a:noFill/>
            <a:miter lim="800000"/>
            <a:headEnd/>
            <a:tailEnd/>
          </a:ln>
        </p:spPr>
      </p:pic>
      <p:pic>
        <p:nvPicPr>
          <p:cNvPr id="71693" name="Picture 37" descr="12"/>
          <p:cNvPicPr>
            <a:picLocks noChangeAspect="1" noChangeArrowheads="1"/>
          </p:cNvPicPr>
          <p:nvPr/>
        </p:nvPicPr>
        <p:blipFill>
          <a:blip r:embed="rId13" cstate="print"/>
          <a:srcRect/>
          <a:stretch>
            <a:fillRect/>
          </a:stretch>
        </p:blipFill>
        <p:spPr bwMode="auto">
          <a:xfrm>
            <a:off x="4495800" y="4572001"/>
            <a:ext cx="876300" cy="657225"/>
          </a:xfrm>
          <a:prstGeom prst="rect">
            <a:avLst/>
          </a:prstGeom>
          <a:noFill/>
          <a:ln w="9525">
            <a:noFill/>
            <a:miter lim="800000"/>
            <a:headEnd/>
            <a:tailEnd/>
          </a:ln>
        </p:spPr>
      </p:pic>
      <p:pic>
        <p:nvPicPr>
          <p:cNvPr id="71694" name="Picture 38" descr="13"/>
          <p:cNvPicPr>
            <a:picLocks noChangeAspect="1" noChangeArrowheads="1"/>
          </p:cNvPicPr>
          <p:nvPr/>
        </p:nvPicPr>
        <p:blipFill>
          <a:blip r:embed="rId14" cstate="print"/>
          <a:srcRect/>
          <a:stretch>
            <a:fillRect/>
          </a:stretch>
        </p:blipFill>
        <p:spPr bwMode="auto">
          <a:xfrm>
            <a:off x="3352800" y="5562601"/>
            <a:ext cx="876300" cy="657225"/>
          </a:xfrm>
          <a:prstGeom prst="rect">
            <a:avLst/>
          </a:prstGeom>
          <a:noFill/>
          <a:ln w="9525">
            <a:noFill/>
            <a:miter lim="800000"/>
            <a:headEnd/>
            <a:tailEnd/>
          </a:ln>
        </p:spPr>
      </p:pic>
      <p:pic>
        <p:nvPicPr>
          <p:cNvPr id="71695" name="Picture 39" descr="19"/>
          <p:cNvPicPr>
            <a:picLocks noChangeAspect="1" noChangeArrowheads="1"/>
          </p:cNvPicPr>
          <p:nvPr/>
        </p:nvPicPr>
        <p:blipFill>
          <a:blip r:embed="rId17" cstate="print"/>
          <a:srcRect/>
          <a:stretch>
            <a:fillRect/>
          </a:stretch>
        </p:blipFill>
        <p:spPr bwMode="auto">
          <a:xfrm>
            <a:off x="7848600" y="6019801"/>
            <a:ext cx="876300" cy="657225"/>
          </a:xfrm>
          <a:prstGeom prst="rect">
            <a:avLst/>
          </a:prstGeom>
          <a:noFill/>
          <a:ln w="9525">
            <a:noFill/>
            <a:miter lim="800000"/>
            <a:headEnd/>
            <a:tailEnd/>
          </a:ln>
        </p:spPr>
      </p:pic>
      <p:pic>
        <p:nvPicPr>
          <p:cNvPr id="71696" name="Picture 40" descr="20"/>
          <p:cNvPicPr>
            <a:picLocks noChangeAspect="1" noChangeArrowheads="1"/>
          </p:cNvPicPr>
          <p:nvPr/>
        </p:nvPicPr>
        <p:blipFill>
          <a:blip r:embed="rId18" cstate="print"/>
          <a:srcRect/>
          <a:stretch>
            <a:fillRect/>
          </a:stretch>
        </p:blipFill>
        <p:spPr bwMode="auto">
          <a:xfrm>
            <a:off x="8382000" y="5562601"/>
            <a:ext cx="876300" cy="657225"/>
          </a:xfrm>
          <a:prstGeom prst="rect">
            <a:avLst/>
          </a:prstGeom>
          <a:noFill/>
          <a:ln w="9525">
            <a:noFill/>
            <a:miter lim="800000"/>
            <a:headEnd/>
            <a:tailEnd/>
          </a:ln>
        </p:spPr>
      </p:pic>
      <p:pic>
        <p:nvPicPr>
          <p:cNvPr id="71697" name="Picture 41" descr="21"/>
          <p:cNvPicPr>
            <a:picLocks noChangeAspect="1" noChangeArrowheads="1"/>
          </p:cNvPicPr>
          <p:nvPr/>
        </p:nvPicPr>
        <p:blipFill>
          <a:blip r:embed="rId19" cstate="print"/>
          <a:srcRect/>
          <a:stretch>
            <a:fillRect/>
          </a:stretch>
        </p:blipFill>
        <p:spPr bwMode="auto">
          <a:xfrm>
            <a:off x="7620000" y="5562601"/>
            <a:ext cx="876300" cy="657225"/>
          </a:xfrm>
          <a:prstGeom prst="rect">
            <a:avLst/>
          </a:prstGeom>
          <a:noFill/>
          <a:ln w="9525">
            <a:noFill/>
            <a:miter lim="800000"/>
            <a:headEnd/>
            <a:tailEnd/>
          </a:ln>
        </p:spPr>
      </p:pic>
      <p:pic>
        <p:nvPicPr>
          <p:cNvPr id="71698" name="Picture 42" descr="22"/>
          <p:cNvPicPr>
            <a:picLocks noChangeAspect="1" noChangeArrowheads="1"/>
          </p:cNvPicPr>
          <p:nvPr/>
        </p:nvPicPr>
        <p:blipFill>
          <a:blip r:embed="rId20" cstate="print"/>
          <a:srcRect/>
          <a:stretch>
            <a:fillRect/>
          </a:stretch>
        </p:blipFill>
        <p:spPr bwMode="auto">
          <a:xfrm>
            <a:off x="8610600" y="6019801"/>
            <a:ext cx="876300" cy="657225"/>
          </a:xfrm>
          <a:prstGeom prst="rect">
            <a:avLst/>
          </a:prstGeom>
          <a:noFill/>
          <a:ln w="9525">
            <a:noFill/>
            <a:miter lim="800000"/>
            <a:headEnd/>
            <a:tailEnd/>
          </a:ln>
        </p:spPr>
      </p:pic>
      <p:pic>
        <p:nvPicPr>
          <p:cNvPr id="71699" name="Picture 43" descr="16"/>
          <p:cNvPicPr>
            <a:picLocks noChangeAspect="1" noChangeArrowheads="1"/>
          </p:cNvPicPr>
          <p:nvPr/>
        </p:nvPicPr>
        <p:blipFill>
          <a:blip r:embed="rId23" cstate="print"/>
          <a:srcRect/>
          <a:stretch>
            <a:fillRect/>
          </a:stretch>
        </p:blipFill>
        <p:spPr bwMode="auto">
          <a:xfrm>
            <a:off x="7010400" y="4495801"/>
            <a:ext cx="876300" cy="657225"/>
          </a:xfrm>
          <a:prstGeom prst="rect">
            <a:avLst/>
          </a:prstGeom>
          <a:noFill/>
          <a:ln w="9525">
            <a:noFill/>
            <a:miter lim="800000"/>
            <a:headEnd/>
            <a:tailEnd/>
          </a:ln>
        </p:spPr>
      </p:pic>
      <p:pic>
        <p:nvPicPr>
          <p:cNvPr id="71700" name="Picture 44" descr="17"/>
          <p:cNvPicPr>
            <a:picLocks noChangeAspect="1" noChangeArrowheads="1"/>
          </p:cNvPicPr>
          <p:nvPr/>
        </p:nvPicPr>
        <p:blipFill>
          <a:blip r:embed="rId24" cstate="print"/>
          <a:srcRect/>
          <a:stretch>
            <a:fillRect/>
          </a:stretch>
        </p:blipFill>
        <p:spPr bwMode="auto">
          <a:xfrm>
            <a:off x="6781800" y="3810001"/>
            <a:ext cx="876300" cy="657225"/>
          </a:xfrm>
          <a:prstGeom prst="rect">
            <a:avLst/>
          </a:prstGeom>
          <a:noFill/>
          <a:ln w="9525">
            <a:noFill/>
            <a:miter lim="800000"/>
            <a:headEnd/>
            <a:tailEnd/>
          </a:ln>
        </p:spPr>
      </p:pic>
      <p:pic>
        <p:nvPicPr>
          <p:cNvPr id="71701" name="Picture 45" descr="18"/>
          <p:cNvPicPr>
            <a:picLocks noChangeAspect="1" noChangeArrowheads="1"/>
          </p:cNvPicPr>
          <p:nvPr/>
        </p:nvPicPr>
        <p:blipFill>
          <a:blip r:embed="rId25" cstate="print"/>
          <a:srcRect/>
          <a:stretch>
            <a:fillRect/>
          </a:stretch>
        </p:blipFill>
        <p:spPr bwMode="auto">
          <a:xfrm>
            <a:off x="6248400" y="4267201"/>
            <a:ext cx="876300" cy="657225"/>
          </a:xfrm>
          <a:prstGeom prst="rect">
            <a:avLst/>
          </a:prstGeom>
          <a:noFill/>
          <a:ln w="9525">
            <a:noFill/>
            <a:miter lim="800000"/>
            <a:headEnd/>
            <a:tailEnd/>
          </a:ln>
        </p:spPr>
      </p:pic>
      <p:pic>
        <p:nvPicPr>
          <p:cNvPr id="71702" name="Picture 46" descr="6"/>
          <p:cNvPicPr>
            <a:picLocks noChangeAspect="1" noChangeArrowheads="1"/>
          </p:cNvPicPr>
          <p:nvPr/>
        </p:nvPicPr>
        <p:blipFill>
          <a:blip r:embed="rId7" cstate="print"/>
          <a:srcRect/>
          <a:stretch>
            <a:fillRect/>
          </a:stretch>
        </p:blipFill>
        <p:spPr bwMode="auto">
          <a:xfrm>
            <a:off x="3048000" y="5029201"/>
            <a:ext cx="876300" cy="657225"/>
          </a:xfrm>
          <a:prstGeom prst="rect">
            <a:avLst/>
          </a:prstGeom>
          <a:noFill/>
          <a:ln w="9525">
            <a:noFill/>
            <a:miter lim="800000"/>
            <a:headEnd/>
            <a:tailEnd/>
          </a:ln>
        </p:spPr>
      </p:pic>
      <p:pic>
        <p:nvPicPr>
          <p:cNvPr id="71703" name="Picture 47" descr="5"/>
          <p:cNvPicPr>
            <a:picLocks noChangeAspect="1" noChangeArrowheads="1"/>
          </p:cNvPicPr>
          <p:nvPr/>
        </p:nvPicPr>
        <p:blipFill>
          <a:blip r:embed="rId6" cstate="print"/>
          <a:srcRect/>
          <a:stretch>
            <a:fillRect/>
          </a:stretch>
        </p:blipFill>
        <p:spPr bwMode="auto">
          <a:xfrm>
            <a:off x="4191000" y="4953001"/>
            <a:ext cx="876300" cy="657225"/>
          </a:xfrm>
          <a:prstGeom prst="rect">
            <a:avLst/>
          </a:prstGeom>
          <a:noFill/>
          <a:ln w="9525">
            <a:noFill/>
            <a:miter lim="800000"/>
            <a:headEnd/>
            <a:tailEnd/>
          </a:ln>
        </p:spPr>
      </p:pic>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t>Finding the panoramas</a:t>
            </a:r>
          </a:p>
        </p:txBody>
      </p:sp>
      <p:grpSp>
        <p:nvGrpSpPr>
          <p:cNvPr id="72707" name="Group 3"/>
          <p:cNvGrpSpPr>
            <a:grpSpLocks noChangeAspect="1"/>
          </p:cNvGrpSpPr>
          <p:nvPr/>
        </p:nvGrpSpPr>
        <p:grpSpPr bwMode="auto">
          <a:xfrm>
            <a:off x="3138489" y="3709988"/>
            <a:ext cx="5959475" cy="3022600"/>
            <a:chOff x="9504" y="5904"/>
            <a:chExt cx="8160" cy="4137"/>
          </a:xfrm>
        </p:grpSpPr>
        <p:pic>
          <p:nvPicPr>
            <p:cNvPr id="72734" name="Picture 4" descr="rohr2Large"/>
            <p:cNvPicPr preferRelativeResize="0">
              <a:picLocks noChangeAspect="1" noChangeArrowheads="1"/>
            </p:cNvPicPr>
            <p:nvPr/>
          </p:nvPicPr>
          <p:blipFill>
            <a:blip r:embed="rId2" cstate="print"/>
            <a:srcRect/>
            <a:stretch>
              <a:fillRect/>
            </a:stretch>
          </p:blipFill>
          <p:spPr bwMode="auto">
            <a:xfrm>
              <a:off x="12816" y="5904"/>
              <a:ext cx="3840" cy="2286"/>
            </a:xfrm>
            <a:prstGeom prst="rect">
              <a:avLst/>
            </a:prstGeom>
            <a:noFill/>
            <a:ln w="9525">
              <a:noFill/>
              <a:miter lim="800000"/>
              <a:headEnd/>
              <a:tailEnd/>
            </a:ln>
          </p:spPr>
        </p:pic>
        <p:pic>
          <p:nvPicPr>
            <p:cNvPr id="72735" name="Picture 5" descr="rohr1Large"/>
            <p:cNvPicPr preferRelativeResize="0">
              <a:picLocks noChangeAspect="1" noChangeArrowheads="1"/>
            </p:cNvPicPr>
            <p:nvPr/>
          </p:nvPicPr>
          <p:blipFill>
            <a:blip r:embed="rId3" cstate="print"/>
            <a:srcRect/>
            <a:stretch>
              <a:fillRect/>
            </a:stretch>
          </p:blipFill>
          <p:spPr bwMode="auto">
            <a:xfrm>
              <a:off x="9504" y="5904"/>
              <a:ext cx="3241" cy="4128"/>
            </a:xfrm>
            <a:prstGeom prst="rect">
              <a:avLst/>
            </a:prstGeom>
            <a:noFill/>
            <a:ln w="9525">
              <a:noFill/>
              <a:miter lim="800000"/>
              <a:headEnd/>
              <a:tailEnd/>
            </a:ln>
          </p:spPr>
        </p:pic>
        <p:pic>
          <p:nvPicPr>
            <p:cNvPr id="72736" name="Picture 6" descr="rohr3Large"/>
            <p:cNvPicPr preferRelativeResize="0">
              <a:picLocks noChangeAspect="1" noChangeArrowheads="1"/>
            </p:cNvPicPr>
            <p:nvPr/>
          </p:nvPicPr>
          <p:blipFill>
            <a:blip r:embed="rId4" cstate="print"/>
            <a:srcRect/>
            <a:stretch>
              <a:fillRect/>
            </a:stretch>
          </p:blipFill>
          <p:spPr bwMode="auto">
            <a:xfrm>
              <a:off x="12816" y="8256"/>
              <a:ext cx="2496" cy="1785"/>
            </a:xfrm>
            <a:prstGeom prst="rect">
              <a:avLst/>
            </a:prstGeom>
            <a:noFill/>
            <a:ln w="9525">
              <a:noFill/>
              <a:miter lim="800000"/>
              <a:headEnd/>
              <a:tailEnd/>
            </a:ln>
          </p:spPr>
        </p:pic>
        <p:pic>
          <p:nvPicPr>
            <p:cNvPr id="72737" name="Picture 7" descr="rohr4Large"/>
            <p:cNvPicPr preferRelativeResize="0">
              <a:picLocks noChangeAspect="1" noChangeArrowheads="1"/>
            </p:cNvPicPr>
            <p:nvPr/>
          </p:nvPicPr>
          <p:blipFill>
            <a:blip r:embed="rId5" cstate="print"/>
            <a:srcRect/>
            <a:stretch>
              <a:fillRect/>
            </a:stretch>
          </p:blipFill>
          <p:spPr bwMode="auto">
            <a:xfrm>
              <a:off x="15408" y="8256"/>
              <a:ext cx="2256" cy="1475"/>
            </a:xfrm>
            <a:prstGeom prst="rect">
              <a:avLst/>
            </a:prstGeom>
            <a:noFill/>
            <a:ln w="9525">
              <a:noFill/>
              <a:miter lim="800000"/>
              <a:headEnd/>
              <a:tailEnd/>
            </a:ln>
          </p:spPr>
        </p:pic>
      </p:grpSp>
      <p:grpSp>
        <p:nvGrpSpPr>
          <p:cNvPr id="72708" name="Group 8"/>
          <p:cNvGrpSpPr>
            <a:grpSpLocks noChangeAspect="1"/>
          </p:cNvGrpSpPr>
          <p:nvPr/>
        </p:nvGrpSpPr>
        <p:grpSpPr bwMode="auto">
          <a:xfrm>
            <a:off x="2514600" y="1371601"/>
            <a:ext cx="7010400" cy="1971675"/>
            <a:chOff x="9216" y="4176"/>
            <a:chExt cx="9216" cy="2592"/>
          </a:xfrm>
        </p:grpSpPr>
        <p:pic>
          <p:nvPicPr>
            <p:cNvPr id="72710" name="Picture 9" descr="0"/>
            <p:cNvPicPr>
              <a:picLocks noChangeAspect="1" noChangeArrowheads="1"/>
            </p:cNvPicPr>
            <p:nvPr/>
          </p:nvPicPr>
          <p:blipFill>
            <a:blip r:embed="rId6" cstate="print"/>
            <a:srcRect/>
            <a:stretch>
              <a:fillRect/>
            </a:stretch>
          </p:blipFill>
          <p:spPr bwMode="auto">
            <a:xfrm>
              <a:off x="10368" y="4176"/>
              <a:ext cx="1152" cy="863"/>
            </a:xfrm>
            <a:prstGeom prst="rect">
              <a:avLst/>
            </a:prstGeom>
            <a:noFill/>
            <a:ln w="9525">
              <a:noFill/>
              <a:miter lim="800000"/>
              <a:headEnd/>
              <a:tailEnd/>
            </a:ln>
          </p:spPr>
        </p:pic>
        <p:pic>
          <p:nvPicPr>
            <p:cNvPr id="72711" name="Picture 10" descr="1"/>
            <p:cNvPicPr>
              <a:picLocks noChangeAspect="1" noChangeArrowheads="1"/>
            </p:cNvPicPr>
            <p:nvPr/>
          </p:nvPicPr>
          <p:blipFill>
            <a:blip r:embed="rId7" cstate="print"/>
            <a:srcRect/>
            <a:stretch>
              <a:fillRect/>
            </a:stretch>
          </p:blipFill>
          <p:spPr bwMode="auto">
            <a:xfrm>
              <a:off x="9216" y="4176"/>
              <a:ext cx="1152" cy="863"/>
            </a:xfrm>
            <a:prstGeom prst="rect">
              <a:avLst/>
            </a:prstGeom>
            <a:noFill/>
            <a:ln w="9525">
              <a:noFill/>
              <a:miter lim="800000"/>
              <a:headEnd/>
              <a:tailEnd/>
            </a:ln>
          </p:spPr>
        </p:pic>
        <p:pic>
          <p:nvPicPr>
            <p:cNvPr id="72712" name="Picture 11" descr="2"/>
            <p:cNvPicPr>
              <a:picLocks noChangeAspect="1" noChangeArrowheads="1"/>
            </p:cNvPicPr>
            <p:nvPr/>
          </p:nvPicPr>
          <p:blipFill>
            <a:blip r:embed="rId8" cstate="print"/>
            <a:srcRect/>
            <a:stretch>
              <a:fillRect/>
            </a:stretch>
          </p:blipFill>
          <p:spPr bwMode="auto">
            <a:xfrm>
              <a:off x="11520" y="4176"/>
              <a:ext cx="1152" cy="863"/>
            </a:xfrm>
            <a:prstGeom prst="rect">
              <a:avLst/>
            </a:prstGeom>
            <a:noFill/>
            <a:ln w="9525">
              <a:noFill/>
              <a:miter lim="800000"/>
              <a:headEnd/>
              <a:tailEnd/>
            </a:ln>
          </p:spPr>
        </p:pic>
        <p:pic>
          <p:nvPicPr>
            <p:cNvPr id="72713" name="Picture 12" descr="4"/>
            <p:cNvPicPr>
              <a:picLocks noChangeAspect="1" noChangeArrowheads="1"/>
            </p:cNvPicPr>
            <p:nvPr/>
          </p:nvPicPr>
          <p:blipFill>
            <a:blip r:embed="rId9" cstate="print"/>
            <a:srcRect/>
            <a:stretch>
              <a:fillRect/>
            </a:stretch>
          </p:blipFill>
          <p:spPr bwMode="auto">
            <a:xfrm>
              <a:off x="13824" y="4176"/>
              <a:ext cx="1152" cy="864"/>
            </a:xfrm>
            <a:prstGeom prst="rect">
              <a:avLst/>
            </a:prstGeom>
            <a:noFill/>
            <a:ln w="9525">
              <a:noFill/>
              <a:miter lim="800000"/>
              <a:headEnd/>
              <a:tailEnd/>
            </a:ln>
          </p:spPr>
        </p:pic>
        <p:pic>
          <p:nvPicPr>
            <p:cNvPr id="72714" name="Picture 13" descr="5"/>
            <p:cNvPicPr>
              <a:picLocks noChangeAspect="1" noChangeArrowheads="1"/>
            </p:cNvPicPr>
            <p:nvPr/>
          </p:nvPicPr>
          <p:blipFill>
            <a:blip r:embed="rId10" cstate="print"/>
            <a:srcRect/>
            <a:stretch>
              <a:fillRect/>
            </a:stretch>
          </p:blipFill>
          <p:spPr bwMode="auto">
            <a:xfrm>
              <a:off x="14976" y="4176"/>
              <a:ext cx="1152" cy="864"/>
            </a:xfrm>
            <a:prstGeom prst="rect">
              <a:avLst/>
            </a:prstGeom>
            <a:noFill/>
            <a:ln w="9525">
              <a:noFill/>
              <a:miter lim="800000"/>
              <a:headEnd/>
              <a:tailEnd/>
            </a:ln>
          </p:spPr>
        </p:pic>
        <p:pic>
          <p:nvPicPr>
            <p:cNvPr id="72715" name="Picture 14" descr="6"/>
            <p:cNvPicPr>
              <a:picLocks noChangeAspect="1" noChangeArrowheads="1"/>
            </p:cNvPicPr>
            <p:nvPr/>
          </p:nvPicPr>
          <p:blipFill>
            <a:blip r:embed="rId11" cstate="print"/>
            <a:srcRect/>
            <a:stretch>
              <a:fillRect/>
            </a:stretch>
          </p:blipFill>
          <p:spPr bwMode="auto">
            <a:xfrm>
              <a:off x="16128" y="4176"/>
              <a:ext cx="1152" cy="864"/>
            </a:xfrm>
            <a:prstGeom prst="rect">
              <a:avLst/>
            </a:prstGeom>
            <a:noFill/>
            <a:ln w="9525">
              <a:noFill/>
              <a:miter lim="800000"/>
              <a:headEnd/>
              <a:tailEnd/>
            </a:ln>
          </p:spPr>
        </p:pic>
        <p:pic>
          <p:nvPicPr>
            <p:cNvPr id="72716" name="Picture 15" descr="7"/>
            <p:cNvPicPr>
              <a:picLocks noChangeAspect="1" noChangeArrowheads="1"/>
            </p:cNvPicPr>
            <p:nvPr/>
          </p:nvPicPr>
          <p:blipFill>
            <a:blip r:embed="rId12" cstate="print"/>
            <a:srcRect/>
            <a:stretch>
              <a:fillRect/>
            </a:stretch>
          </p:blipFill>
          <p:spPr bwMode="auto">
            <a:xfrm>
              <a:off x="17280" y="4176"/>
              <a:ext cx="1152" cy="864"/>
            </a:xfrm>
            <a:prstGeom prst="rect">
              <a:avLst/>
            </a:prstGeom>
            <a:noFill/>
            <a:ln w="9525">
              <a:noFill/>
              <a:miter lim="800000"/>
              <a:headEnd/>
              <a:tailEnd/>
            </a:ln>
          </p:spPr>
        </p:pic>
        <p:pic>
          <p:nvPicPr>
            <p:cNvPr id="72717" name="Picture 16" descr="8"/>
            <p:cNvPicPr>
              <a:picLocks noChangeAspect="1" noChangeArrowheads="1"/>
            </p:cNvPicPr>
            <p:nvPr/>
          </p:nvPicPr>
          <p:blipFill>
            <a:blip r:embed="rId13" cstate="print"/>
            <a:srcRect/>
            <a:stretch>
              <a:fillRect/>
            </a:stretch>
          </p:blipFill>
          <p:spPr bwMode="auto">
            <a:xfrm>
              <a:off x="9216" y="5040"/>
              <a:ext cx="1152" cy="864"/>
            </a:xfrm>
            <a:prstGeom prst="rect">
              <a:avLst/>
            </a:prstGeom>
            <a:noFill/>
            <a:ln w="9525">
              <a:noFill/>
              <a:miter lim="800000"/>
              <a:headEnd/>
              <a:tailEnd/>
            </a:ln>
          </p:spPr>
        </p:pic>
        <p:pic>
          <p:nvPicPr>
            <p:cNvPr id="72718" name="Picture 17" descr="9"/>
            <p:cNvPicPr>
              <a:picLocks noChangeAspect="1" noChangeArrowheads="1"/>
            </p:cNvPicPr>
            <p:nvPr/>
          </p:nvPicPr>
          <p:blipFill>
            <a:blip r:embed="rId14" cstate="print"/>
            <a:srcRect/>
            <a:stretch>
              <a:fillRect/>
            </a:stretch>
          </p:blipFill>
          <p:spPr bwMode="auto">
            <a:xfrm>
              <a:off x="10368" y="5040"/>
              <a:ext cx="1152" cy="864"/>
            </a:xfrm>
            <a:prstGeom prst="rect">
              <a:avLst/>
            </a:prstGeom>
            <a:noFill/>
            <a:ln w="9525">
              <a:noFill/>
              <a:miter lim="800000"/>
              <a:headEnd/>
              <a:tailEnd/>
            </a:ln>
          </p:spPr>
        </p:pic>
        <p:pic>
          <p:nvPicPr>
            <p:cNvPr id="72719" name="Picture 18" descr="10"/>
            <p:cNvPicPr>
              <a:picLocks noChangeAspect="1" noChangeArrowheads="1"/>
            </p:cNvPicPr>
            <p:nvPr/>
          </p:nvPicPr>
          <p:blipFill>
            <a:blip r:embed="rId15" cstate="print"/>
            <a:srcRect/>
            <a:stretch>
              <a:fillRect/>
            </a:stretch>
          </p:blipFill>
          <p:spPr bwMode="auto">
            <a:xfrm>
              <a:off x="11520" y="5040"/>
              <a:ext cx="1152" cy="864"/>
            </a:xfrm>
            <a:prstGeom prst="rect">
              <a:avLst/>
            </a:prstGeom>
            <a:noFill/>
            <a:ln w="9525">
              <a:noFill/>
              <a:miter lim="800000"/>
              <a:headEnd/>
              <a:tailEnd/>
            </a:ln>
          </p:spPr>
        </p:pic>
        <p:pic>
          <p:nvPicPr>
            <p:cNvPr id="72720" name="Picture 19" descr="11"/>
            <p:cNvPicPr>
              <a:picLocks noChangeAspect="1" noChangeArrowheads="1"/>
            </p:cNvPicPr>
            <p:nvPr/>
          </p:nvPicPr>
          <p:blipFill>
            <a:blip r:embed="rId16" cstate="print"/>
            <a:srcRect/>
            <a:stretch>
              <a:fillRect/>
            </a:stretch>
          </p:blipFill>
          <p:spPr bwMode="auto">
            <a:xfrm>
              <a:off x="12672" y="5040"/>
              <a:ext cx="1152" cy="864"/>
            </a:xfrm>
            <a:prstGeom prst="rect">
              <a:avLst/>
            </a:prstGeom>
            <a:noFill/>
            <a:ln w="9525">
              <a:noFill/>
              <a:miter lim="800000"/>
              <a:headEnd/>
              <a:tailEnd/>
            </a:ln>
          </p:spPr>
        </p:pic>
        <p:pic>
          <p:nvPicPr>
            <p:cNvPr id="72721" name="Picture 20" descr="12"/>
            <p:cNvPicPr>
              <a:picLocks noChangeAspect="1" noChangeArrowheads="1"/>
            </p:cNvPicPr>
            <p:nvPr/>
          </p:nvPicPr>
          <p:blipFill>
            <a:blip r:embed="rId17" cstate="print"/>
            <a:srcRect/>
            <a:stretch>
              <a:fillRect/>
            </a:stretch>
          </p:blipFill>
          <p:spPr bwMode="auto">
            <a:xfrm>
              <a:off x="13824" y="5040"/>
              <a:ext cx="1152" cy="864"/>
            </a:xfrm>
            <a:prstGeom prst="rect">
              <a:avLst/>
            </a:prstGeom>
            <a:noFill/>
            <a:ln w="9525">
              <a:noFill/>
              <a:miter lim="800000"/>
              <a:headEnd/>
              <a:tailEnd/>
            </a:ln>
          </p:spPr>
        </p:pic>
        <p:pic>
          <p:nvPicPr>
            <p:cNvPr id="72722" name="Picture 21" descr="13"/>
            <p:cNvPicPr>
              <a:picLocks noChangeAspect="1" noChangeArrowheads="1"/>
            </p:cNvPicPr>
            <p:nvPr/>
          </p:nvPicPr>
          <p:blipFill>
            <a:blip r:embed="rId18" cstate="print"/>
            <a:srcRect/>
            <a:stretch>
              <a:fillRect/>
            </a:stretch>
          </p:blipFill>
          <p:spPr bwMode="auto">
            <a:xfrm>
              <a:off x="14976" y="5040"/>
              <a:ext cx="1152" cy="864"/>
            </a:xfrm>
            <a:prstGeom prst="rect">
              <a:avLst/>
            </a:prstGeom>
            <a:noFill/>
            <a:ln w="9525">
              <a:noFill/>
              <a:miter lim="800000"/>
              <a:headEnd/>
              <a:tailEnd/>
            </a:ln>
          </p:spPr>
        </p:pic>
        <p:pic>
          <p:nvPicPr>
            <p:cNvPr id="72723" name="Picture 22" descr="14"/>
            <p:cNvPicPr>
              <a:picLocks noChangeAspect="1" noChangeArrowheads="1"/>
            </p:cNvPicPr>
            <p:nvPr/>
          </p:nvPicPr>
          <p:blipFill>
            <a:blip r:embed="rId19" cstate="print"/>
            <a:srcRect/>
            <a:stretch>
              <a:fillRect/>
            </a:stretch>
          </p:blipFill>
          <p:spPr bwMode="auto">
            <a:xfrm>
              <a:off x="16128" y="5040"/>
              <a:ext cx="1152" cy="864"/>
            </a:xfrm>
            <a:prstGeom prst="rect">
              <a:avLst/>
            </a:prstGeom>
            <a:noFill/>
            <a:ln w="9525">
              <a:noFill/>
              <a:miter lim="800000"/>
              <a:headEnd/>
              <a:tailEnd/>
            </a:ln>
          </p:spPr>
        </p:pic>
        <p:pic>
          <p:nvPicPr>
            <p:cNvPr id="72724" name="Picture 23" descr="15"/>
            <p:cNvPicPr>
              <a:picLocks noChangeAspect="1" noChangeArrowheads="1"/>
            </p:cNvPicPr>
            <p:nvPr/>
          </p:nvPicPr>
          <p:blipFill>
            <a:blip r:embed="rId20" cstate="print"/>
            <a:srcRect/>
            <a:stretch>
              <a:fillRect/>
            </a:stretch>
          </p:blipFill>
          <p:spPr bwMode="auto">
            <a:xfrm>
              <a:off x="17280" y="5040"/>
              <a:ext cx="1152" cy="864"/>
            </a:xfrm>
            <a:prstGeom prst="rect">
              <a:avLst/>
            </a:prstGeom>
            <a:noFill/>
            <a:ln w="9525">
              <a:noFill/>
              <a:miter lim="800000"/>
              <a:headEnd/>
              <a:tailEnd/>
            </a:ln>
          </p:spPr>
        </p:pic>
        <p:pic>
          <p:nvPicPr>
            <p:cNvPr id="72725" name="Picture 24" descr="19"/>
            <p:cNvPicPr>
              <a:picLocks noChangeAspect="1" noChangeArrowheads="1"/>
            </p:cNvPicPr>
            <p:nvPr/>
          </p:nvPicPr>
          <p:blipFill>
            <a:blip r:embed="rId21" cstate="print"/>
            <a:srcRect/>
            <a:stretch>
              <a:fillRect/>
            </a:stretch>
          </p:blipFill>
          <p:spPr bwMode="auto">
            <a:xfrm>
              <a:off x="12672" y="5904"/>
              <a:ext cx="1152" cy="864"/>
            </a:xfrm>
            <a:prstGeom prst="rect">
              <a:avLst/>
            </a:prstGeom>
            <a:noFill/>
            <a:ln w="9525">
              <a:noFill/>
              <a:miter lim="800000"/>
              <a:headEnd/>
              <a:tailEnd/>
            </a:ln>
          </p:spPr>
        </p:pic>
        <p:pic>
          <p:nvPicPr>
            <p:cNvPr id="72726" name="Picture 25" descr="20"/>
            <p:cNvPicPr>
              <a:picLocks noChangeAspect="1" noChangeArrowheads="1"/>
            </p:cNvPicPr>
            <p:nvPr/>
          </p:nvPicPr>
          <p:blipFill>
            <a:blip r:embed="rId22" cstate="print"/>
            <a:srcRect/>
            <a:stretch>
              <a:fillRect/>
            </a:stretch>
          </p:blipFill>
          <p:spPr bwMode="auto">
            <a:xfrm>
              <a:off x="13824" y="5904"/>
              <a:ext cx="1152" cy="864"/>
            </a:xfrm>
            <a:prstGeom prst="rect">
              <a:avLst/>
            </a:prstGeom>
            <a:noFill/>
            <a:ln w="9525">
              <a:noFill/>
              <a:miter lim="800000"/>
              <a:headEnd/>
              <a:tailEnd/>
            </a:ln>
          </p:spPr>
        </p:pic>
        <p:pic>
          <p:nvPicPr>
            <p:cNvPr id="72727" name="Picture 26" descr="21"/>
            <p:cNvPicPr>
              <a:picLocks noChangeAspect="1" noChangeArrowheads="1"/>
            </p:cNvPicPr>
            <p:nvPr/>
          </p:nvPicPr>
          <p:blipFill>
            <a:blip r:embed="rId23" cstate="print"/>
            <a:srcRect/>
            <a:stretch>
              <a:fillRect/>
            </a:stretch>
          </p:blipFill>
          <p:spPr bwMode="auto">
            <a:xfrm>
              <a:off x="14976" y="5904"/>
              <a:ext cx="1152" cy="864"/>
            </a:xfrm>
            <a:prstGeom prst="rect">
              <a:avLst/>
            </a:prstGeom>
            <a:noFill/>
            <a:ln w="9525">
              <a:noFill/>
              <a:miter lim="800000"/>
              <a:headEnd/>
              <a:tailEnd/>
            </a:ln>
          </p:spPr>
        </p:pic>
        <p:pic>
          <p:nvPicPr>
            <p:cNvPr id="72728" name="Picture 27" descr="22"/>
            <p:cNvPicPr>
              <a:picLocks noChangeAspect="1" noChangeArrowheads="1"/>
            </p:cNvPicPr>
            <p:nvPr/>
          </p:nvPicPr>
          <p:blipFill>
            <a:blip r:embed="rId24" cstate="print"/>
            <a:srcRect/>
            <a:stretch>
              <a:fillRect/>
            </a:stretch>
          </p:blipFill>
          <p:spPr bwMode="auto">
            <a:xfrm>
              <a:off x="16128" y="5904"/>
              <a:ext cx="1152" cy="864"/>
            </a:xfrm>
            <a:prstGeom prst="rect">
              <a:avLst/>
            </a:prstGeom>
            <a:noFill/>
            <a:ln w="9525">
              <a:noFill/>
              <a:miter lim="800000"/>
              <a:headEnd/>
              <a:tailEnd/>
            </a:ln>
          </p:spPr>
        </p:pic>
        <p:pic>
          <p:nvPicPr>
            <p:cNvPr id="72729" name="Picture 28" descr="23"/>
            <p:cNvPicPr>
              <a:picLocks noChangeAspect="1" noChangeArrowheads="1"/>
            </p:cNvPicPr>
            <p:nvPr/>
          </p:nvPicPr>
          <p:blipFill>
            <a:blip r:embed="rId25" cstate="print"/>
            <a:srcRect/>
            <a:stretch>
              <a:fillRect/>
            </a:stretch>
          </p:blipFill>
          <p:spPr bwMode="auto">
            <a:xfrm>
              <a:off x="17280" y="5904"/>
              <a:ext cx="1152" cy="864"/>
            </a:xfrm>
            <a:prstGeom prst="rect">
              <a:avLst/>
            </a:prstGeom>
            <a:noFill/>
            <a:ln w="9525">
              <a:noFill/>
              <a:miter lim="800000"/>
              <a:headEnd/>
              <a:tailEnd/>
            </a:ln>
          </p:spPr>
        </p:pic>
        <p:pic>
          <p:nvPicPr>
            <p:cNvPr id="72730" name="Picture 29" descr="3"/>
            <p:cNvPicPr>
              <a:picLocks noChangeAspect="1" noChangeArrowheads="1"/>
            </p:cNvPicPr>
            <p:nvPr/>
          </p:nvPicPr>
          <p:blipFill>
            <a:blip r:embed="rId26" cstate="print"/>
            <a:srcRect/>
            <a:stretch>
              <a:fillRect/>
            </a:stretch>
          </p:blipFill>
          <p:spPr bwMode="auto">
            <a:xfrm>
              <a:off x="12672" y="4176"/>
              <a:ext cx="1152" cy="864"/>
            </a:xfrm>
            <a:prstGeom prst="rect">
              <a:avLst/>
            </a:prstGeom>
            <a:noFill/>
            <a:ln w="9525">
              <a:noFill/>
              <a:miter lim="800000"/>
              <a:headEnd/>
              <a:tailEnd/>
            </a:ln>
          </p:spPr>
        </p:pic>
        <p:pic>
          <p:nvPicPr>
            <p:cNvPr id="72731" name="Picture 30" descr="16"/>
            <p:cNvPicPr>
              <a:picLocks noChangeAspect="1" noChangeArrowheads="1"/>
            </p:cNvPicPr>
            <p:nvPr/>
          </p:nvPicPr>
          <p:blipFill>
            <a:blip r:embed="rId27" cstate="print"/>
            <a:srcRect/>
            <a:stretch>
              <a:fillRect/>
            </a:stretch>
          </p:blipFill>
          <p:spPr bwMode="auto">
            <a:xfrm>
              <a:off x="9216" y="5904"/>
              <a:ext cx="1152" cy="864"/>
            </a:xfrm>
            <a:prstGeom prst="rect">
              <a:avLst/>
            </a:prstGeom>
            <a:noFill/>
            <a:ln w="9525">
              <a:noFill/>
              <a:miter lim="800000"/>
              <a:headEnd/>
              <a:tailEnd/>
            </a:ln>
          </p:spPr>
        </p:pic>
        <p:pic>
          <p:nvPicPr>
            <p:cNvPr id="72732" name="Picture 31" descr="17"/>
            <p:cNvPicPr>
              <a:picLocks noChangeAspect="1" noChangeArrowheads="1"/>
            </p:cNvPicPr>
            <p:nvPr/>
          </p:nvPicPr>
          <p:blipFill>
            <a:blip r:embed="rId28" cstate="print"/>
            <a:srcRect/>
            <a:stretch>
              <a:fillRect/>
            </a:stretch>
          </p:blipFill>
          <p:spPr bwMode="auto">
            <a:xfrm>
              <a:off x="10368" y="5904"/>
              <a:ext cx="1152" cy="864"/>
            </a:xfrm>
            <a:prstGeom prst="rect">
              <a:avLst/>
            </a:prstGeom>
            <a:noFill/>
            <a:ln w="9525">
              <a:noFill/>
              <a:miter lim="800000"/>
              <a:headEnd/>
              <a:tailEnd/>
            </a:ln>
          </p:spPr>
        </p:pic>
        <p:pic>
          <p:nvPicPr>
            <p:cNvPr id="72733" name="Picture 32" descr="18"/>
            <p:cNvPicPr>
              <a:picLocks noChangeAspect="1" noChangeArrowheads="1"/>
            </p:cNvPicPr>
            <p:nvPr/>
          </p:nvPicPr>
          <p:blipFill>
            <a:blip r:embed="rId29" cstate="print"/>
            <a:srcRect/>
            <a:stretch>
              <a:fillRect/>
            </a:stretch>
          </p:blipFill>
          <p:spPr bwMode="auto">
            <a:xfrm>
              <a:off x="11520" y="5904"/>
              <a:ext cx="1152" cy="864"/>
            </a:xfrm>
            <a:prstGeom prst="rect">
              <a:avLst/>
            </a:prstGeom>
            <a:noFill/>
            <a:ln w="9525">
              <a:noFill/>
              <a:miter lim="800000"/>
              <a:headEnd/>
              <a:tailEnd/>
            </a:ln>
          </p:spPr>
        </p:pic>
      </p:grpSp>
      <p:sp>
        <p:nvSpPr>
          <p:cNvPr id="72709" name="AutoShape 33"/>
          <p:cNvSpPr>
            <a:spLocks noChangeArrowheads="1"/>
          </p:cNvSpPr>
          <p:nvPr/>
        </p:nvSpPr>
        <p:spPr bwMode="auto">
          <a:xfrm>
            <a:off x="5670551" y="3445352"/>
            <a:ext cx="739775" cy="451485"/>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spTree>
  </p:cSld>
  <p:clrMapOvr>
    <a:masterClrMapping/>
  </p:clrMapOvr>
  <p:transition>
    <p:dissolve/>
  </p:transition>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p:txBody>
          <a:bodyPr/>
          <a:lstStyle/>
          <a:p>
            <a:r>
              <a:rPr lang="en-US"/>
              <a:t>Parameterise each camera by rotation and focal length</a:t>
            </a:r>
          </a:p>
          <a:p>
            <a:endParaRPr lang="en-US"/>
          </a:p>
          <a:p>
            <a:endParaRPr lang="en-US"/>
          </a:p>
          <a:p>
            <a:endParaRPr lang="en-US"/>
          </a:p>
          <a:p>
            <a:endParaRPr lang="en-US"/>
          </a:p>
          <a:p>
            <a:endParaRPr lang="en-US"/>
          </a:p>
          <a:p>
            <a:endParaRPr lang="en-US"/>
          </a:p>
          <a:p>
            <a:r>
              <a:rPr lang="en-US"/>
              <a:t>This gives pairwise homographies</a:t>
            </a:r>
          </a:p>
        </p:txBody>
      </p:sp>
      <p:sp>
        <p:nvSpPr>
          <p:cNvPr id="73731" name="Rectangle 3"/>
          <p:cNvSpPr>
            <a:spLocks noGrp="1" noChangeArrowheads="1"/>
          </p:cNvSpPr>
          <p:nvPr>
            <p:ph type="title"/>
          </p:nvPr>
        </p:nvSpPr>
        <p:spPr/>
        <p:txBody>
          <a:bodyPr/>
          <a:lstStyle/>
          <a:p>
            <a:r>
              <a:rPr lang="en-US" dirty="0"/>
              <a:t>Homography for Rotation</a:t>
            </a:r>
          </a:p>
        </p:txBody>
      </p:sp>
      <p:pic>
        <p:nvPicPr>
          <p:cNvPr id="73732" name="Picture 4" descr="txp_fig"/>
          <p:cNvPicPr>
            <a:picLocks noChangeAspect="1" noChangeArrowheads="1"/>
          </p:cNvPicPr>
          <p:nvPr>
            <p:custDataLst>
              <p:tags r:id="rId1"/>
            </p:custDataLst>
          </p:nvPr>
        </p:nvPicPr>
        <p:blipFill>
          <a:blip r:embed="rId5" cstate="print"/>
          <a:srcRect/>
          <a:stretch>
            <a:fillRect/>
          </a:stretch>
        </p:blipFill>
        <p:spPr bwMode="auto">
          <a:xfrm>
            <a:off x="3200401" y="2286001"/>
            <a:ext cx="5878513" cy="1114425"/>
          </a:xfrm>
          <a:prstGeom prst="rect">
            <a:avLst/>
          </a:prstGeom>
          <a:noFill/>
          <a:ln w="9525">
            <a:noFill/>
            <a:miter lim="800000"/>
            <a:headEnd/>
            <a:tailEnd/>
          </a:ln>
        </p:spPr>
      </p:pic>
      <p:pic>
        <p:nvPicPr>
          <p:cNvPr id="73733" name="Picture 5" descr="txp_fig"/>
          <p:cNvPicPr>
            <a:picLocks noChangeAspect="1" noChangeArrowheads="1"/>
          </p:cNvPicPr>
          <p:nvPr>
            <p:custDataLst>
              <p:tags r:id="rId2"/>
            </p:custDataLst>
          </p:nvPr>
        </p:nvPicPr>
        <p:blipFill>
          <a:blip r:embed="rId6" cstate="print"/>
          <a:srcRect/>
          <a:stretch>
            <a:fillRect/>
          </a:stretch>
        </p:blipFill>
        <p:spPr bwMode="auto">
          <a:xfrm>
            <a:off x="3733801" y="5410201"/>
            <a:ext cx="4716463" cy="473075"/>
          </a:xfrm>
          <a:prstGeom prst="rect">
            <a:avLst/>
          </a:prstGeom>
          <a:noFill/>
          <a:ln w="9525">
            <a:noFill/>
            <a:miter lim="800000"/>
            <a:headEnd/>
            <a:tailEnd/>
          </a:ln>
        </p:spPr>
      </p:pic>
      <p:pic>
        <p:nvPicPr>
          <p:cNvPr id="73734" name="Picture 6" descr="txp_fig"/>
          <p:cNvPicPr>
            <a:picLocks noChangeAspect="1" noChangeArrowheads="1"/>
          </p:cNvPicPr>
          <p:nvPr>
            <p:custDataLst>
              <p:tags r:id="rId3"/>
            </p:custDataLst>
          </p:nvPr>
        </p:nvPicPr>
        <p:blipFill>
          <a:blip r:embed="rId7" cstate="print"/>
          <a:srcRect/>
          <a:stretch>
            <a:fillRect/>
          </a:stretch>
        </p:blipFill>
        <p:spPr bwMode="auto">
          <a:xfrm>
            <a:off x="4876801" y="3505201"/>
            <a:ext cx="2303463" cy="1114425"/>
          </a:xfrm>
          <a:prstGeom prst="rect">
            <a:avLst/>
          </a:prstGeom>
          <a:noFill/>
          <a:ln w="9525">
            <a:noFill/>
            <a:miter lim="800000"/>
            <a:headEnd/>
            <a:tailEnd/>
          </a:ln>
        </p:spPr>
      </p:pic>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t>Bundle Adjustment</a:t>
            </a:r>
          </a:p>
        </p:txBody>
      </p:sp>
      <p:sp>
        <p:nvSpPr>
          <p:cNvPr id="74755" name="Rectangle 3"/>
          <p:cNvSpPr>
            <a:spLocks noGrp="1" noChangeArrowheads="1"/>
          </p:cNvSpPr>
          <p:nvPr>
            <p:ph type="body" idx="1"/>
          </p:nvPr>
        </p:nvSpPr>
        <p:spPr/>
        <p:txBody>
          <a:bodyPr/>
          <a:lstStyle/>
          <a:p>
            <a:r>
              <a:rPr lang="en-US"/>
              <a:t>New images initialised with rotation, focal length of best matching image</a:t>
            </a:r>
          </a:p>
          <a:p>
            <a:endParaRPr lang="en-US"/>
          </a:p>
        </p:txBody>
      </p:sp>
      <p:pic>
        <p:nvPicPr>
          <p:cNvPr id="74756" name="Picture 4" descr="000"/>
          <p:cNvPicPr>
            <a:picLocks noChangeAspect="1" noChangeArrowheads="1"/>
          </p:cNvPicPr>
          <p:nvPr/>
        </p:nvPicPr>
        <p:blipFill>
          <a:blip r:embed="rId2" cstate="print"/>
          <a:srcRect/>
          <a:stretch>
            <a:fillRect/>
          </a:stretch>
        </p:blipFill>
        <p:spPr bwMode="auto">
          <a:xfrm>
            <a:off x="1524000" y="2438400"/>
            <a:ext cx="9144000" cy="2286000"/>
          </a:xfrm>
          <a:prstGeom prst="rect">
            <a:avLst/>
          </a:prstGeom>
          <a:noFill/>
          <a:ln w="9525">
            <a:noFill/>
            <a:miter lim="800000"/>
            <a:headEnd/>
            <a:tailEnd/>
          </a:ln>
        </p:spPr>
      </p:pic>
      <p:pic>
        <p:nvPicPr>
          <p:cNvPr id="744453" name="Picture 5" descr="001"/>
          <p:cNvPicPr>
            <a:picLocks noChangeAspect="1" noChangeArrowheads="1"/>
          </p:cNvPicPr>
          <p:nvPr/>
        </p:nvPicPr>
        <p:blipFill>
          <a:blip r:embed="rId3" cstate="print"/>
          <a:srcRect/>
          <a:stretch>
            <a:fillRect/>
          </a:stretch>
        </p:blipFill>
        <p:spPr bwMode="auto">
          <a:xfrm>
            <a:off x="1524000" y="2438400"/>
            <a:ext cx="9144000" cy="2286000"/>
          </a:xfrm>
          <a:prstGeom prst="rect">
            <a:avLst/>
          </a:prstGeom>
          <a:noFill/>
          <a:ln w="9525">
            <a:noFill/>
            <a:miter lim="800000"/>
            <a:headEnd/>
            <a:tailEnd/>
          </a:ln>
        </p:spPr>
      </p:pic>
      <p:pic>
        <p:nvPicPr>
          <p:cNvPr id="744454" name="Picture 6" descr="002"/>
          <p:cNvPicPr>
            <a:picLocks noChangeAspect="1" noChangeArrowheads="1"/>
          </p:cNvPicPr>
          <p:nvPr/>
        </p:nvPicPr>
        <p:blipFill>
          <a:blip r:embed="rId4" cstate="print"/>
          <a:srcRect/>
          <a:stretch>
            <a:fillRect/>
          </a:stretch>
        </p:blipFill>
        <p:spPr bwMode="auto">
          <a:xfrm>
            <a:off x="1524000" y="2438400"/>
            <a:ext cx="9144000" cy="2286000"/>
          </a:xfrm>
          <a:prstGeom prst="rect">
            <a:avLst/>
          </a:prstGeom>
          <a:noFill/>
          <a:ln w="9525">
            <a:noFill/>
            <a:miter lim="800000"/>
            <a:headEnd/>
            <a:tailEnd/>
          </a:ln>
        </p:spPr>
      </p:pic>
      <p:pic>
        <p:nvPicPr>
          <p:cNvPr id="744455" name="Picture 7" descr="003"/>
          <p:cNvPicPr>
            <a:picLocks noChangeAspect="1" noChangeArrowheads="1"/>
          </p:cNvPicPr>
          <p:nvPr/>
        </p:nvPicPr>
        <p:blipFill>
          <a:blip r:embed="rId5" cstate="print"/>
          <a:srcRect/>
          <a:stretch>
            <a:fillRect/>
          </a:stretch>
        </p:blipFill>
        <p:spPr bwMode="auto">
          <a:xfrm>
            <a:off x="1524000" y="2438400"/>
            <a:ext cx="9144000" cy="2286000"/>
          </a:xfrm>
          <a:prstGeom prst="rect">
            <a:avLst/>
          </a:prstGeom>
          <a:noFill/>
          <a:ln w="9525">
            <a:noFill/>
            <a:miter lim="800000"/>
            <a:headEnd/>
            <a:tailEnd/>
          </a:ln>
        </p:spPr>
      </p:pic>
      <p:pic>
        <p:nvPicPr>
          <p:cNvPr id="744456" name="Picture 8" descr="004"/>
          <p:cNvPicPr>
            <a:picLocks noChangeAspect="1" noChangeArrowheads="1"/>
          </p:cNvPicPr>
          <p:nvPr/>
        </p:nvPicPr>
        <p:blipFill>
          <a:blip r:embed="rId6" cstate="print"/>
          <a:srcRect/>
          <a:stretch>
            <a:fillRect/>
          </a:stretch>
        </p:blipFill>
        <p:spPr bwMode="auto">
          <a:xfrm>
            <a:off x="1524000" y="2438400"/>
            <a:ext cx="9144000" cy="2286000"/>
          </a:xfrm>
          <a:prstGeom prst="rect">
            <a:avLst/>
          </a:prstGeom>
          <a:noFill/>
          <a:ln w="9525">
            <a:noFill/>
            <a:miter lim="800000"/>
            <a:headEnd/>
            <a:tailEnd/>
          </a:ln>
        </p:spPr>
      </p:pic>
      <p:pic>
        <p:nvPicPr>
          <p:cNvPr id="744457" name="Picture 9" descr="005"/>
          <p:cNvPicPr>
            <a:picLocks noChangeAspect="1" noChangeArrowheads="1"/>
          </p:cNvPicPr>
          <p:nvPr/>
        </p:nvPicPr>
        <p:blipFill>
          <a:blip r:embed="rId7" cstate="print"/>
          <a:srcRect/>
          <a:stretch>
            <a:fillRect/>
          </a:stretch>
        </p:blipFill>
        <p:spPr bwMode="auto">
          <a:xfrm>
            <a:off x="1524000" y="2438400"/>
            <a:ext cx="9144000" cy="2286000"/>
          </a:xfrm>
          <a:prstGeom prst="rect">
            <a:avLst/>
          </a:prstGeom>
          <a:noFill/>
          <a:ln w="9525">
            <a:noFill/>
            <a:miter lim="800000"/>
            <a:headEnd/>
            <a:tailEnd/>
          </a:ln>
        </p:spPr>
      </p:pic>
      <p:pic>
        <p:nvPicPr>
          <p:cNvPr id="744458" name="Picture 10" descr="006"/>
          <p:cNvPicPr>
            <a:picLocks noChangeAspect="1" noChangeArrowheads="1"/>
          </p:cNvPicPr>
          <p:nvPr/>
        </p:nvPicPr>
        <p:blipFill>
          <a:blip r:embed="rId8" cstate="print"/>
          <a:srcRect/>
          <a:stretch>
            <a:fillRect/>
          </a:stretch>
        </p:blipFill>
        <p:spPr bwMode="auto">
          <a:xfrm>
            <a:off x="1524000" y="2438400"/>
            <a:ext cx="9144000" cy="2286000"/>
          </a:xfrm>
          <a:prstGeom prst="rect">
            <a:avLst/>
          </a:prstGeom>
          <a:noFill/>
          <a:ln w="9525">
            <a:noFill/>
            <a:miter lim="800000"/>
            <a:headEnd/>
            <a:tailEnd/>
          </a:ln>
        </p:spPr>
      </p:pic>
      <p:pic>
        <p:nvPicPr>
          <p:cNvPr id="744459" name="Picture 11" descr="007"/>
          <p:cNvPicPr>
            <a:picLocks noChangeAspect="1" noChangeArrowheads="1"/>
          </p:cNvPicPr>
          <p:nvPr/>
        </p:nvPicPr>
        <p:blipFill>
          <a:blip r:embed="rId9" cstate="print"/>
          <a:srcRect/>
          <a:stretch>
            <a:fillRect/>
          </a:stretch>
        </p:blipFill>
        <p:spPr bwMode="auto">
          <a:xfrm>
            <a:off x="1524000" y="2438400"/>
            <a:ext cx="9144000" cy="2286000"/>
          </a:xfrm>
          <a:prstGeom prst="rect">
            <a:avLst/>
          </a:prstGeom>
          <a:noFill/>
          <a:ln w="9525">
            <a:noFill/>
            <a:miter lim="800000"/>
            <a:headEnd/>
            <a:tailEnd/>
          </a:ln>
        </p:spPr>
      </p:pic>
      <p:pic>
        <p:nvPicPr>
          <p:cNvPr id="744460" name="Picture 12" descr="008"/>
          <p:cNvPicPr>
            <a:picLocks noChangeAspect="1" noChangeArrowheads="1"/>
          </p:cNvPicPr>
          <p:nvPr/>
        </p:nvPicPr>
        <p:blipFill>
          <a:blip r:embed="rId10" cstate="print"/>
          <a:srcRect/>
          <a:stretch>
            <a:fillRect/>
          </a:stretch>
        </p:blipFill>
        <p:spPr bwMode="auto">
          <a:xfrm>
            <a:off x="1524000" y="2438400"/>
            <a:ext cx="9144000" cy="2286000"/>
          </a:xfrm>
          <a:prstGeom prst="rect">
            <a:avLst/>
          </a:prstGeom>
          <a:noFill/>
          <a:ln w="9525">
            <a:noFill/>
            <a:miter lim="800000"/>
            <a:headEnd/>
            <a:tailEnd/>
          </a:ln>
        </p:spPr>
      </p:pic>
      <p:pic>
        <p:nvPicPr>
          <p:cNvPr id="744461" name="Picture 13" descr="009"/>
          <p:cNvPicPr>
            <a:picLocks noChangeAspect="1" noChangeArrowheads="1"/>
          </p:cNvPicPr>
          <p:nvPr/>
        </p:nvPicPr>
        <p:blipFill>
          <a:blip r:embed="rId11" cstate="print"/>
          <a:srcRect/>
          <a:stretch>
            <a:fillRect/>
          </a:stretch>
        </p:blipFill>
        <p:spPr bwMode="auto">
          <a:xfrm>
            <a:off x="1524000" y="2438400"/>
            <a:ext cx="9144000" cy="2286000"/>
          </a:xfrm>
          <a:prstGeom prst="rect">
            <a:avLst/>
          </a:prstGeom>
          <a:noFill/>
          <a:ln w="9525">
            <a:noFill/>
            <a:miter lim="800000"/>
            <a:headEnd/>
            <a:tailEnd/>
          </a:ln>
        </p:spPr>
      </p:pic>
      <p:pic>
        <p:nvPicPr>
          <p:cNvPr id="744462" name="Picture 14" descr="010"/>
          <p:cNvPicPr>
            <a:picLocks noChangeAspect="1" noChangeArrowheads="1"/>
          </p:cNvPicPr>
          <p:nvPr/>
        </p:nvPicPr>
        <p:blipFill>
          <a:blip r:embed="rId12" cstate="print"/>
          <a:srcRect/>
          <a:stretch>
            <a:fillRect/>
          </a:stretch>
        </p:blipFill>
        <p:spPr bwMode="auto">
          <a:xfrm>
            <a:off x="1524000" y="2438400"/>
            <a:ext cx="9144000" cy="2286000"/>
          </a:xfrm>
          <a:prstGeom prst="rect">
            <a:avLst/>
          </a:prstGeom>
          <a:noFill/>
          <a:ln w="9525">
            <a:noFill/>
            <a:miter lim="800000"/>
            <a:headEnd/>
            <a:tailEnd/>
          </a:ln>
        </p:spPr>
      </p:pic>
      <p:pic>
        <p:nvPicPr>
          <p:cNvPr id="744463" name="Picture 15" descr="011"/>
          <p:cNvPicPr>
            <a:picLocks noChangeAspect="1" noChangeArrowheads="1"/>
          </p:cNvPicPr>
          <p:nvPr/>
        </p:nvPicPr>
        <p:blipFill>
          <a:blip r:embed="rId13" cstate="print"/>
          <a:srcRect/>
          <a:stretch>
            <a:fillRect/>
          </a:stretch>
        </p:blipFill>
        <p:spPr bwMode="auto">
          <a:xfrm>
            <a:off x="1524000" y="2438400"/>
            <a:ext cx="9144000" cy="2286000"/>
          </a:xfrm>
          <a:prstGeom prst="rect">
            <a:avLst/>
          </a:prstGeom>
          <a:noFill/>
          <a:ln w="9525">
            <a:noFill/>
            <a:miter lim="800000"/>
            <a:headEnd/>
            <a:tailEnd/>
          </a:ln>
        </p:spPr>
      </p:pic>
      <p:pic>
        <p:nvPicPr>
          <p:cNvPr id="744464" name="Picture 16" descr="012"/>
          <p:cNvPicPr>
            <a:picLocks noChangeAspect="1" noChangeArrowheads="1"/>
          </p:cNvPicPr>
          <p:nvPr/>
        </p:nvPicPr>
        <p:blipFill>
          <a:blip r:embed="rId14" cstate="print"/>
          <a:srcRect/>
          <a:stretch>
            <a:fillRect/>
          </a:stretch>
        </p:blipFill>
        <p:spPr bwMode="auto">
          <a:xfrm>
            <a:off x="1524000" y="2438400"/>
            <a:ext cx="9144000" cy="2286000"/>
          </a:xfrm>
          <a:prstGeom prst="rect">
            <a:avLst/>
          </a:prstGeom>
          <a:noFill/>
          <a:ln w="9525">
            <a:noFill/>
            <a:miter lim="800000"/>
            <a:headEnd/>
            <a:tailEnd/>
          </a:ln>
        </p:spPr>
      </p:pic>
      <p:pic>
        <p:nvPicPr>
          <p:cNvPr id="744465" name="Picture 17" descr="013"/>
          <p:cNvPicPr>
            <a:picLocks noChangeAspect="1" noChangeArrowheads="1"/>
          </p:cNvPicPr>
          <p:nvPr/>
        </p:nvPicPr>
        <p:blipFill>
          <a:blip r:embed="rId15" cstate="print"/>
          <a:srcRect/>
          <a:stretch>
            <a:fillRect/>
          </a:stretch>
        </p:blipFill>
        <p:spPr bwMode="auto">
          <a:xfrm>
            <a:off x="1524000" y="2438400"/>
            <a:ext cx="9144000" cy="2286000"/>
          </a:xfrm>
          <a:prstGeom prst="rect">
            <a:avLst/>
          </a:prstGeom>
          <a:noFill/>
          <a:ln w="9525">
            <a:noFill/>
            <a:miter lim="800000"/>
            <a:headEnd/>
            <a:tailEnd/>
          </a:ln>
        </p:spPr>
      </p:pic>
      <p:pic>
        <p:nvPicPr>
          <p:cNvPr id="744466" name="Picture 18" descr="014"/>
          <p:cNvPicPr>
            <a:picLocks noChangeAspect="1" noChangeArrowheads="1"/>
          </p:cNvPicPr>
          <p:nvPr/>
        </p:nvPicPr>
        <p:blipFill>
          <a:blip r:embed="rId16" cstate="print"/>
          <a:srcRect/>
          <a:stretch>
            <a:fillRect/>
          </a:stretch>
        </p:blipFill>
        <p:spPr bwMode="auto">
          <a:xfrm>
            <a:off x="1524000" y="2438400"/>
            <a:ext cx="9144000" cy="2286000"/>
          </a:xfrm>
          <a:prstGeom prst="rect">
            <a:avLst/>
          </a:prstGeom>
          <a:noFill/>
          <a:ln w="9525">
            <a:noFill/>
            <a:miter lim="800000"/>
            <a:headEnd/>
            <a:tailEnd/>
          </a:ln>
        </p:spPr>
      </p:pic>
      <p:pic>
        <p:nvPicPr>
          <p:cNvPr id="744467" name="Picture 19" descr="015"/>
          <p:cNvPicPr>
            <a:picLocks noChangeAspect="1" noChangeArrowheads="1"/>
          </p:cNvPicPr>
          <p:nvPr/>
        </p:nvPicPr>
        <p:blipFill>
          <a:blip r:embed="rId17" cstate="print"/>
          <a:srcRect/>
          <a:stretch>
            <a:fillRect/>
          </a:stretch>
        </p:blipFill>
        <p:spPr bwMode="auto">
          <a:xfrm>
            <a:off x="1524000" y="2438400"/>
            <a:ext cx="9144000" cy="2286000"/>
          </a:xfrm>
          <a:prstGeom prst="rect">
            <a:avLst/>
          </a:prstGeom>
          <a:noFill/>
          <a:ln w="9525">
            <a:noFill/>
            <a:miter lim="800000"/>
            <a:headEnd/>
            <a:tailEnd/>
          </a:ln>
        </p:spPr>
      </p:pic>
      <p:pic>
        <p:nvPicPr>
          <p:cNvPr id="744468" name="Picture 20" descr="016"/>
          <p:cNvPicPr>
            <a:picLocks noChangeAspect="1" noChangeArrowheads="1"/>
          </p:cNvPicPr>
          <p:nvPr/>
        </p:nvPicPr>
        <p:blipFill>
          <a:blip r:embed="rId18" cstate="print"/>
          <a:srcRect/>
          <a:stretch>
            <a:fillRect/>
          </a:stretch>
        </p:blipFill>
        <p:spPr bwMode="auto">
          <a:xfrm>
            <a:off x="1524000" y="2438400"/>
            <a:ext cx="9144000" cy="2286000"/>
          </a:xfrm>
          <a:prstGeom prst="rect">
            <a:avLst/>
          </a:prstGeom>
          <a:noFill/>
          <a:ln w="9525">
            <a:noFill/>
            <a:miter lim="800000"/>
            <a:headEnd/>
            <a:tailEnd/>
          </a:ln>
        </p:spPr>
      </p:pic>
      <p:pic>
        <p:nvPicPr>
          <p:cNvPr id="744469" name="Picture 21" descr="017"/>
          <p:cNvPicPr>
            <a:picLocks noChangeAspect="1" noChangeArrowheads="1"/>
          </p:cNvPicPr>
          <p:nvPr/>
        </p:nvPicPr>
        <p:blipFill>
          <a:blip r:embed="rId19" cstate="print"/>
          <a:srcRect/>
          <a:stretch>
            <a:fillRect/>
          </a:stretch>
        </p:blipFill>
        <p:spPr bwMode="auto">
          <a:xfrm>
            <a:off x="1524000" y="2438400"/>
            <a:ext cx="9144000" cy="2286000"/>
          </a:xfrm>
          <a:prstGeom prst="rect">
            <a:avLst/>
          </a:prstGeom>
          <a:noFill/>
          <a:ln w="9525">
            <a:noFill/>
            <a:miter lim="800000"/>
            <a:headEnd/>
            <a:tailEnd/>
          </a:ln>
        </p:spPr>
      </p:pic>
      <p:pic>
        <p:nvPicPr>
          <p:cNvPr id="744470" name="Picture 22" descr="018"/>
          <p:cNvPicPr>
            <a:picLocks noChangeAspect="1" noChangeArrowheads="1"/>
          </p:cNvPicPr>
          <p:nvPr/>
        </p:nvPicPr>
        <p:blipFill>
          <a:blip r:embed="rId20" cstate="print"/>
          <a:srcRect/>
          <a:stretch>
            <a:fillRect/>
          </a:stretch>
        </p:blipFill>
        <p:spPr bwMode="auto">
          <a:xfrm>
            <a:off x="1524000" y="2439988"/>
            <a:ext cx="9196388" cy="2298700"/>
          </a:xfrm>
          <a:prstGeom prst="rect">
            <a:avLst/>
          </a:prstGeom>
          <a:noFill/>
          <a:ln w="9525">
            <a:noFill/>
            <a:miter lim="800000"/>
            <a:headEnd/>
            <a:tailEnd/>
          </a:ln>
        </p:spPr>
      </p:pic>
      <p:pic>
        <p:nvPicPr>
          <p:cNvPr id="744471" name="Picture 23" descr="019"/>
          <p:cNvPicPr>
            <a:picLocks noChangeAspect="1" noChangeArrowheads="1"/>
          </p:cNvPicPr>
          <p:nvPr/>
        </p:nvPicPr>
        <p:blipFill>
          <a:blip r:embed="rId21" cstate="print"/>
          <a:srcRect/>
          <a:stretch>
            <a:fillRect/>
          </a:stretch>
        </p:blipFill>
        <p:spPr bwMode="auto">
          <a:xfrm>
            <a:off x="1524000" y="2439988"/>
            <a:ext cx="9196388" cy="2298700"/>
          </a:xfrm>
          <a:prstGeom prst="rect">
            <a:avLst/>
          </a:prstGeom>
          <a:noFill/>
          <a:ln w="9525">
            <a:noFill/>
            <a:miter lim="800000"/>
            <a:headEnd/>
            <a:tailEnd/>
          </a:ln>
        </p:spPr>
      </p:pic>
      <p:pic>
        <p:nvPicPr>
          <p:cNvPr id="744472" name="Picture 24" descr="020"/>
          <p:cNvPicPr>
            <a:picLocks noChangeAspect="1" noChangeArrowheads="1"/>
          </p:cNvPicPr>
          <p:nvPr/>
        </p:nvPicPr>
        <p:blipFill>
          <a:blip r:embed="rId22" cstate="print"/>
          <a:srcRect/>
          <a:stretch>
            <a:fillRect/>
          </a:stretch>
        </p:blipFill>
        <p:spPr bwMode="auto">
          <a:xfrm>
            <a:off x="1524000" y="2439988"/>
            <a:ext cx="9196388" cy="2298700"/>
          </a:xfrm>
          <a:prstGeom prst="rect">
            <a:avLst/>
          </a:prstGeom>
          <a:noFill/>
          <a:ln w="9525">
            <a:noFill/>
            <a:miter lim="800000"/>
            <a:headEnd/>
            <a:tailEnd/>
          </a:ln>
        </p:spPr>
      </p:pic>
      <p:pic>
        <p:nvPicPr>
          <p:cNvPr id="744473" name="Picture 25" descr="021"/>
          <p:cNvPicPr>
            <a:picLocks noChangeAspect="1" noChangeArrowheads="1"/>
          </p:cNvPicPr>
          <p:nvPr/>
        </p:nvPicPr>
        <p:blipFill>
          <a:blip r:embed="rId23" cstate="print"/>
          <a:srcRect/>
          <a:stretch>
            <a:fillRect/>
          </a:stretch>
        </p:blipFill>
        <p:spPr bwMode="auto">
          <a:xfrm>
            <a:off x="1524000" y="2439988"/>
            <a:ext cx="9196388" cy="2298700"/>
          </a:xfrm>
          <a:prstGeom prst="rect">
            <a:avLst/>
          </a:prstGeom>
          <a:noFill/>
          <a:ln w="9525">
            <a:noFill/>
            <a:miter lim="800000"/>
            <a:headEnd/>
            <a:tailEnd/>
          </a:ln>
        </p:spPr>
      </p:pic>
      <p:pic>
        <p:nvPicPr>
          <p:cNvPr id="744474" name="Picture 26" descr="022"/>
          <p:cNvPicPr>
            <a:picLocks noChangeAspect="1" noChangeArrowheads="1"/>
          </p:cNvPicPr>
          <p:nvPr/>
        </p:nvPicPr>
        <p:blipFill>
          <a:blip r:embed="rId24" cstate="print"/>
          <a:srcRect/>
          <a:stretch>
            <a:fillRect/>
          </a:stretch>
        </p:blipFill>
        <p:spPr bwMode="auto">
          <a:xfrm>
            <a:off x="1524000" y="2439988"/>
            <a:ext cx="9196388" cy="2298700"/>
          </a:xfrm>
          <a:prstGeom prst="rect">
            <a:avLst/>
          </a:prstGeom>
          <a:noFill/>
          <a:ln w="9525">
            <a:noFill/>
            <a:miter lim="800000"/>
            <a:headEnd/>
            <a:tailEnd/>
          </a:ln>
        </p:spPr>
      </p:pic>
      <p:pic>
        <p:nvPicPr>
          <p:cNvPr id="744475" name="Picture 27" descr="023"/>
          <p:cNvPicPr>
            <a:picLocks noChangeAspect="1" noChangeArrowheads="1"/>
          </p:cNvPicPr>
          <p:nvPr/>
        </p:nvPicPr>
        <p:blipFill>
          <a:blip r:embed="rId25" cstate="print"/>
          <a:srcRect/>
          <a:stretch>
            <a:fillRect/>
          </a:stretch>
        </p:blipFill>
        <p:spPr bwMode="auto">
          <a:xfrm>
            <a:off x="1524000" y="2439988"/>
            <a:ext cx="9196388" cy="2298700"/>
          </a:xfrm>
          <a:prstGeom prst="rect">
            <a:avLst/>
          </a:prstGeom>
          <a:noFill/>
          <a:ln w="9525">
            <a:noFill/>
            <a:miter lim="800000"/>
            <a:headEnd/>
            <a:tailEnd/>
          </a:ln>
        </p:spPr>
      </p:pic>
      <p:pic>
        <p:nvPicPr>
          <p:cNvPr id="744476" name="Picture 28" descr="024"/>
          <p:cNvPicPr>
            <a:picLocks noChangeAspect="1" noChangeArrowheads="1"/>
          </p:cNvPicPr>
          <p:nvPr/>
        </p:nvPicPr>
        <p:blipFill>
          <a:blip r:embed="rId26" cstate="print"/>
          <a:srcRect/>
          <a:stretch>
            <a:fillRect/>
          </a:stretch>
        </p:blipFill>
        <p:spPr bwMode="auto">
          <a:xfrm>
            <a:off x="1524000" y="2439988"/>
            <a:ext cx="9196388" cy="2298700"/>
          </a:xfrm>
          <a:prstGeom prst="rect">
            <a:avLst/>
          </a:prstGeom>
          <a:noFill/>
          <a:ln w="9525">
            <a:noFill/>
            <a:miter lim="800000"/>
            <a:headEnd/>
            <a:tailEnd/>
          </a:ln>
        </p:spPr>
      </p:pic>
      <p:pic>
        <p:nvPicPr>
          <p:cNvPr id="744477" name="Picture 29" descr="025"/>
          <p:cNvPicPr>
            <a:picLocks noChangeAspect="1" noChangeArrowheads="1"/>
          </p:cNvPicPr>
          <p:nvPr/>
        </p:nvPicPr>
        <p:blipFill>
          <a:blip r:embed="rId27" cstate="print"/>
          <a:srcRect/>
          <a:stretch>
            <a:fillRect/>
          </a:stretch>
        </p:blipFill>
        <p:spPr bwMode="auto">
          <a:xfrm>
            <a:off x="1524000" y="2439988"/>
            <a:ext cx="9196388" cy="2298700"/>
          </a:xfrm>
          <a:prstGeom prst="rect">
            <a:avLst/>
          </a:prstGeom>
          <a:noFill/>
          <a:ln w="9525">
            <a:noFill/>
            <a:miter lim="800000"/>
            <a:headEnd/>
            <a:tailEnd/>
          </a:ln>
        </p:spPr>
      </p:pic>
      <p:pic>
        <p:nvPicPr>
          <p:cNvPr id="744478" name="Picture 30" descr="026"/>
          <p:cNvPicPr>
            <a:picLocks noChangeAspect="1" noChangeArrowheads="1"/>
          </p:cNvPicPr>
          <p:nvPr/>
        </p:nvPicPr>
        <p:blipFill>
          <a:blip r:embed="rId28" cstate="print"/>
          <a:srcRect/>
          <a:stretch>
            <a:fillRect/>
          </a:stretch>
        </p:blipFill>
        <p:spPr bwMode="auto">
          <a:xfrm>
            <a:off x="1524000" y="2439988"/>
            <a:ext cx="9196388" cy="2298700"/>
          </a:xfrm>
          <a:prstGeom prst="rect">
            <a:avLst/>
          </a:prstGeom>
          <a:noFill/>
          <a:ln w="9525">
            <a:noFill/>
            <a:miter lim="800000"/>
            <a:headEnd/>
            <a:tailEnd/>
          </a:ln>
        </p:spPr>
      </p:pic>
      <p:pic>
        <p:nvPicPr>
          <p:cNvPr id="744479" name="Picture 31" descr="027"/>
          <p:cNvPicPr>
            <a:picLocks noChangeAspect="1" noChangeArrowheads="1"/>
          </p:cNvPicPr>
          <p:nvPr/>
        </p:nvPicPr>
        <p:blipFill>
          <a:blip r:embed="rId29" cstate="print"/>
          <a:srcRect/>
          <a:stretch>
            <a:fillRect/>
          </a:stretch>
        </p:blipFill>
        <p:spPr bwMode="auto">
          <a:xfrm>
            <a:off x="1524000" y="2439988"/>
            <a:ext cx="9196388" cy="2298700"/>
          </a:xfrm>
          <a:prstGeom prst="rect">
            <a:avLst/>
          </a:prstGeom>
          <a:noFill/>
          <a:ln w="9525">
            <a:noFill/>
            <a:miter lim="800000"/>
            <a:headEnd/>
            <a:tailEnd/>
          </a:ln>
        </p:spPr>
      </p:pic>
      <p:pic>
        <p:nvPicPr>
          <p:cNvPr id="744480" name="Picture 32" descr="028"/>
          <p:cNvPicPr>
            <a:picLocks noChangeAspect="1" noChangeArrowheads="1"/>
          </p:cNvPicPr>
          <p:nvPr/>
        </p:nvPicPr>
        <p:blipFill>
          <a:blip r:embed="rId30" cstate="print"/>
          <a:srcRect/>
          <a:stretch>
            <a:fillRect/>
          </a:stretch>
        </p:blipFill>
        <p:spPr bwMode="auto">
          <a:xfrm>
            <a:off x="1524000" y="2439988"/>
            <a:ext cx="9196388" cy="2298700"/>
          </a:xfrm>
          <a:prstGeom prst="rect">
            <a:avLst/>
          </a:prstGeom>
          <a:noFill/>
          <a:ln w="9525">
            <a:noFill/>
            <a:miter lim="800000"/>
            <a:headEnd/>
            <a:tailEnd/>
          </a:ln>
        </p:spPr>
      </p:pic>
      <p:pic>
        <p:nvPicPr>
          <p:cNvPr id="744481" name="Picture 33" descr="029"/>
          <p:cNvPicPr>
            <a:picLocks noChangeAspect="1" noChangeArrowheads="1"/>
          </p:cNvPicPr>
          <p:nvPr/>
        </p:nvPicPr>
        <p:blipFill>
          <a:blip r:embed="rId31" cstate="print"/>
          <a:srcRect/>
          <a:stretch>
            <a:fillRect/>
          </a:stretch>
        </p:blipFill>
        <p:spPr bwMode="auto">
          <a:xfrm>
            <a:off x="1524000" y="2439988"/>
            <a:ext cx="9196388" cy="2298700"/>
          </a:xfrm>
          <a:prstGeom prst="rect">
            <a:avLst/>
          </a:prstGeom>
          <a:noFill/>
          <a:ln w="9525">
            <a:noFill/>
            <a:miter lim="800000"/>
            <a:headEnd/>
            <a:tailEnd/>
          </a:ln>
        </p:spPr>
      </p:pic>
      <p:pic>
        <p:nvPicPr>
          <p:cNvPr id="744482" name="Picture 34" descr="030"/>
          <p:cNvPicPr>
            <a:picLocks noChangeAspect="1" noChangeArrowheads="1"/>
          </p:cNvPicPr>
          <p:nvPr/>
        </p:nvPicPr>
        <p:blipFill>
          <a:blip r:embed="rId32" cstate="print"/>
          <a:srcRect/>
          <a:stretch>
            <a:fillRect/>
          </a:stretch>
        </p:blipFill>
        <p:spPr bwMode="auto">
          <a:xfrm>
            <a:off x="1524000" y="2439988"/>
            <a:ext cx="9196388" cy="2298700"/>
          </a:xfrm>
          <a:prstGeom prst="rect">
            <a:avLst/>
          </a:prstGeom>
          <a:noFill/>
          <a:ln w="9525">
            <a:noFill/>
            <a:miter lim="800000"/>
            <a:headEnd/>
            <a:tailEnd/>
          </a:ln>
        </p:spPr>
      </p:pic>
      <p:pic>
        <p:nvPicPr>
          <p:cNvPr id="744483" name="Picture 35" descr="031"/>
          <p:cNvPicPr>
            <a:picLocks noChangeAspect="1" noChangeArrowheads="1"/>
          </p:cNvPicPr>
          <p:nvPr/>
        </p:nvPicPr>
        <p:blipFill>
          <a:blip r:embed="rId33" cstate="print"/>
          <a:srcRect/>
          <a:stretch>
            <a:fillRect/>
          </a:stretch>
        </p:blipFill>
        <p:spPr bwMode="auto">
          <a:xfrm>
            <a:off x="1524000" y="2439988"/>
            <a:ext cx="9196388" cy="2298700"/>
          </a:xfrm>
          <a:prstGeom prst="rect">
            <a:avLst/>
          </a:prstGeom>
          <a:noFill/>
          <a:ln w="9525">
            <a:noFill/>
            <a:miter lim="800000"/>
            <a:headEnd/>
            <a:tailEnd/>
          </a:ln>
        </p:spPr>
      </p:pic>
      <p:pic>
        <p:nvPicPr>
          <p:cNvPr id="744484" name="Picture 36" descr="032"/>
          <p:cNvPicPr>
            <a:picLocks noChangeAspect="1" noChangeArrowheads="1"/>
          </p:cNvPicPr>
          <p:nvPr/>
        </p:nvPicPr>
        <p:blipFill>
          <a:blip r:embed="rId34" cstate="print"/>
          <a:srcRect/>
          <a:stretch>
            <a:fillRect/>
          </a:stretch>
        </p:blipFill>
        <p:spPr bwMode="auto">
          <a:xfrm>
            <a:off x="1524000" y="2439988"/>
            <a:ext cx="9196388" cy="2298700"/>
          </a:xfrm>
          <a:prstGeom prst="rect">
            <a:avLst/>
          </a:prstGeom>
          <a:noFill/>
          <a:ln w="9525">
            <a:noFill/>
            <a:miter lim="800000"/>
            <a:headEnd/>
            <a:tailEnd/>
          </a:ln>
        </p:spPr>
      </p:pic>
      <p:pic>
        <p:nvPicPr>
          <p:cNvPr id="744485" name="Picture 37" descr="033"/>
          <p:cNvPicPr>
            <a:picLocks noChangeAspect="1" noChangeArrowheads="1"/>
          </p:cNvPicPr>
          <p:nvPr/>
        </p:nvPicPr>
        <p:blipFill>
          <a:blip r:embed="rId35" cstate="print"/>
          <a:srcRect/>
          <a:stretch>
            <a:fillRect/>
          </a:stretch>
        </p:blipFill>
        <p:spPr bwMode="auto">
          <a:xfrm>
            <a:off x="1524000" y="2439988"/>
            <a:ext cx="9196388" cy="2298700"/>
          </a:xfrm>
          <a:prstGeom prst="rect">
            <a:avLst/>
          </a:prstGeom>
          <a:noFill/>
          <a:ln w="9525">
            <a:noFill/>
            <a:miter lim="800000"/>
            <a:headEnd/>
            <a:tailEnd/>
          </a:ln>
        </p:spPr>
      </p:pic>
      <p:pic>
        <p:nvPicPr>
          <p:cNvPr id="744486" name="Picture 38" descr="034"/>
          <p:cNvPicPr>
            <a:picLocks noChangeAspect="1" noChangeArrowheads="1"/>
          </p:cNvPicPr>
          <p:nvPr/>
        </p:nvPicPr>
        <p:blipFill>
          <a:blip r:embed="rId36" cstate="print"/>
          <a:srcRect/>
          <a:stretch>
            <a:fillRect/>
          </a:stretch>
        </p:blipFill>
        <p:spPr bwMode="auto">
          <a:xfrm>
            <a:off x="1524000" y="2439988"/>
            <a:ext cx="9196388" cy="2298700"/>
          </a:xfrm>
          <a:prstGeom prst="rect">
            <a:avLst/>
          </a:prstGeom>
          <a:noFill/>
          <a:ln w="9525">
            <a:noFill/>
            <a:miter lim="800000"/>
            <a:headEnd/>
            <a:tailEnd/>
          </a:ln>
        </p:spPr>
      </p:pic>
      <p:pic>
        <p:nvPicPr>
          <p:cNvPr id="744487" name="Picture 39" descr="035"/>
          <p:cNvPicPr>
            <a:picLocks noChangeAspect="1" noChangeArrowheads="1"/>
          </p:cNvPicPr>
          <p:nvPr/>
        </p:nvPicPr>
        <p:blipFill>
          <a:blip r:embed="rId37" cstate="print"/>
          <a:srcRect/>
          <a:stretch>
            <a:fillRect/>
          </a:stretch>
        </p:blipFill>
        <p:spPr bwMode="auto">
          <a:xfrm>
            <a:off x="1524000" y="2439988"/>
            <a:ext cx="9196388" cy="2298700"/>
          </a:xfrm>
          <a:prstGeom prst="rect">
            <a:avLst/>
          </a:prstGeom>
          <a:noFill/>
          <a:ln w="9525">
            <a:noFill/>
            <a:miter lim="800000"/>
            <a:headEnd/>
            <a:tailEnd/>
          </a:ln>
        </p:spPr>
      </p:pic>
      <p:pic>
        <p:nvPicPr>
          <p:cNvPr id="744488" name="Picture 40" descr="036"/>
          <p:cNvPicPr>
            <a:picLocks noChangeAspect="1" noChangeArrowheads="1"/>
          </p:cNvPicPr>
          <p:nvPr/>
        </p:nvPicPr>
        <p:blipFill>
          <a:blip r:embed="rId38" cstate="print"/>
          <a:srcRect/>
          <a:stretch>
            <a:fillRect/>
          </a:stretch>
        </p:blipFill>
        <p:spPr bwMode="auto">
          <a:xfrm>
            <a:off x="1524000" y="2439988"/>
            <a:ext cx="9196388" cy="2298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4445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200"/>
                                  </p:stCondLst>
                                  <p:childTnLst>
                                    <p:set>
                                      <p:cBhvr>
                                        <p:cTn id="9" dur="1" fill="hold">
                                          <p:stCondLst>
                                            <p:cond delay="499"/>
                                          </p:stCondLst>
                                        </p:cTn>
                                        <p:tgtEl>
                                          <p:spTgt spid="744454"/>
                                        </p:tgtEl>
                                        <p:attrNameLst>
                                          <p:attrName>style.visibility</p:attrName>
                                        </p:attrNameLst>
                                      </p:cBhvr>
                                      <p:to>
                                        <p:strVal val="visible"/>
                                      </p:to>
                                    </p:set>
                                  </p:childTnLst>
                                </p:cTn>
                              </p:par>
                            </p:childTnLst>
                          </p:cTn>
                        </p:par>
                        <p:par>
                          <p:cTn id="10" fill="hold">
                            <p:stCondLst>
                              <p:cond delay="1200"/>
                            </p:stCondLst>
                            <p:childTnLst>
                              <p:par>
                                <p:cTn id="11" presetID="1" presetClass="entr" presetSubtype="0" fill="hold" nodeType="afterEffect">
                                  <p:stCondLst>
                                    <p:cond delay="200"/>
                                  </p:stCondLst>
                                  <p:childTnLst>
                                    <p:set>
                                      <p:cBhvr>
                                        <p:cTn id="12" dur="1" fill="hold">
                                          <p:stCondLst>
                                            <p:cond delay="499"/>
                                          </p:stCondLst>
                                        </p:cTn>
                                        <p:tgtEl>
                                          <p:spTgt spid="744455"/>
                                        </p:tgtEl>
                                        <p:attrNameLst>
                                          <p:attrName>style.visibility</p:attrName>
                                        </p:attrNameLst>
                                      </p:cBhvr>
                                      <p:to>
                                        <p:strVal val="visible"/>
                                      </p:to>
                                    </p:set>
                                  </p:childTnLst>
                                </p:cTn>
                              </p:par>
                            </p:childTnLst>
                          </p:cTn>
                        </p:par>
                        <p:par>
                          <p:cTn id="13" fill="hold">
                            <p:stCondLst>
                              <p:cond delay="1900"/>
                            </p:stCondLst>
                            <p:childTnLst>
                              <p:par>
                                <p:cTn id="14" presetID="1" presetClass="entr" presetSubtype="0" fill="hold" nodeType="afterEffect">
                                  <p:stCondLst>
                                    <p:cond delay="200"/>
                                  </p:stCondLst>
                                  <p:childTnLst>
                                    <p:set>
                                      <p:cBhvr>
                                        <p:cTn id="15" dur="1" fill="hold">
                                          <p:stCondLst>
                                            <p:cond delay="499"/>
                                          </p:stCondLst>
                                        </p:cTn>
                                        <p:tgtEl>
                                          <p:spTgt spid="744456"/>
                                        </p:tgtEl>
                                        <p:attrNameLst>
                                          <p:attrName>style.visibility</p:attrName>
                                        </p:attrNameLst>
                                      </p:cBhvr>
                                      <p:to>
                                        <p:strVal val="visible"/>
                                      </p:to>
                                    </p:set>
                                  </p:childTnLst>
                                </p:cTn>
                              </p:par>
                            </p:childTnLst>
                          </p:cTn>
                        </p:par>
                        <p:par>
                          <p:cTn id="16" fill="hold">
                            <p:stCondLst>
                              <p:cond delay="2600"/>
                            </p:stCondLst>
                            <p:childTnLst>
                              <p:par>
                                <p:cTn id="17" presetID="1" presetClass="entr" presetSubtype="0" fill="hold" nodeType="afterEffect">
                                  <p:stCondLst>
                                    <p:cond delay="200"/>
                                  </p:stCondLst>
                                  <p:childTnLst>
                                    <p:set>
                                      <p:cBhvr>
                                        <p:cTn id="18" dur="1" fill="hold">
                                          <p:stCondLst>
                                            <p:cond delay="499"/>
                                          </p:stCondLst>
                                        </p:cTn>
                                        <p:tgtEl>
                                          <p:spTgt spid="744457"/>
                                        </p:tgtEl>
                                        <p:attrNameLst>
                                          <p:attrName>style.visibility</p:attrName>
                                        </p:attrNameLst>
                                      </p:cBhvr>
                                      <p:to>
                                        <p:strVal val="visible"/>
                                      </p:to>
                                    </p:set>
                                  </p:childTnLst>
                                </p:cTn>
                              </p:par>
                            </p:childTnLst>
                          </p:cTn>
                        </p:par>
                        <p:par>
                          <p:cTn id="19" fill="hold">
                            <p:stCondLst>
                              <p:cond delay="3300"/>
                            </p:stCondLst>
                            <p:childTnLst>
                              <p:par>
                                <p:cTn id="20" presetID="1" presetClass="entr" presetSubtype="0" fill="hold" nodeType="afterEffect">
                                  <p:stCondLst>
                                    <p:cond delay="200"/>
                                  </p:stCondLst>
                                  <p:childTnLst>
                                    <p:set>
                                      <p:cBhvr>
                                        <p:cTn id="21" dur="1" fill="hold">
                                          <p:stCondLst>
                                            <p:cond delay="499"/>
                                          </p:stCondLst>
                                        </p:cTn>
                                        <p:tgtEl>
                                          <p:spTgt spid="744458"/>
                                        </p:tgtEl>
                                        <p:attrNameLst>
                                          <p:attrName>style.visibility</p:attrName>
                                        </p:attrNameLst>
                                      </p:cBhvr>
                                      <p:to>
                                        <p:strVal val="visible"/>
                                      </p:to>
                                    </p:set>
                                  </p:childTnLst>
                                </p:cTn>
                              </p:par>
                            </p:childTnLst>
                          </p:cTn>
                        </p:par>
                        <p:par>
                          <p:cTn id="22" fill="hold">
                            <p:stCondLst>
                              <p:cond delay="4000"/>
                            </p:stCondLst>
                            <p:childTnLst>
                              <p:par>
                                <p:cTn id="23" presetID="1" presetClass="entr" presetSubtype="0" fill="hold" nodeType="afterEffect">
                                  <p:stCondLst>
                                    <p:cond delay="200"/>
                                  </p:stCondLst>
                                  <p:childTnLst>
                                    <p:set>
                                      <p:cBhvr>
                                        <p:cTn id="24" dur="1" fill="hold">
                                          <p:stCondLst>
                                            <p:cond delay="499"/>
                                          </p:stCondLst>
                                        </p:cTn>
                                        <p:tgtEl>
                                          <p:spTgt spid="744459"/>
                                        </p:tgtEl>
                                        <p:attrNameLst>
                                          <p:attrName>style.visibility</p:attrName>
                                        </p:attrNameLst>
                                      </p:cBhvr>
                                      <p:to>
                                        <p:strVal val="visible"/>
                                      </p:to>
                                    </p:set>
                                  </p:childTnLst>
                                </p:cTn>
                              </p:par>
                            </p:childTnLst>
                          </p:cTn>
                        </p:par>
                        <p:par>
                          <p:cTn id="25" fill="hold">
                            <p:stCondLst>
                              <p:cond delay="4700"/>
                            </p:stCondLst>
                            <p:childTnLst>
                              <p:par>
                                <p:cTn id="26" presetID="1" presetClass="entr" presetSubtype="0" fill="hold" nodeType="afterEffect">
                                  <p:stCondLst>
                                    <p:cond delay="200"/>
                                  </p:stCondLst>
                                  <p:childTnLst>
                                    <p:set>
                                      <p:cBhvr>
                                        <p:cTn id="27" dur="1" fill="hold">
                                          <p:stCondLst>
                                            <p:cond delay="499"/>
                                          </p:stCondLst>
                                        </p:cTn>
                                        <p:tgtEl>
                                          <p:spTgt spid="744460"/>
                                        </p:tgtEl>
                                        <p:attrNameLst>
                                          <p:attrName>style.visibility</p:attrName>
                                        </p:attrNameLst>
                                      </p:cBhvr>
                                      <p:to>
                                        <p:strVal val="visible"/>
                                      </p:to>
                                    </p:set>
                                  </p:childTnLst>
                                </p:cTn>
                              </p:par>
                            </p:childTnLst>
                          </p:cTn>
                        </p:par>
                        <p:par>
                          <p:cTn id="28" fill="hold">
                            <p:stCondLst>
                              <p:cond delay="5400"/>
                            </p:stCondLst>
                            <p:childTnLst>
                              <p:par>
                                <p:cTn id="29" presetID="1" presetClass="entr" presetSubtype="0" fill="hold" nodeType="afterEffect">
                                  <p:stCondLst>
                                    <p:cond delay="200"/>
                                  </p:stCondLst>
                                  <p:childTnLst>
                                    <p:set>
                                      <p:cBhvr>
                                        <p:cTn id="30" dur="1" fill="hold">
                                          <p:stCondLst>
                                            <p:cond delay="499"/>
                                          </p:stCondLst>
                                        </p:cTn>
                                        <p:tgtEl>
                                          <p:spTgt spid="744461"/>
                                        </p:tgtEl>
                                        <p:attrNameLst>
                                          <p:attrName>style.visibility</p:attrName>
                                        </p:attrNameLst>
                                      </p:cBhvr>
                                      <p:to>
                                        <p:strVal val="visible"/>
                                      </p:to>
                                    </p:set>
                                  </p:childTnLst>
                                </p:cTn>
                              </p:par>
                            </p:childTnLst>
                          </p:cTn>
                        </p:par>
                        <p:par>
                          <p:cTn id="31" fill="hold">
                            <p:stCondLst>
                              <p:cond delay="6100"/>
                            </p:stCondLst>
                            <p:childTnLst>
                              <p:par>
                                <p:cTn id="32" presetID="1" presetClass="entr" presetSubtype="0" fill="hold" nodeType="afterEffect">
                                  <p:stCondLst>
                                    <p:cond delay="200"/>
                                  </p:stCondLst>
                                  <p:childTnLst>
                                    <p:set>
                                      <p:cBhvr>
                                        <p:cTn id="33" dur="1" fill="hold">
                                          <p:stCondLst>
                                            <p:cond delay="499"/>
                                          </p:stCondLst>
                                        </p:cTn>
                                        <p:tgtEl>
                                          <p:spTgt spid="744462"/>
                                        </p:tgtEl>
                                        <p:attrNameLst>
                                          <p:attrName>style.visibility</p:attrName>
                                        </p:attrNameLst>
                                      </p:cBhvr>
                                      <p:to>
                                        <p:strVal val="visible"/>
                                      </p:to>
                                    </p:set>
                                  </p:childTnLst>
                                </p:cTn>
                              </p:par>
                            </p:childTnLst>
                          </p:cTn>
                        </p:par>
                        <p:par>
                          <p:cTn id="34" fill="hold">
                            <p:stCondLst>
                              <p:cond delay="6800"/>
                            </p:stCondLst>
                            <p:childTnLst>
                              <p:par>
                                <p:cTn id="35" presetID="1" presetClass="entr" presetSubtype="0" fill="hold" nodeType="afterEffect">
                                  <p:stCondLst>
                                    <p:cond delay="200"/>
                                  </p:stCondLst>
                                  <p:childTnLst>
                                    <p:set>
                                      <p:cBhvr>
                                        <p:cTn id="36" dur="1" fill="hold">
                                          <p:stCondLst>
                                            <p:cond delay="499"/>
                                          </p:stCondLst>
                                        </p:cTn>
                                        <p:tgtEl>
                                          <p:spTgt spid="744463"/>
                                        </p:tgtEl>
                                        <p:attrNameLst>
                                          <p:attrName>style.visibility</p:attrName>
                                        </p:attrNameLst>
                                      </p:cBhvr>
                                      <p:to>
                                        <p:strVal val="visible"/>
                                      </p:to>
                                    </p:set>
                                  </p:childTnLst>
                                </p:cTn>
                              </p:par>
                            </p:childTnLst>
                          </p:cTn>
                        </p:par>
                        <p:par>
                          <p:cTn id="37" fill="hold">
                            <p:stCondLst>
                              <p:cond delay="7500"/>
                            </p:stCondLst>
                            <p:childTnLst>
                              <p:par>
                                <p:cTn id="38" presetID="1" presetClass="entr" presetSubtype="0" fill="hold" nodeType="afterEffect">
                                  <p:stCondLst>
                                    <p:cond delay="200"/>
                                  </p:stCondLst>
                                  <p:childTnLst>
                                    <p:set>
                                      <p:cBhvr>
                                        <p:cTn id="39" dur="1" fill="hold">
                                          <p:stCondLst>
                                            <p:cond delay="499"/>
                                          </p:stCondLst>
                                        </p:cTn>
                                        <p:tgtEl>
                                          <p:spTgt spid="744464"/>
                                        </p:tgtEl>
                                        <p:attrNameLst>
                                          <p:attrName>style.visibility</p:attrName>
                                        </p:attrNameLst>
                                      </p:cBhvr>
                                      <p:to>
                                        <p:strVal val="visible"/>
                                      </p:to>
                                    </p:set>
                                  </p:childTnLst>
                                </p:cTn>
                              </p:par>
                            </p:childTnLst>
                          </p:cTn>
                        </p:par>
                        <p:par>
                          <p:cTn id="40" fill="hold">
                            <p:stCondLst>
                              <p:cond delay="8200"/>
                            </p:stCondLst>
                            <p:childTnLst>
                              <p:par>
                                <p:cTn id="41" presetID="1" presetClass="entr" presetSubtype="0" fill="hold" nodeType="afterEffect">
                                  <p:stCondLst>
                                    <p:cond delay="200"/>
                                  </p:stCondLst>
                                  <p:childTnLst>
                                    <p:set>
                                      <p:cBhvr>
                                        <p:cTn id="42" dur="1" fill="hold">
                                          <p:stCondLst>
                                            <p:cond delay="499"/>
                                          </p:stCondLst>
                                        </p:cTn>
                                        <p:tgtEl>
                                          <p:spTgt spid="744465"/>
                                        </p:tgtEl>
                                        <p:attrNameLst>
                                          <p:attrName>style.visibility</p:attrName>
                                        </p:attrNameLst>
                                      </p:cBhvr>
                                      <p:to>
                                        <p:strVal val="visible"/>
                                      </p:to>
                                    </p:set>
                                  </p:childTnLst>
                                </p:cTn>
                              </p:par>
                            </p:childTnLst>
                          </p:cTn>
                        </p:par>
                        <p:par>
                          <p:cTn id="43" fill="hold">
                            <p:stCondLst>
                              <p:cond delay="8900"/>
                            </p:stCondLst>
                            <p:childTnLst>
                              <p:par>
                                <p:cTn id="44" presetID="1" presetClass="entr" presetSubtype="0" fill="hold" nodeType="afterEffect">
                                  <p:stCondLst>
                                    <p:cond delay="200"/>
                                  </p:stCondLst>
                                  <p:childTnLst>
                                    <p:set>
                                      <p:cBhvr>
                                        <p:cTn id="45" dur="1" fill="hold">
                                          <p:stCondLst>
                                            <p:cond delay="499"/>
                                          </p:stCondLst>
                                        </p:cTn>
                                        <p:tgtEl>
                                          <p:spTgt spid="744466"/>
                                        </p:tgtEl>
                                        <p:attrNameLst>
                                          <p:attrName>style.visibility</p:attrName>
                                        </p:attrNameLst>
                                      </p:cBhvr>
                                      <p:to>
                                        <p:strVal val="visible"/>
                                      </p:to>
                                    </p:set>
                                  </p:childTnLst>
                                </p:cTn>
                              </p:par>
                            </p:childTnLst>
                          </p:cTn>
                        </p:par>
                        <p:par>
                          <p:cTn id="46" fill="hold">
                            <p:stCondLst>
                              <p:cond delay="9600"/>
                            </p:stCondLst>
                            <p:childTnLst>
                              <p:par>
                                <p:cTn id="47" presetID="1" presetClass="entr" presetSubtype="0" fill="hold" nodeType="afterEffect">
                                  <p:stCondLst>
                                    <p:cond delay="200"/>
                                  </p:stCondLst>
                                  <p:childTnLst>
                                    <p:set>
                                      <p:cBhvr>
                                        <p:cTn id="48" dur="1" fill="hold">
                                          <p:stCondLst>
                                            <p:cond delay="499"/>
                                          </p:stCondLst>
                                        </p:cTn>
                                        <p:tgtEl>
                                          <p:spTgt spid="744467"/>
                                        </p:tgtEl>
                                        <p:attrNameLst>
                                          <p:attrName>style.visibility</p:attrName>
                                        </p:attrNameLst>
                                      </p:cBhvr>
                                      <p:to>
                                        <p:strVal val="visible"/>
                                      </p:to>
                                    </p:set>
                                  </p:childTnLst>
                                </p:cTn>
                              </p:par>
                            </p:childTnLst>
                          </p:cTn>
                        </p:par>
                        <p:par>
                          <p:cTn id="49" fill="hold">
                            <p:stCondLst>
                              <p:cond delay="10300"/>
                            </p:stCondLst>
                            <p:childTnLst>
                              <p:par>
                                <p:cTn id="50" presetID="1" presetClass="entr" presetSubtype="0" fill="hold" nodeType="afterEffect">
                                  <p:stCondLst>
                                    <p:cond delay="200"/>
                                  </p:stCondLst>
                                  <p:childTnLst>
                                    <p:set>
                                      <p:cBhvr>
                                        <p:cTn id="51" dur="1" fill="hold">
                                          <p:stCondLst>
                                            <p:cond delay="499"/>
                                          </p:stCondLst>
                                        </p:cTn>
                                        <p:tgtEl>
                                          <p:spTgt spid="744468"/>
                                        </p:tgtEl>
                                        <p:attrNameLst>
                                          <p:attrName>style.visibility</p:attrName>
                                        </p:attrNameLst>
                                      </p:cBhvr>
                                      <p:to>
                                        <p:strVal val="visible"/>
                                      </p:to>
                                    </p:set>
                                  </p:childTnLst>
                                </p:cTn>
                              </p:par>
                            </p:childTnLst>
                          </p:cTn>
                        </p:par>
                        <p:par>
                          <p:cTn id="52" fill="hold">
                            <p:stCondLst>
                              <p:cond delay="11000"/>
                            </p:stCondLst>
                            <p:childTnLst>
                              <p:par>
                                <p:cTn id="53" presetID="1" presetClass="entr" presetSubtype="0" fill="hold" nodeType="afterEffect">
                                  <p:stCondLst>
                                    <p:cond delay="200"/>
                                  </p:stCondLst>
                                  <p:childTnLst>
                                    <p:set>
                                      <p:cBhvr>
                                        <p:cTn id="54" dur="1" fill="hold">
                                          <p:stCondLst>
                                            <p:cond delay="499"/>
                                          </p:stCondLst>
                                        </p:cTn>
                                        <p:tgtEl>
                                          <p:spTgt spid="744469"/>
                                        </p:tgtEl>
                                        <p:attrNameLst>
                                          <p:attrName>style.visibility</p:attrName>
                                        </p:attrNameLst>
                                      </p:cBhvr>
                                      <p:to>
                                        <p:strVal val="visible"/>
                                      </p:to>
                                    </p:set>
                                  </p:childTnLst>
                                </p:cTn>
                              </p:par>
                            </p:childTnLst>
                          </p:cTn>
                        </p:par>
                        <p:par>
                          <p:cTn id="55" fill="hold">
                            <p:stCondLst>
                              <p:cond delay="11700"/>
                            </p:stCondLst>
                            <p:childTnLst>
                              <p:par>
                                <p:cTn id="56" presetID="1" presetClass="entr" presetSubtype="0" fill="hold" nodeType="afterEffect">
                                  <p:stCondLst>
                                    <p:cond delay="200"/>
                                  </p:stCondLst>
                                  <p:childTnLst>
                                    <p:set>
                                      <p:cBhvr>
                                        <p:cTn id="57" dur="1" fill="hold">
                                          <p:stCondLst>
                                            <p:cond delay="499"/>
                                          </p:stCondLst>
                                        </p:cTn>
                                        <p:tgtEl>
                                          <p:spTgt spid="744470"/>
                                        </p:tgtEl>
                                        <p:attrNameLst>
                                          <p:attrName>style.visibility</p:attrName>
                                        </p:attrNameLst>
                                      </p:cBhvr>
                                      <p:to>
                                        <p:strVal val="visible"/>
                                      </p:to>
                                    </p:set>
                                  </p:childTnLst>
                                </p:cTn>
                              </p:par>
                            </p:childTnLst>
                          </p:cTn>
                        </p:par>
                        <p:par>
                          <p:cTn id="58" fill="hold">
                            <p:stCondLst>
                              <p:cond delay="12400"/>
                            </p:stCondLst>
                            <p:childTnLst>
                              <p:par>
                                <p:cTn id="59" presetID="1" presetClass="entr" presetSubtype="0" fill="hold" nodeType="afterEffect">
                                  <p:stCondLst>
                                    <p:cond delay="200"/>
                                  </p:stCondLst>
                                  <p:childTnLst>
                                    <p:set>
                                      <p:cBhvr>
                                        <p:cTn id="60" dur="1" fill="hold">
                                          <p:stCondLst>
                                            <p:cond delay="499"/>
                                          </p:stCondLst>
                                        </p:cTn>
                                        <p:tgtEl>
                                          <p:spTgt spid="744471"/>
                                        </p:tgtEl>
                                        <p:attrNameLst>
                                          <p:attrName>style.visibility</p:attrName>
                                        </p:attrNameLst>
                                      </p:cBhvr>
                                      <p:to>
                                        <p:strVal val="visible"/>
                                      </p:to>
                                    </p:set>
                                  </p:childTnLst>
                                </p:cTn>
                              </p:par>
                            </p:childTnLst>
                          </p:cTn>
                        </p:par>
                        <p:par>
                          <p:cTn id="61" fill="hold">
                            <p:stCondLst>
                              <p:cond delay="13100"/>
                            </p:stCondLst>
                            <p:childTnLst>
                              <p:par>
                                <p:cTn id="62" presetID="1" presetClass="entr" presetSubtype="0" fill="hold" nodeType="afterEffect">
                                  <p:stCondLst>
                                    <p:cond delay="200"/>
                                  </p:stCondLst>
                                  <p:childTnLst>
                                    <p:set>
                                      <p:cBhvr>
                                        <p:cTn id="63" dur="1" fill="hold">
                                          <p:stCondLst>
                                            <p:cond delay="499"/>
                                          </p:stCondLst>
                                        </p:cTn>
                                        <p:tgtEl>
                                          <p:spTgt spid="744472"/>
                                        </p:tgtEl>
                                        <p:attrNameLst>
                                          <p:attrName>style.visibility</p:attrName>
                                        </p:attrNameLst>
                                      </p:cBhvr>
                                      <p:to>
                                        <p:strVal val="visible"/>
                                      </p:to>
                                    </p:set>
                                  </p:childTnLst>
                                </p:cTn>
                              </p:par>
                            </p:childTnLst>
                          </p:cTn>
                        </p:par>
                        <p:par>
                          <p:cTn id="64" fill="hold">
                            <p:stCondLst>
                              <p:cond delay="13800"/>
                            </p:stCondLst>
                            <p:childTnLst>
                              <p:par>
                                <p:cTn id="65" presetID="1" presetClass="entr" presetSubtype="0" fill="hold" nodeType="afterEffect">
                                  <p:stCondLst>
                                    <p:cond delay="200"/>
                                  </p:stCondLst>
                                  <p:childTnLst>
                                    <p:set>
                                      <p:cBhvr>
                                        <p:cTn id="66" dur="1" fill="hold">
                                          <p:stCondLst>
                                            <p:cond delay="499"/>
                                          </p:stCondLst>
                                        </p:cTn>
                                        <p:tgtEl>
                                          <p:spTgt spid="744473"/>
                                        </p:tgtEl>
                                        <p:attrNameLst>
                                          <p:attrName>style.visibility</p:attrName>
                                        </p:attrNameLst>
                                      </p:cBhvr>
                                      <p:to>
                                        <p:strVal val="visible"/>
                                      </p:to>
                                    </p:set>
                                  </p:childTnLst>
                                </p:cTn>
                              </p:par>
                            </p:childTnLst>
                          </p:cTn>
                        </p:par>
                        <p:par>
                          <p:cTn id="67" fill="hold">
                            <p:stCondLst>
                              <p:cond delay="14500"/>
                            </p:stCondLst>
                            <p:childTnLst>
                              <p:par>
                                <p:cTn id="68" presetID="1" presetClass="entr" presetSubtype="0" fill="hold" nodeType="afterEffect">
                                  <p:stCondLst>
                                    <p:cond delay="200"/>
                                  </p:stCondLst>
                                  <p:childTnLst>
                                    <p:set>
                                      <p:cBhvr>
                                        <p:cTn id="69" dur="1" fill="hold">
                                          <p:stCondLst>
                                            <p:cond delay="499"/>
                                          </p:stCondLst>
                                        </p:cTn>
                                        <p:tgtEl>
                                          <p:spTgt spid="744474"/>
                                        </p:tgtEl>
                                        <p:attrNameLst>
                                          <p:attrName>style.visibility</p:attrName>
                                        </p:attrNameLst>
                                      </p:cBhvr>
                                      <p:to>
                                        <p:strVal val="visible"/>
                                      </p:to>
                                    </p:set>
                                  </p:childTnLst>
                                </p:cTn>
                              </p:par>
                            </p:childTnLst>
                          </p:cTn>
                        </p:par>
                        <p:par>
                          <p:cTn id="70" fill="hold">
                            <p:stCondLst>
                              <p:cond delay="15200"/>
                            </p:stCondLst>
                            <p:childTnLst>
                              <p:par>
                                <p:cTn id="71" presetID="1" presetClass="entr" presetSubtype="0" fill="hold" nodeType="afterEffect">
                                  <p:stCondLst>
                                    <p:cond delay="200"/>
                                  </p:stCondLst>
                                  <p:childTnLst>
                                    <p:set>
                                      <p:cBhvr>
                                        <p:cTn id="72" dur="1" fill="hold">
                                          <p:stCondLst>
                                            <p:cond delay="499"/>
                                          </p:stCondLst>
                                        </p:cTn>
                                        <p:tgtEl>
                                          <p:spTgt spid="744475"/>
                                        </p:tgtEl>
                                        <p:attrNameLst>
                                          <p:attrName>style.visibility</p:attrName>
                                        </p:attrNameLst>
                                      </p:cBhvr>
                                      <p:to>
                                        <p:strVal val="visible"/>
                                      </p:to>
                                    </p:set>
                                  </p:childTnLst>
                                </p:cTn>
                              </p:par>
                            </p:childTnLst>
                          </p:cTn>
                        </p:par>
                        <p:par>
                          <p:cTn id="73" fill="hold">
                            <p:stCondLst>
                              <p:cond delay="15900"/>
                            </p:stCondLst>
                            <p:childTnLst>
                              <p:par>
                                <p:cTn id="74" presetID="1" presetClass="entr" presetSubtype="0" fill="hold" nodeType="afterEffect">
                                  <p:stCondLst>
                                    <p:cond delay="200"/>
                                  </p:stCondLst>
                                  <p:childTnLst>
                                    <p:set>
                                      <p:cBhvr>
                                        <p:cTn id="75" dur="1" fill="hold">
                                          <p:stCondLst>
                                            <p:cond delay="499"/>
                                          </p:stCondLst>
                                        </p:cTn>
                                        <p:tgtEl>
                                          <p:spTgt spid="744476"/>
                                        </p:tgtEl>
                                        <p:attrNameLst>
                                          <p:attrName>style.visibility</p:attrName>
                                        </p:attrNameLst>
                                      </p:cBhvr>
                                      <p:to>
                                        <p:strVal val="visible"/>
                                      </p:to>
                                    </p:set>
                                  </p:childTnLst>
                                </p:cTn>
                              </p:par>
                            </p:childTnLst>
                          </p:cTn>
                        </p:par>
                        <p:par>
                          <p:cTn id="76" fill="hold">
                            <p:stCondLst>
                              <p:cond delay="16600"/>
                            </p:stCondLst>
                            <p:childTnLst>
                              <p:par>
                                <p:cTn id="77" presetID="1" presetClass="entr" presetSubtype="0" fill="hold" nodeType="afterEffect">
                                  <p:stCondLst>
                                    <p:cond delay="200"/>
                                  </p:stCondLst>
                                  <p:childTnLst>
                                    <p:set>
                                      <p:cBhvr>
                                        <p:cTn id="78" dur="1" fill="hold">
                                          <p:stCondLst>
                                            <p:cond delay="499"/>
                                          </p:stCondLst>
                                        </p:cTn>
                                        <p:tgtEl>
                                          <p:spTgt spid="744477"/>
                                        </p:tgtEl>
                                        <p:attrNameLst>
                                          <p:attrName>style.visibility</p:attrName>
                                        </p:attrNameLst>
                                      </p:cBhvr>
                                      <p:to>
                                        <p:strVal val="visible"/>
                                      </p:to>
                                    </p:set>
                                  </p:childTnLst>
                                </p:cTn>
                              </p:par>
                            </p:childTnLst>
                          </p:cTn>
                        </p:par>
                        <p:par>
                          <p:cTn id="79" fill="hold">
                            <p:stCondLst>
                              <p:cond delay="17300"/>
                            </p:stCondLst>
                            <p:childTnLst>
                              <p:par>
                                <p:cTn id="80" presetID="1" presetClass="entr" presetSubtype="0" fill="hold" nodeType="afterEffect">
                                  <p:stCondLst>
                                    <p:cond delay="200"/>
                                  </p:stCondLst>
                                  <p:childTnLst>
                                    <p:set>
                                      <p:cBhvr>
                                        <p:cTn id="81" dur="1" fill="hold">
                                          <p:stCondLst>
                                            <p:cond delay="499"/>
                                          </p:stCondLst>
                                        </p:cTn>
                                        <p:tgtEl>
                                          <p:spTgt spid="744478"/>
                                        </p:tgtEl>
                                        <p:attrNameLst>
                                          <p:attrName>style.visibility</p:attrName>
                                        </p:attrNameLst>
                                      </p:cBhvr>
                                      <p:to>
                                        <p:strVal val="visible"/>
                                      </p:to>
                                    </p:set>
                                  </p:childTnLst>
                                </p:cTn>
                              </p:par>
                            </p:childTnLst>
                          </p:cTn>
                        </p:par>
                        <p:par>
                          <p:cTn id="82" fill="hold">
                            <p:stCondLst>
                              <p:cond delay="18000"/>
                            </p:stCondLst>
                            <p:childTnLst>
                              <p:par>
                                <p:cTn id="83" presetID="1" presetClass="entr" presetSubtype="0" fill="hold" nodeType="afterEffect">
                                  <p:stCondLst>
                                    <p:cond delay="200"/>
                                  </p:stCondLst>
                                  <p:childTnLst>
                                    <p:set>
                                      <p:cBhvr>
                                        <p:cTn id="84" dur="1" fill="hold">
                                          <p:stCondLst>
                                            <p:cond delay="499"/>
                                          </p:stCondLst>
                                        </p:cTn>
                                        <p:tgtEl>
                                          <p:spTgt spid="744479"/>
                                        </p:tgtEl>
                                        <p:attrNameLst>
                                          <p:attrName>style.visibility</p:attrName>
                                        </p:attrNameLst>
                                      </p:cBhvr>
                                      <p:to>
                                        <p:strVal val="visible"/>
                                      </p:to>
                                    </p:set>
                                  </p:childTnLst>
                                </p:cTn>
                              </p:par>
                            </p:childTnLst>
                          </p:cTn>
                        </p:par>
                        <p:par>
                          <p:cTn id="85" fill="hold">
                            <p:stCondLst>
                              <p:cond delay="18700"/>
                            </p:stCondLst>
                            <p:childTnLst>
                              <p:par>
                                <p:cTn id="86" presetID="1" presetClass="entr" presetSubtype="0" fill="hold" nodeType="afterEffect">
                                  <p:stCondLst>
                                    <p:cond delay="200"/>
                                  </p:stCondLst>
                                  <p:childTnLst>
                                    <p:set>
                                      <p:cBhvr>
                                        <p:cTn id="87" dur="1" fill="hold">
                                          <p:stCondLst>
                                            <p:cond delay="499"/>
                                          </p:stCondLst>
                                        </p:cTn>
                                        <p:tgtEl>
                                          <p:spTgt spid="744480"/>
                                        </p:tgtEl>
                                        <p:attrNameLst>
                                          <p:attrName>style.visibility</p:attrName>
                                        </p:attrNameLst>
                                      </p:cBhvr>
                                      <p:to>
                                        <p:strVal val="visible"/>
                                      </p:to>
                                    </p:set>
                                  </p:childTnLst>
                                </p:cTn>
                              </p:par>
                            </p:childTnLst>
                          </p:cTn>
                        </p:par>
                        <p:par>
                          <p:cTn id="88" fill="hold">
                            <p:stCondLst>
                              <p:cond delay="19400"/>
                            </p:stCondLst>
                            <p:childTnLst>
                              <p:par>
                                <p:cTn id="89" presetID="1" presetClass="entr" presetSubtype="0" fill="hold" nodeType="afterEffect">
                                  <p:stCondLst>
                                    <p:cond delay="200"/>
                                  </p:stCondLst>
                                  <p:childTnLst>
                                    <p:set>
                                      <p:cBhvr>
                                        <p:cTn id="90" dur="1" fill="hold">
                                          <p:stCondLst>
                                            <p:cond delay="499"/>
                                          </p:stCondLst>
                                        </p:cTn>
                                        <p:tgtEl>
                                          <p:spTgt spid="744481"/>
                                        </p:tgtEl>
                                        <p:attrNameLst>
                                          <p:attrName>style.visibility</p:attrName>
                                        </p:attrNameLst>
                                      </p:cBhvr>
                                      <p:to>
                                        <p:strVal val="visible"/>
                                      </p:to>
                                    </p:set>
                                  </p:childTnLst>
                                </p:cTn>
                              </p:par>
                            </p:childTnLst>
                          </p:cTn>
                        </p:par>
                        <p:par>
                          <p:cTn id="91" fill="hold">
                            <p:stCondLst>
                              <p:cond delay="20100"/>
                            </p:stCondLst>
                            <p:childTnLst>
                              <p:par>
                                <p:cTn id="92" presetID="1" presetClass="entr" presetSubtype="0" fill="hold" nodeType="afterEffect">
                                  <p:stCondLst>
                                    <p:cond delay="200"/>
                                  </p:stCondLst>
                                  <p:childTnLst>
                                    <p:set>
                                      <p:cBhvr>
                                        <p:cTn id="93" dur="1" fill="hold">
                                          <p:stCondLst>
                                            <p:cond delay="499"/>
                                          </p:stCondLst>
                                        </p:cTn>
                                        <p:tgtEl>
                                          <p:spTgt spid="744482"/>
                                        </p:tgtEl>
                                        <p:attrNameLst>
                                          <p:attrName>style.visibility</p:attrName>
                                        </p:attrNameLst>
                                      </p:cBhvr>
                                      <p:to>
                                        <p:strVal val="visible"/>
                                      </p:to>
                                    </p:set>
                                  </p:childTnLst>
                                </p:cTn>
                              </p:par>
                            </p:childTnLst>
                          </p:cTn>
                        </p:par>
                        <p:par>
                          <p:cTn id="94" fill="hold">
                            <p:stCondLst>
                              <p:cond delay="20800"/>
                            </p:stCondLst>
                            <p:childTnLst>
                              <p:par>
                                <p:cTn id="95" presetID="1" presetClass="entr" presetSubtype="0" fill="hold" nodeType="afterEffect">
                                  <p:stCondLst>
                                    <p:cond delay="200"/>
                                  </p:stCondLst>
                                  <p:childTnLst>
                                    <p:set>
                                      <p:cBhvr>
                                        <p:cTn id="96" dur="1" fill="hold">
                                          <p:stCondLst>
                                            <p:cond delay="499"/>
                                          </p:stCondLst>
                                        </p:cTn>
                                        <p:tgtEl>
                                          <p:spTgt spid="744483"/>
                                        </p:tgtEl>
                                        <p:attrNameLst>
                                          <p:attrName>style.visibility</p:attrName>
                                        </p:attrNameLst>
                                      </p:cBhvr>
                                      <p:to>
                                        <p:strVal val="visible"/>
                                      </p:to>
                                    </p:set>
                                  </p:childTnLst>
                                </p:cTn>
                              </p:par>
                            </p:childTnLst>
                          </p:cTn>
                        </p:par>
                        <p:par>
                          <p:cTn id="97" fill="hold">
                            <p:stCondLst>
                              <p:cond delay="21500"/>
                            </p:stCondLst>
                            <p:childTnLst>
                              <p:par>
                                <p:cTn id="98" presetID="1" presetClass="entr" presetSubtype="0" fill="hold" nodeType="afterEffect">
                                  <p:stCondLst>
                                    <p:cond delay="200"/>
                                  </p:stCondLst>
                                  <p:childTnLst>
                                    <p:set>
                                      <p:cBhvr>
                                        <p:cTn id="99" dur="1" fill="hold">
                                          <p:stCondLst>
                                            <p:cond delay="499"/>
                                          </p:stCondLst>
                                        </p:cTn>
                                        <p:tgtEl>
                                          <p:spTgt spid="744484"/>
                                        </p:tgtEl>
                                        <p:attrNameLst>
                                          <p:attrName>style.visibility</p:attrName>
                                        </p:attrNameLst>
                                      </p:cBhvr>
                                      <p:to>
                                        <p:strVal val="visible"/>
                                      </p:to>
                                    </p:set>
                                  </p:childTnLst>
                                </p:cTn>
                              </p:par>
                            </p:childTnLst>
                          </p:cTn>
                        </p:par>
                        <p:par>
                          <p:cTn id="100" fill="hold">
                            <p:stCondLst>
                              <p:cond delay="22200"/>
                            </p:stCondLst>
                            <p:childTnLst>
                              <p:par>
                                <p:cTn id="101" presetID="1" presetClass="entr" presetSubtype="0" fill="hold" nodeType="afterEffect">
                                  <p:stCondLst>
                                    <p:cond delay="200"/>
                                  </p:stCondLst>
                                  <p:childTnLst>
                                    <p:set>
                                      <p:cBhvr>
                                        <p:cTn id="102" dur="1" fill="hold">
                                          <p:stCondLst>
                                            <p:cond delay="499"/>
                                          </p:stCondLst>
                                        </p:cTn>
                                        <p:tgtEl>
                                          <p:spTgt spid="744485"/>
                                        </p:tgtEl>
                                        <p:attrNameLst>
                                          <p:attrName>style.visibility</p:attrName>
                                        </p:attrNameLst>
                                      </p:cBhvr>
                                      <p:to>
                                        <p:strVal val="visible"/>
                                      </p:to>
                                    </p:set>
                                  </p:childTnLst>
                                </p:cTn>
                              </p:par>
                            </p:childTnLst>
                          </p:cTn>
                        </p:par>
                        <p:par>
                          <p:cTn id="103" fill="hold">
                            <p:stCondLst>
                              <p:cond delay="22900"/>
                            </p:stCondLst>
                            <p:childTnLst>
                              <p:par>
                                <p:cTn id="104" presetID="1" presetClass="entr" presetSubtype="0" fill="hold" nodeType="afterEffect">
                                  <p:stCondLst>
                                    <p:cond delay="200"/>
                                  </p:stCondLst>
                                  <p:childTnLst>
                                    <p:set>
                                      <p:cBhvr>
                                        <p:cTn id="105" dur="1" fill="hold">
                                          <p:stCondLst>
                                            <p:cond delay="499"/>
                                          </p:stCondLst>
                                        </p:cTn>
                                        <p:tgtEl>
                                          <p:spTgt spid="744486"/>
                                        </p:tgtEl>
                                        <p:attrNameLst>
                                          <p:attrName>style.visibility</p:attrName>
                                        </p:attrNameLst>
                                      </p:cBhvr>
                                      <p:to>
                                        <p:strVal val="visible"/>
                                      </p:to>
                                    </p:set>
                                  </p:childTnLst>
                                </p:cTn>
                              </p:par>
                            </p:childTnLst>
                          </p:cTn>
                        </p:par>
                        <p:par>
                          <p:cTn id="106" fill="hold">
                            <p:stCondLst>
                              <p:cond delay="23600"/>
                            </p:stCondLst>
                            <p:childTnLst>
                              <p:par>
                                <p:cTn id="107" presetID="1" presetClass="entr" presetSubtype="0" fill="hold" nodeType="afterEffect">
                                  <p:stCondLst>
                                    <p:cond delay="200"/>
                                  </p:stCondLst>
                                  <p:childTnLst>
                                    <p:set>
                                      <p:cBhvr>
                                        <p:cTn id="108" dur="1" fill="hold">
                                          <p:stCondLst>
                                            <p:cond delay="499"/>
                                          </p:stCondLst>
                                        </p:cTn>
                                        <p:tgtEl>
                                          <p:spTgt spid="744487"/>
                                        </p:tgtEl>
                                        <p:attrNameLst>
                                          <p:attrName>style.visibility</p:attrName>
                                        </p:attrNameLst>
                                      </p:cBhvr>
                                      <p:to>
                                        <p:strVal val="visible"/>
                                      </p:to>
                                    </p:set>
                                  </p:childTnLst>
                                </p:cTn>
                              </p:par>
                            </p:childTnLst>
                          </p:cTn>
                        </p:par>
                        <p:par>
                          <p:cTn id="109" fill="hold">
                            <p:stCondLst>
                              <p:cond delay="24300"/>
                            </p:stCondLst>
                            <p:childTnLst>
                              <p:par>
                                <p:cTn id="110" presetID="1" presetClass="entr" presetSubtype="0" fill="hold" nodeType="afterEffect">
                                  <p:stCondLst>
                                    <p:cond delay="200"/>
                                  </p:stCondLst>
                                  <p:childTnLst>
                                    <p:set>
                                      <p:cBhvr>
                                        <p:cTn id="111" dur="1" fill="hold">
                                          <p:stCondLst>
                                            <p:cond delay="499"/>
                                          </p:stCondLst>
                                        </p:cTn>
                                        <p:tgtEl>
                                          <p:spTgt spid="7444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Bundle Adjustment</a:t>
            </a:r>
          </a:p>
        </p:txBody>
      </p:sp>
      <p:sp>
        <p:nvSpPr>
          <p:cNvPr id="75779" name="Rectangle 3"/>
          <p:cNvSpPr>
            <a:spLocks noGrp="1" noChangeArrowheads="1"/>
          </p:cNvSpPr>
          <p:nvPr>
            <p:ph type="body" idx="1"/>
          </p:nvPr>
        </p:nvSpPr>
        <p:spPr/>
        <p:txBody>
          <a:bodyPr/>
          <a:lstStyle/>
          <a:p>
            <a:r>
              <a:rPr lang="en-US"/>
              <a:t>New images initialised with rotation, focal length of best matching image</a:t>
            </a:r>
          </a:p>
          <a:p>
            <a:endParaRPr lang="en-US"/>
          </a:p>
        </p:txBody>
      </p:sp>
      <p:pic>
        <p:nvPicPr>
          <p:cNvPr id="75780" name="Picture 4" descr="212"/>
          <p:cNvPicPr>
            <a:picLocks noChangeAspect="1" noChangeArrowheads="1"/>
          </p:cNvPicPr>
          <p:nvPr/>
        </p:nvPicPr>
        <p:blipFill>
          <a:blip r:embed="rId2" cstate="print"/>
          <a:srcRect/>
          <a:stretch>
            <a:fillRect/>
          </a:stretch>
        </p:blipFill>
        <p:spPr bwMode="auto">
          <a:xfrm>
            <a:off x="1524000" y="2439988"/>
            <a:ext cx="9196388" cy="2298700"/>
          </a:xfrm>
          <a:prstGeom prst="rect">
            <a:avLst/>
          </a:prstGeom>
          <a:noFill/>
          <a:ln w="9525">
            <a:noFill/>
            <a:miter lim="800000"/>
            <a:headEnd/>
            <a:tailEnd/>
          </a:ln>
        </p:spPr>
      </p:pic>
    </p:spTree>
  </p:cSld>
  <p:clrMapOvr>
    <a:masterClrMapping/>
  </p:clrMapOvr>
  <p:transition>
    <p:dissolve/>
  </p:transition>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Multi-band Blending</a:t>
            </a:r>
          </a:p>
        </p:txBody>
      </p:sp>
      <p:sp>
        <p:nvSpPr>
          <p:cNvPr id="76803" name="Rectangle 3"/>
          <p:cNvSpPr>
            <a:spLocks noGrp="1" noChangeArrowheads="1"/>
          </p:cNvSpPr>
          <p:nvPr>
            <p:ph type="body" idx="1"/>
          </p:nvPr>
        </p:nvSpPr>
        <p:spPr/>
        <p:txBody>
          <a:bodyPr/>
          <a:lstStyle/>
          <a:p>
            <a:r>
              <a:rPr lang="en-US"/>
              <a:t>Burt &amp; Adelson 1983</a:t>
            </a:r>
          </a:p>
          <a:p>
            <a:pPr lvl="1"/>
            <a:r>
              <a:rPr lang="en-US"/>
              <a:t>Blend frequency bands over range </a:t>
            </a:r>
            <a:r>
              <a:rPr lang="en-US">
                <a:latin typeface="cmsy10" pitchFamily="82" charset="0"/>
                <a:sym typeface="Symbol" pitchFamily="18" charset="2"/>
              </a:rPr>
              <a:t></a:t>
            </a:r>
            <a:r>
              <a:rPr lang="en-US"/>
              <a:t> </a:t>
            </a:r>
            <a:r>
              <a:rPr lang="en-US">
                <a:latin typeface="Symbol" pitchFamily="18" charset="2"/>
              </a:rPr>
              <a:t>l</a:t>
            </a:r>
          </a:p>
        </p:txBody>
      </p:sp>
      <p:pic>
        <p:nvPicPr>
          <p:cNvPr id="76804" name="Picture 4" descr="79"/>
          <p:cNvPicPr>
            <a:picLocks noChangeAspect="1" noChangeArrowheads="1"/>
          </p:cNvPicPr>
          <p:nvPr/>
        </p:nvPicPr>
        <p:blipFill>
          <a:blip r:embed="rId2" cstate="print"/>
          <a:srcRect/>
          <a:stretch>
            <a:fillRect/>
          </a:stretch>
        </p:blipFill>
        <p:spPr bwMode="auto">
          <a:xfrm>
            <a:off x="1524000" y="2514600"/>
            <a:ext cx="9144000" cy="2286000"/>
          </a:xfrm>
          <a:prstGeom prst="rect">
            <a:avLst/>
          </a:prstGeom>
          <a:noFill/>
          <a:ln w="9525">
            <a:noFill/>
            <a:miter lim="800000"/>
            <a:headEnd/>
            <a:tailEnd/>
          </a:ln>
        </p:spPr>
      </p:pic>
      <p:pic>
        <p:nvPicPr>
          <p:cNvPr id="746501" name="Picture 5" descr="pano"/>
          <p:cNvPicPr>
            <a:picLocks noChangeAspect="1" noChangeArrowheads="1"/>
          </p:cNvPicPr>
          <p:nvPr/>
        </p:nvPicPr>
        <p:blipFill>
          <a:blip r:embed="rId3" cstate="print"/>
          <a:srcRect/>
          <a:stretch>
            <a:fillRect/>
          </a:stretch>
        </p:blipFill>
        <p:spPr bwMode="auto">
          <a:xfrm>
            <a:off x="1524000" y="2514600"/>
            <a:ext cx="9144000" cy="2286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46501"/>
                                        </p:tgtEl>
                                        <p:attrNameLst>
                                          <p:attrName>style.visibility</p:attrName>
                                        </p:attrNameLst>
                                      </p:cBhvr>
                                      <p:to>
                                        <p:strVal val="visible"/>
                                      </p:to>
                                    </p:set>
                                    <p:animEffect transition="in" filter="dissolve">
                                      <p:cBhvr>
                                        <p:cTn id="7" dur="500"/>
                                        <p:tgtEl>
                                          <p:spTgt spid="746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Results</a:t>
            </a:r>
          </a:p>
        </p:txBody>
      </p:sp>
      <p:grpSp>
        <p:nvGrpSpPr>
          <p:cNvPr id="77827" name="Group 3"/>
          <p:cNvGrpSpPr>
            <a:grpSpLocks/>
          </p:cNvGrpSpPr>
          <p:nvPr/>
        </p:nvGrpSpPr>
        <p:grpSpPr bwMode="auto">
          <a:xfrm>
            <a:off x="3048000" y="1143000"/>
            <a:ext cx="5943600" cy="2470150"/>
            <a:chOff x="0" y="720"/>
            <a:chExt cx="5562" cy="2312"/>
          </a:xfrm>
        </p:grpSpPr>
        <p:grpSp>
          <p:nvGrpSpPr>
            <p:cNvPr id="77831" name="Group 4"/>
            <p:cNvGrpSpPr>
              <a:grpSpLocks/>
            </p:cNvGrpSpPr>
            <p:nvPr/>
          </p:nvGrpSpPr>
          <p:grpSpPr bwMode="auto">
            <a:xfrm>
              <a:off x="0" y="2276"/>
              <a:ext cx="5515" cy="756"/>
              <a:chOff x="48" y="2330"/>
              <a:chExt cx="5515" cy="756"/>
            </a:xfrm>
          </p:grpSpPr>
          <p:pic>
            <p:nvPicPr>
              <p:cNvPr id="77850" name="Picture 5" descr="13"/>
              <p:cNvPicPr>
                <a:picLocks noChangeAspect="1" noChangeArrowheads="1"/>
              </p:cNvPicPr>
              <p:nvPr/>
            </p:nvPicPr>
            <p:blipFill>
              <a:blip r:embed="rId2" cstate="print"/>
              <a:srcRect/>
              <a:stretch>
                <a:fillRect/>
              </a:stretch>
            </p:blipFill>
            <p:spPr bwMode="auto">
              <a:xfrm>
                <a:off x="4821" y="2528"/>
                <a:ext cx="742" cy="533"/>
              </a:xfrm>
              <a:prstGeom prst="rect">
                <a:avLst/>
              </a:prstGeom>
              <a:noFill/>
              <a:ln w="9525">
                <a:noFill/>
                <a:miter lim="800000"/>
                <a:headEnd/>
                <a:tailEnd/>
              </a:ln>
            </p:spPr>
          </p:pic>
          <p:pic>
            <p:nvPicPr>
              <p:cNvPr id="77851" name="Picture 6" descr="14"/>
              <p:cNvPicPr>
                <a:picLocks noChangeAspect="1" noChangeArrowheads="1"/>
              </p:cNvPicPr>
              <p:nvPr/>
            </p:nvPicPr>
            <p:blipFill>
              <a:blip r:embed="rId3" cstate="print"/>
              <a:srcRect/>
              <a:stretch>
                <a:fillRect/>
              </a:stretch>
            </p:blipFill>
            <p:spPr bwMode="auto">
              <a:xfrm>
                <a:off x="48" y="2544"/>
                <a:ext cx="742" cy="533"/>
              </a:xfrm>
              <a:prstGeom prst="rect">
                <a:avLst/>
              </a:prstGeom>
              <a:noFill/>
              <a:ln w="9525">
                <a:noFill/>
                <a:miter lim="800000"/>
                <a:headEnd/>
                <a:tailEnd/>
              </a:ln>
            </p:spPr>
          </p:pic>
          <p:pic>
            <p:nvPicPr>
              <p:cNvPr id="77852" name="Picture 7" descr="15"/>
              <p:cNvPicPr>
                <a:picLocks noChangeAspect="1" noChangeArrowheads="1"/>
              </p:cNvPicPr>
              <p:nvPr/>
            </p:nvPicPr>
            <p:blipFill>
              <a:blip r:embed="rId4" cstate="print"/>
              <a:srcRect/>
              <a:stretch>
                <a:fillRect/>
              </a:stretch>
            </p:blipFill>
            <p:spPr bwMode="auto">
              <a:xfrm>
                <a:off x="737" y="2330"/>
                <a:ext cx="533" cy="756"/>
              </a:xfrm>
              <a:prstGeom prst="rect">
                <a:avLst/>
              </a:prstGeom>
              <a:noFill/>
              <a:ln w="9525">
                <a:noFill/>
                <a:miter lim="800000"/>
                <a:headEnd/>
                <a:tailEnd/>
              </a:ln>
            </p:spPr>
          </p:pic>
          <p:pic>
            <p:nvPicPr>
              <p:cNvPr id="77853" name="Picture 8" descr="16"/>
              <p:cNvPicPr>
                <a:picLocks noChangeAspect="1" noChangeArrowheads="1"/>
              </p:cNvPicPr>
              <p:nvPr/>
            </p:nvPicPr>
            <p:blipFill>
              <a:blip r:embed="rId5" cstate="print"/>
              <a:srcRect/>
              <a:stretch>
                <a:fillRect/>
              </a:stretch>
            </p:blipFill>
            <p:spPr bwMode="auto">
              <a:xfrm>
                <a:off x="1270" y="2550"/>
                <a:ext cx="749" cy="526"/>
              </a:xfrm>
              <a:prstGeom prst="rect">
                <a:avLst/>
              </a:prstGeom>
              <a:noFill/>
              <a:ln w="9525">
                <a:noFill/>
                <a:miter lim="800000"/>
                <a:headEnd/>
                <a:tailEnd/>
              </a:ln>
            </p:spPr>
          </p:pic>
          <p:pic>
            <p:nvPicPr>
              <p:cNvPr id="77854" name="Picture 9" descr="17"/>
              <p:cNvPicPr>
                <a:picLocks noChangeAspect="1" noChangeArrowheads="1"/>
              </p:cNvPicPr>
              <p:nvPr/>
            </p:nvPicPr>
            <p:blipFill>
              <a:blip r:embed="rId6" cstate="print"/>
              <a:srcRect/>
              <a:stretch>
                <a:fillRect/>
              </a:stretch>
            </p:blipFill>
            <p:spPr bwMode="auto">
              <a:xfrm>
                <a:off x="2019" y="2548"/>
                <a:ext cx="749" cy="526"/>
              </a:xfrm>
              <a:prstGeom prst="rect">
                <a:avLst/>
              </a:prstGeom>
              <a:noFill/>
              <a:ln w="9525">
                <a:noFill/>
                <a:miter lim="800000"/>
                <a:headEnd/>
                <a:tailEnd/>
              </a:ln>
            </p:spPr>
          </p:pic>
          <p:pic>
            <p:nvPicPr>
              <p:cNvPr id="77855" name="Picture 10" descr="18"/>
              <p:cNvPicPr>
                <a:picLocks noChangeAspect="1" noChangeArrowheads="1"/>
              </p:cNvPicPr>
              <p:nvPr/>
            </p:nvPicPr>
            <p:blipFill>
              <a:blip r:embed="rId7" cstate="print"/>
              <a:srcRect/>
              <a:stretch>
                <a:fillRect/>
              </a:stretch>
            </p:blipFill>
            <p:spPr bwMode="auto">
              <a:xfrm>
                <a:off x="2758" y="2541"/>
                <a:ext cx="749" cy="526"/>
              </a:xfrm>
              <a:prstGeom prst="rect">
                <a:avLst/>
              </a:prstGeom>
              <a:noFill/>
              <a:ln w="9525">
                <a:noFill/>
                <a:miter lim="800000"/>
                <a:headEnd/>
                <a:tailEnd/>
              </a:ln>
            </p:spPr>
          </p:pic>
          <p:pic>
            <p:nvPicPr>
              <p:cNvPr id="77856" name="Picture 11" descr="19"/>
              <p:cNvPicPr>
                <a:picLocks noChangeAspect="1" noChangeArrowheads="1"/>
              </p:cNvPicPr>
              <p:nvPr/>
            </p:nvPicPr>
            <p:blipFill>
              <a:blip r:embed="rId8" cstate="print"/>
              <a:srcRect/>
              <a:stretch>
                <a:fillRect/>
              </a:stretch>
            </p:blipFill>
            <p:spPr bwMode="auto">
              <a:xfrm>
                <a:off x="3503" y="2532"/>
                <a:ext cx="749" cy="526"/>
              </a:xfrm>
              <a:prstGeom prst="rect">
                <a:avLst/>
              </a:prstGeom>
              <a:noFill/>
              <a:ln w="9525">
                <a:noFill/>
                <a:miter lim="800000"/>
                <a:headEnd/>
                <a:tailEnd/>
              </a:ln>
            </p:spPr>
          </p:pic>
          <p:pic>
            <p:nvPicPr>
              <p:cNvPr id="77857" name="Picture 12" descr="20"/>
              <p:cNvPicPr>
                <a:picLocks noChangeAspect="1" noChangeArrowheads="1"/>
              </p:cNvPicPr>
              <p:nvPr/>
            </p:nvPicPr>
            <p:blipFill>
              <a:blip r:embed="rId9" cstate="print"/>
              <a:srcRect/>
              <a:stretch>
                <a:fillRect/>
              </a:stretch>
            </p:blipFill>
            <p:spPr bwMode="auto">
              <a:xfrm>
                <a:off x="4248" y="2632"/>
                <a:ext cx="576" cy="432"/>
              </a:xfrm>
              <a:prstGeom prst="rect">
                <a:avLst/>
              </a:prstGeom>
              <a:noFill/>
              <a:ln w="9525">
                <a:noFill/>
                <a:miter lim="800000"/>
                <a:headEnd/>
                <a:tailEnd/>
              </a:ln>
            </p:spPr>
          </p:pic>
        </p:grpSp>
        <p:grpSp>
          <p:nvGrpSpPr>
            <p:cNvPr id="77832" name="Group 13"/>
            <p:cNvGrpSpPr>
              <a:grpSpLocks/>
            </p:cNvGrpSpPr>
            <p:nvPr/>
          </p:nvGrpSpPr>
          <p:grpSpPr bwMode="auto">
            <a:xfrm>
              <a:off x="0" y="720"/>
              <a:ext cx="5379" cy="823"/>
              <a:chOff x="0" y="720"/>
              <a:chExt cx="5379" cy="823"/>
            </a:xfrm>
          </p:grpSpPr>
          <p:pic>
            <p:nvPicPr>
              <p:cNvPr id="77843" name="Picture 14" descr="0"/>
              <p:cNvPicPr>
                <a:picLocks noChangeAspect="1" noChangeArrowheads="1"/>
              </p:cNvPicPr>
              <p:nvPr/>
            </p:nvPicPr>
            <p:blipFill>
              <a:blip r:embed="rId10" cstate="print"/>
              <a:srcRect/>
              <a:stretch>
                <a:fillRect/>
              </a:stretch>
            </p:blipFill>
            <p:spPr bwMode="auto">
              <a:xfrm>
                <a:off x="0" y="1008"/>
                <a:ext cx="742" cy="533"/>
              </a:xfrm>
              <a:prstGeom prst="rect">
                <a:avLst/>
              </a:prstGeom>
              <a:noFill/>
              <a:ln w="9525">
                <a:noFill/>
                <a:miter lim="800000"/>
                <a:headEnd/>
                <a:tailEnd/>
              </a:ln>
            </p:spPr>
          </p:pic>
          <p:pic>
            <p:nvPicPr>
              <p:cNvPr id="77844" name="Picture 15" descr="1"/>
              <p:cNvPicPr>
                <a:picLocks noChangeAspect="1" noChangeArrowheads="1"/>
              </p:cNvPicPr>
              <p:nvPr/>
            </p:nvPicPr>
            <p:blipFill>
              <a:blip r:embed="rId11" cstate="print"/>
              <a:srcRect/>
              <a:stretch>
                <a:fillRect/>
              </a:stretch>
            </p:blipFill>
            <p:spPr bwMode="auto">
              <a:xfrm>
                <a:off x="735" y="1008"/>
                <a:ext cx="742" cy="533"/>
              </a:xfrm>
              <a:prstGeom prst="rect">
                <a:avLst/>
              </a:prstGeom>
              <a:noFill/>
              <a:ln w="9525">
                <a:noFill/>
                <a:miter lim="800000"/>
                <a:headEnd/>
                <a:tailEnd/>
              </a:ln>
            </p:spPr>
          </p:pic>
          <p:pic>
            <p:nvPicPr>
              <p:cNvPr id="77845" name="Picture 16" descr="2"/>
              <p:cNvPicPr>
                <a:picLocks noChangeAspect="1" noChangeArrowheads="1"/>
              </p:cNvPicPr>
              <p:nvPr/>
            </p:nvPicPr>
            <p:blipFill>
              <a:blip r:embed="rId12" cstate="print"/>
              <a:srcRect/>
              <a:stretch>
                <a:fillRect/>
              </a:stretch>
            </p:blipFill>
            <p:spPr bwMode="auto">
              <a:xfrm>
                <a:off x="1467" y="737"/>
                <a:ext cx="1116" cy="806"/>
              </a:xfrm>
              <a:prstGeom prst="rect">
                <a:avLst/>
              </a:prstGeom>
              <a:noFill/>
              <a:ln w="9525">
                <a:noFill/>
                <a:miter lim="800000"/>
                <a:headEnd/>
                <a:tailEnd/>
              </a:ln>
            </p:spPr>
          </p:pic>
          <p:pic>
            <p:nvPicPr>
              <p:cNvPr id="77846" name="Picture 17" descr="3"/>
              <p:cNvPicPr>
                <a:picLocks noChangeAspect="1" noChangeArrowheads="1"/>
              </p:cNvPicPr>
              <p:nvPr/>
            </p:nvPicPr>
            <p:blipFill>
              <a:blip r:embed="rId13" cstate="print"/>
              <a:srcRect/>
              <a:stretch>
                <a:fillRect/>
              </a:stretch>
            </p:blipFill>
            <p:spPr bwMode="auto">
              <a:xfrm>
                <a:off x="2587" y="1010"/>
                <a:ext cx="742" cy="533"/>
              </a:xfrm>
              <a:prstGeom prst="rect">
                <a:avLst/>
              </a:prstGeom>
              <a:noFill/>
              <a:ln w="9525">
                <a:noFill/>
                <a:miter lim="800000"/>
                <a:headEnd/>
                <a:tailEnd/>
              </a:ln>
            </p:spPr>
          </p:pic>
          <p:pic>
            <p:nvPicPr>
              <p:cNvPr id="77847" name="Picture 18" descr="4"/>
              <p:cNvPicPr>
                <a:picLocks noChangeAspect="1" noChangeArrowheads="1"/>
              </p:cNvPicPr>
              <p:nvPr/>
            </p:nvPicPr>
            <p:blipFill>
              <a:blip r:embed="rId14" cstate="print"/>
              <a:srcRect/>
              <a:stretch>
                <a:fillRect/>
              </a:stretch>
            </p:blipFill>
            <p:spPr bwMode="auto">
              <a:xfrm>
                <a:off x="3317" y="1001"/>
                <a:ext cx="742" cy="533"/>
              </a:xfrm>
              <a:prstGeom prst="rect">
                <a:avLst/>
              </a:prstGeom>
              <a:noFill/>
              <a:ln w="9525">
                <a:noFill/>
                <a:miter lim="800000"/>
                <a:headEnd/>
                <a:tailEnd/>
              </a:ln>
            </p:spPr>
          </p:pic>
          <p:pic>
            <p:nvPicPr>
              <p:cNvPr id="77848" name="Picture 19" descr="12"/>
              <p:cNvPicPr>
                <a:picLocks noChangeAspect="1" noChangeArrowheads="1"/>
              </p:cNvPicPr>
              <p:nvPr/>
            </p:nvPicPr>
            <p:blipFill>
              <a:blip r:embed="rId15" cstate="print"/>
              <a:srcRect/>
              <a:stretch>
                <a:fillRect/>
              </a:stretch>
            </p:blipFill>
            <p:spPr bwMode="auto">
              <a:xfrm>
                <a:off x="4049" y="1001"/>
                <a:ext cx="742" cy="533"/>
              </a:xfrm>
              <a:prstGeom prst="rect">
                <a:avLst/>
              </a:prstGeom>
              <a:noFill/>
              <a:ln w="9525">
                <a:noFill/>
                <a:miter lim="800000"/>
                <a:headEnd/>
                <a:tailEnd/>
              </a:ln>
            </p:spPr>
          </p:pic>
          <p:pic>
            <p:nvPicPr>
              <p:cNvPr id="77849" name="Picture 20" descr="22"/>
              <p:cNvPicPr>
                <a:picLocks noChangeAspect="1" noChangeArrowheads="1"/>
              </p:cNvPicPr>
              <p:nvPr/>
            </p:nvPicPr>
            <p:blipFill>
              <a:blip r:embed="rId16" cstate="print"/>
              <a:srcRect/>
              <a:stretch>
                <a:fillRect/>
              </a:stretch>
            </p:blipFill>
            <p:spPr bwMode="auto">
              <a:xfrm>
                <a:off x="4793" y="720"/>
                <a:ext cx="586" cy="821"/>
              </a:xfrm>
              <a:prstGeom prst="rect">
                <a:avLst/>
              </a:prstGeom>
              <a:noFill/>
              <a:ln w="9525">
                <a:noFill/>
                <a:miter lim="800000"/>
                <a:headEnd/>
                <a:tailEnd/>
              </a:ln>
            </p:spPr>
          </p:pic>
        </p:grpSp>
        <p:grpSp>
          <p:nvGrpSpPr>
            <p:cNvPr id="77833" name="Group 21"/>
            <p:cNvGrpSpPr>
              <a:grpSpLocks/>
            </p:cNvGrpSpPr>
            <p:nvPr/>
          </p:nvGrpSpPr>
          <p:grpSpPr bwMode="auto">
            <a:xfrm>
              <a:off x="0" y="1530"/>
              <a:ext cx="5562" cy="751"/>
              <a:chOff x="-3" y="1518"/>
              <a:chExt cx="5562" cy="751"/>
            </a:xfrm>
          </p:grpSpPr>
          <p:pic>
            <p:nvPicPr>
              <p:cNvPr id="77834" name="Picture 22" descr="5"/>
              <p:cNvPicPr>
                <a:picLocks noChangeAspect="1" noChangeArrowheads="1"/>
              </p:cNvPicPr>
              <p:nvPr/>
            </p:nvPicPr>
            <p:blipFill>
              <a:blip r:embed="rId17" cstate="print"/>
              <a:srcRect/>
              <a:stretch>
                <a:fillRect/>
              </a:stretch>
            </p:blipFill>
            <p:spPr bwMode="auto">
              <a:xfrm>
                <a:off x="3848" y="1731"/>
                <a:ext cx="742" cy="533"/>
              </a:xfrm>
              <a:prstGeom prst="rect">
                <a:avLst/>
              </a:prstGeom>
              <a:noFill/>
              <a:ln w="9525">
                <a:noFill/>
                <a:miter lim="800000"/>
                <a:headEnd/>
                <a:tailEnd/>
              </a:ln>
            </p:spPr>
          </p:pic>
          <p:pic>
            <p:nvPicPr>
              <p:cNvPr id="77835" name="Picture 23" descr="6"/>
              <p:cNvPicPr>
                <a:picLocks noChangeAspect="1" noChangeArrowheads="1"/>
              </p:cNvPicPr>
              <p:nvPr/>
            </p:nvPicPr>
            <p:blipFill>
              <a:blip r:embed="rId18" cstate="print"/>
              <a:srcRect/>
              <a:stretch>
                <a:fillRect/>
              </a:stretch>
            </p:blipFill>
            <p:spPr bwMode="auto">
              <a:xfrm>
                <a:off x="4568" y="1727"/>
                <a:ext cx="742" cy="533"/>
              </a:xfrm>
              <a:prstGeom prst="rect">
                <a:avLst/>
              </a:prstGeom>
              <a:noFill/>
              <a:ln w="9525">
                <a:noFill/>
                <a:miter lim="800000"/>
                <a:headEnd/>
                <a:tailEnd/>
              </a:ln>
            </p:spPr>
          </p:pic>
          <p:pic>
            <p:nvPicPr>
              <p:cNvPr id="77836" name="Picture 24" descr="7"/>
              <p:cNvPicPr>
                <a:picLocks noChangeAspect="1" noChangeArrowheads="1"/>
              </p:cNvPicPr>
              <p:nvPr/>
            </p:nvPicPr>
            <p:blipFill>
              <a:blip r:embed="rId19" cstate="print"/>
              <a:srcRect/>
              <a:stretch>
                <a:fillRect/>
              </a:stretch>
            </p:blipFill>
            <p:spPr bwMode="auto">
              <a:xfrm>
                <a:off x="-3" y="1736"/>
                <a:ext cx="742" cy="533"/>
              </a:xfrm>
              <a:prstGeom prst="rect">
                <a:avLst/>
              </a:prstGeom>
              <a:noFill/>
              <a:ln w="9525">
                <a:noFill/>
                <a:miter lim="800000"/>
                <a:headEnd/>
                <a:tailEnd/>
              </a:ln>
            </p:spPr>
          </p:pic>
          <p:pic>
            <p:nvPicPr>
              <p:cNvPr id="77837" name="Picture 25" descr="8"/>
              <p:cNvPicPr>
                <a:picLocks noChangeAspect="1" noChangeArrowheads="1"/>
              </p:cNvPicPr>
              <p:nvPr/>
            </p:nvPicPr>
            <p:blipFill>
              <a:blip r:embed="rId20" cstate="print"/>
              <a:srcRect/>
              <a:stretch>
                <a:fillRect/>
              </a:stretch>
            </p:blipFill>
            <p:spPr bwMode="auto">
              <a:xfrm>
                <a:off x="728" y="1734"/>
                <a:ext cx="742" cy="533"/>
              </a:xfrm>
              <a:prstGeom prst="rect">
                <a:avLst/>
              </a:prstGeom>
              <a:noFill/>
              <a:ln w="9525">
                <a:noFill/>
                <a:miter lim="800000"/>
                <a:headEnd/>
                <a:tailEnd/>
              </a:ln>
            </p:spPr>
          </p:pic>
          <p:pic>
            <p:nvPicPr>
              <p:cNvPr id="77838" name="Picture 26" descr="9"/>
              <p:cNvPicPr>
                <a:picLocks noChangeAspect="1" noChangeArrowheads="1"/>
              </p:cNvPicPr>
              <p:nvPr/>
            </p:nvPicPr>
            <p:blipFill>
              <a:blip r:embed="rId21" cstate="print"/>
              <a:srcRect/>
              <a:stretch>
                <a:fillRect/>
              </a:stretch>
            </p:blipFill>
            <p:spPr bwMode="auto">
              <a:xfrm>
                <a:off x="1464" y="1736"/>
                <a:ext cx="742" cy="533"/>
              </a:xfrm>
              <a:prstGeom prst="rect">
                <a:avLst/>
              </a:prstGeom>
              <a:noFill/>
              <a:ln w="9525">
                <a:noFill/>
                <a:miter lim="800000"/>
                <a:headEnd/>
                <a:tailEnd/>
              </a:ln>
            </p:spPr>
          </p:pic>
          <p:pic>
            <p:nvPicPr>
              <p:cNvPr id="77839" name="Picture 27" descr="10"/>
              <p:cNvPicPr>
                <a:picLocks noChangeAspect="1" noChangeArrowheads="1"/>
              </p:cNvPicPr>
              <p:nvPr/>
            </p:nvPicPr>
            <p:blipFill>
              <a:blip r:embed="rId22" cstate="print"/>
              <a:srcRect/>
              <a:stretch>
                <a:fillRect/>
              </a:stretch>
            </p:blipFill>
            <p:spPr bwMode="auto">
              <a:xfrm>
                <a:off x="2797" y="1526"/>
                <a:ext cx="533" cy="742"/>
              </a:xfrm>
              <a:prstGeom prst="rect">
                <a:avLst/>
              </a:prstGeom>
              <a:noFill/>
              <a:ln w="9525">
                <a:noFill/>
                <a:miter lim="800000"/>
                <a:headEnd/>
                <a:tailEnd/>
              </a:ln>
            </p:spPr>
          </p:pic>
          <p:pic>
            <p:nvPicPr>
              <p:cNvPr id="77840" name="Picture 28" descr="11"/>
              <p:cNvPicPr>
                <a:picLocks noChangeAspect="1" noChangeArrowheads="1"/>
              </p:cNvPicPr>
              <p:nvPr/>
            </p:nvPicPr>
            <p:blipFill>
              <a:blip r:embed="rId23" cstate="print"/>
              <a:srcRect/>
              <a:stretch>
                <a:fillRect/>
              </a:stretch>
            </p:blipFill>
            <p:spPr bwMode="auto">
              <a:xfrm>
                <a:off x="3321" y="1518"/>
                <a:ext cx="533" cy="742"/>
              </a:xfrm>
              <a:prstGeom prst="rect">
                <a:avLst/>
              </a:prstGeom>
              <a:noFill/>
              <a:ln w="9525">
                <a:noFill/>
                <a:miter lim="800000"/>
                <a:headEnd/>
                <a:tailEnd/>
              </a:ln>
            </p:spPr>
          </p:pic>
          <p:pic>
            <p:nvPicPr>
              <p:cNvPr id="77841" name="Picture 29" descr="21"/>
              <p:cNvPicPr>
                <a:picLocks noChangeAspect="1" noChangeArrowheads="1"/>
              </p:cNvPicPr>
              <p:nvPr/>
            </p:nvPicPr>
            <p:blipFill>
              <a:blip r:embed="rId24" cstate="print"/>
              <a:srcRect/>
              <a:stretch>
                <a:fillRect/>
              </a:stretch>
            </p:blipFill>
            <p:spPr bwMode="auto">
              <a:xfrm>
                <a:off x="2199" y="1795"/>
                <a:ext cx="600" cy="472"/>
              </a:xfrm>
              <a:prstGeom prst="rect">
                <a:avLst/>
              </a:prstGeom>
              <a:noFill/>
              <a:ln w="9525">
                <a:noFill/>
                <a:miter lim="800000"/>
                <a:headEnd/>
                <a:tailEnd/>
              </a:ln>
            </p:spPr>
          </p:pic>
          <p:pic>
            <p:nvPicPr>
              <p:cNvPr id="77842" name="Picture 30" descr="23"/>
              <p:cNvPicPr>
                <a:picLocks noChangeAspect="1" noChangeArrowheads="1"/>
              </p:cNvPicPr>
              <p:nvPr/>
            </p:nvPicPr>
            <p:blipFill>
              <a:blip r:embed="rId25" cstate="print"/>
              <a:srcRect/>
              <a:stretch>
                <a:fillRect/>
              </a:stretch>
            </p:blipFill>
            <p:spPr bwMode="auto">
              <a:xfrm>
                <a:off x="5302" y="1880"/>
                <a:ext cx="257" cy="384"/>
              </a:xfrm>
              <a:prstGeom prst="rect">
                <a:avLst/>
              </a:prstGeom>
              <a:noFill/>
              <a:ln w="9525">
                <a:noFill/>
                <a:miter lim="800000"/>
                <a:headEnd/>
                <a:tailEnd/>
              </a:ln>
            </p:spPr>
          </p:pic>
        </p:grpSp>
      </p:grpSp>
      <p:pic>
        <p:nvPicPr>
          <p:cNvPr id="77828" name="Picture 31" descr="annapurnaSmall"/>
          <p:cNvPicPr>
            <a:picLocks noChangeAspect="1" noChangeArrowheads="1"/>
          </p:cNvPicPr>
          <p:nvPr/>
        </p:nvPicPr>
        <p:blipFill>
          <a:blip r:embed="rId26" cstate="print"/>
          <a:srcRect/>
          <a:stretch>
            <a:fillRect/>
          </a:stretch>
        </p:blipFill>
        <p:spPr bwMode="auto">
          <a:xfrm>
            <a:off x="1582739" y="4052888"/>
            <a:ext cx="9012237" cy="900112"/>
          </a:xfrm>
          <a:prstGeom prst="rect">
            <a:avLst/>
          </a:prstGeom>
          <a:noFill/>
          <a:ln w="9525">
            <a:noFill/>
            <a:miter lim="800000"/>
            <a:headEnd/>
            <a:tailEnd/>
          </a:ln>
        </p:spPr>
      </p:pic>
      <p:pic>
        <p:nvPicPr>
          <p:cNvPr id="77829" name="Picture 32" descr="ffridd4"/>
          <p:cNvPicPr>
            <a:picLocks noChangeAspect="1" noChangeArrowheads="1"/>
          </p:cNvPicPr>
          <p:nvPr/>
        </p:nvPicPr>
        <p:blipFill>
          <a:blip r:embed="rId27" cstate="print"/>
          <a:srcRect/>
          <a:stretch>
            <a:fillRect/>
          </a:stretch>
        </p:blipFill>
        <p:spPr bwMode="auto">
          <a:xfrm>
            <a:off x="4953001" y="5029201"/>
            <a:ext cx="2252663" cy="1501775"/>
          </a:xfrm>
          <a:prstGeom prst="rect">
            <a:avLst/>
          </a:prstGeom>
          <a:noFill/>
          <a:ln w="9525">
            <a:noFill/>
            <a:miter lim="800000"/>
            <a:headEnd/>
            <a:tailEnd/>
          </a:ln>
        </p:spPr>
      </p:pic>
      <p:sp>
        <p:nvSpPr>
          <p:cNvPr id="77830" name="AutoShape 33"/>
          <p:cNvSpPr>
            <a:spLocks noChangeArrowheads="1"/>
          </p:cNvSpPr>
          <p:nvPr/>
        </p:nvSpPr>
        <p:spPr bwMode="auto">
          <a:xfrm>
            <a:off x="5715001" y="3672365"/>
            <a:ext cx="739775" cy="451485"/>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dirty="0"/>
              <a:t>Pinhole camera model</a:t>
            </a:r>
          </a:p>
        </p:txBody>
      </p:sp>
      <p:sp>
        <p:nvSpPr>
          <p:cNvPr id="25603" name="TextBox 30"/>
          <p:cNvSpPr txBox="1">
            <a:spLocks noChangeArrowheads="1"/>
          </p:cNvSpPr>
          <p:nvPr/>
        </p:nvSpPr>
        <p:spPr bwMode="auto">
          <a:xfrm>
            <a:off x="1524001" y="6550026"/>
            <a:ext cx="723403" cy="307777"/>
          </a:xfrm>
          <a:prstGeom prst="rect">
            <a:avLst/>
          </a:prstGeom>
          <a:noFill/>
          <a:ln w="9525">
            <a:noFill/>
            <a:miter lim="800000"/>
            <a:headEnd/>
            <a:tailEnd/>
          </a:ln>
        </p:spPr>
        <p:txBody>
          <a:bodyPr wrap="none">
            <a:spAutoFit/>
          </a:bodyPr>
          <a:lstStyle/>
          <a:p>
            <a:pPr fontAlgn="base">
              <a:spcBef>
                <a:spcPct val="0"/>
              </a:spcBef>
              <a:spcAft>
                <a:spcPct val="0"/>
              </a:spcAft>
            </a:pPr>
            <a:r>
              <a:rPr lang="en-US" sz="1400" dirty="0">
                <a:solidFill>
                  <a:prstClr val="black"/>
                </a:solidFill>
                <a:latin typeface="Calibri" pitchFamily="34" charset="0"/>
              </a:rPr>
              <a:t>Forsyth</a:t>
            </a:r>
          </a:p>
        </p:txBody>
      </p:sp>
      <p:pic>
        <p:nvPicPr>
          <p:cNvPr id="25604" name="Picture 2"/>
          <p:cNvPicPr>
            <a:picLocks noChangeAspect="1" noChangeArrowheads="1"/>
          </p:cNvPicPr>
          <p:nvPr/>
        </p:nvPicPr>
        <p:blipFill>
          <a:blip r:embed="rId2" cstate="print"/>
          <a:srcRect/>
          <a:stretch>
            <a:fillRect/>
          </a:stretch>
        </p:blipFill>
        <p:spPr bwMode="auto">
          <a:xfrm>
            <a:off x="1828800" y="2133601"/>
            <a:ext cx="8077200" cy="2697163"/>
          </a:xfrm>
          <a:prstGeom prst="rect">
            <a:avLst/>
          </a:prstGeom>
          <a:noFill/>
          <a:ln w="9525">
            <a:noFill/>
            <a:miter lim="800000"/>
            <a:headEnd/>
            <a:tailEnd/>
          </a:ln>
        </p:spPr>
      </p:pic>
      <p:sp>
        <p:nvSpPr>
          <p:cNvPr id="25605" name="Line 5"/>
          <p:cNvSpPr>
            <a:spLocks noChangeShapeType="1"/>
          </p:cNvSpPr>
          <p:nvPr/>
        </p:nvSpPr>
        <p:spPr bwMode="auto">
          <a:xfrm>
            <a:off x="2590800" y="1676400"/>
            <a:ext cx="2362200" cy="0"/>
          </a:xfrm>
          <a:prstGeom prst="line">
            <a:avLst/>
          </a:prstGeom>
          <a:noFill/>
          <a:ln w="25400">
            <a:solidFill>
              <a:schemeClr val="tx1"/>
            </a:solidFill>
            <a:round/>
            <a:headEnd type="triangle" w="med" len="me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25606" name="Line 6"/>
          <p:cNvSpPr>
            <a:spLocks noChangeShapeType="1"/>
          </p:cNvSpPr>
          <p:nvPr/>
        </p:nvSpPr>
        <p:spPr bwMode="auto">
          <a:xfrm>
            <a:off x="2590800" y="1752600"/>
            <a:ext cx="0" cy="914400"/>
          </a:xfrm>
          <a:prstGeom prst="line">
            <a:avLst/>
          </a:prstGeom>
          <a:noFill/>
          <a:ln w="9525">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25607" name="Line 7"/>
          <p:cNvSpPr>
            <a:spLocks noChangeShapeType="1"/>
          </p:cNvSpPr>
          <p:nvPr/>
        </p:nvSpPr>
        <p:spPr bwMode="auto">
          <a:xfrm>
            <a:off x="4953000" y="1752600"/>
            <a:ext cx="0" cy="1066800"/>
          </a:xfrm>
          <a:prstGeom prst="line">
            <a:avLst/>
          </a:prstGeom>
          <a:noFill/>
          <a:ln w="9525">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25608" name="Text Box 8"/>
          <p:cNvSpPr txBox="1">
            <a:spLocks noChangeArrowheads="1"/>
          </p:cNvSpPr>
          <p:nvPr/>
        </p:nvSpPr>
        <p:spPr bwMode="auto">
          <a:xfrm>
            <a:off x="3048001" y="1143000"/>
            <a:ext cx="277813" cy="457200"/>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f</a:t>
            </a:r>
          </a:p>
        </p:txBody>
      </p:sp>
      <p:sp>
        <p:nvSpPr>
          <p:cNvPr id="25609" name="Text Box 9"/>
          <p:cNvSpPr txBox="1">
            <a:spLocks noChangeArrowheads="1"/>
          </p:cNvSpPr>
          <p:nvPr/>
        </p:nvSpPr>
        <p:spPr bwMode="auto">
          <a:xfrm>
            <a:off x="2743200" y="5105401"/>
            <a:ext cx="4554452" cy="830997"/>
          </a:xfrm>
          <a:prstGeom prst="rect">
            <a:avLst/>
          </a:prstGeom>
          <a:noFill/>
          <a:ln w="9525">
            <a:noFill/>
            <a:miter lim="800000"/>
            <a:headEnd/>
            <a:tailEnd/>
          </a:ln>
        </p:spPr>
        <p:txBody>
          <a:bodyPr wrap="none">
            <a:spAutoFit/>
          </a:bodyPr>
          <a:lstStyle/>
          <a:p>
            <a:pPr fontAlgn="base">
              <a:spcBef>
                <a:spcPct val="0"/>
              </a:spcBef>
              <a:spcAft>
                <a:spcPct val="0"/>
              </a:spcAft>
            </a:pPr>
            <a:r>
              <a:rPr lang="en-US" sz="2400" dirty="0">
                <a:solidFill>
                  <a:prstClr val="black"/>
                </a:solidFill>
                <a:latin typeface="Arial" charset="0"/>
              </a:rPr>
              <a:t>f = Focal length</a:t>
            </a:r>
          </a:p>
          <a:p>
            <a:pPr fontAlgn="base">
              <a:spcBef>
                <a:spcPct val="0"/>
              </a:spcBef>
              <a:spcAft>
                <a:spcPct val="0"/>
              </a:spcAft>
            </a:pPr>
            <a:r>
              <a:rPr lang="en-US" sz="2400" dirty="0">
                <a:solidFill>
                  <a:prstClr val="black"/>
                </a:solidFill>
                <a:latin typeface="Arial" charset="0"/>
              </a:rPr>
              <a:t>c = Optical center of the camera</a:t>
            </a:r>
          </a:p>
        </p:txBody>
      </p:sp>
      <p:sp>
        <p:nvSpPr>
          <p:cNvPr id="25610" name="Text Box 10"/>
          <p:cNvSpPr txBox="1">
            <a:spLocks noChangeArrowheads="1"/>
          </p:cNvSpPr>
          <p:nvPr/>
        </p:nvSpPr>
        <p:spPr bwMode="auto">
          <a:xfrm>
            <a:off x="5181600" y="2971801"/>
            <a:ext cx="338554" cy="461665"/>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c</a:t>
            </a:r>
          </a:p>
        </p:txBody>
      </p:sp>
      <p:sp>
        <p:nvSpPr>
          <p:cNvPr id="2" name="TextBox 1"/>
          <p:cNvSpPr txBox="1"/>
          <p:nvPr/>
        </p:nvSpPr>
        <p:spPr>
          <a:xfrm>
            <a:off x="9601200" y="4383307"/>
            <a:ext cx="990600" cy="584775"/>
          </a:xfrm>
          <a:prstGeom prst="rect">
            <a:avLst/>
          </a:prstGeom>
          <a:noFill/>
        </p:spPr>
        <p:txBody>
          <a:bodyPr wrap="square" rtlCol="0">
            <a:spAutoFit/>
          </a:bodyPr>
          <a:lstStyle/>
          <a:p>
            <a:pPr fontAlgn="base">
              <a:spcBef>
                <a:spcPct val="0"/>
              </a:spcBef>
              <a:spcAft>
                <a:spcPct val="0"/>
              </a:spcAft>
            </a:pPr>
            <a:r>
              <a:rPr lang="en-US" sz="1600" dirty="0">
                <a:solidFill>
                  <a:prstClr val="black"/>
                </a:solidFill>
                <a:latin typeface="Arial" charset="0"/>
              </a:rPr>
              <a:t>Real object</a:t>
            </a:r>
          </a:p>
        </p:txBody>
      </p:sp>
    </p:spTree>
    <p:extLst>
      <p:ext uri="{BB962C8B-B14F-4D97-AF65-F5344CB8AC3E}">
        <p14:creationId xmlns:p14="http://schemas.microsoft.com/office/powerpoint/2010/main" val="28401830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a:defRPr/>
            </a:pPr>
            <a:r>
              <a:rPr lang="en-US" sz="3200"/>
              <a:t>Projection: world coordinates</a:t>
            </a:r>
            <a:r>
              <a:rPr lang="en-US" sz="3200">
                <a:sym typeface="Wingdings" pitchFamily="2" charset="2"/>
              </a:rPr>
              <a:t>image coordinates</a:t>
            </a:r>
            <a:endParaRPr lang="en-US" sz="3200"/>
          </a:p>
        </p:txBody>
      </p:sp>
      <p:sp>
        <p:nvSpPr>
          <p:cNvPr id="6" name="Rectangle 5"/>
          <p:cNvSpPr/>
          <p:nvPr/>
        </p:nvSpPr>
        <p:spPr>
          <a:xfrm>
            <a:off x="1981200" y="1447800"/>
            <a:ext cx="3581400" cy="2514600"/>
          </a:xfrm>
          <a:prstGeom prst="rect">
            <a:avLst/>
          </a:prstGeom>
          <a:solidFill>
            <a:schemeClr val="bg1">
              <a:lumMod val="95000"/>
            </a:schemeClr>
          </a:solidFill>
          <a:ln>
            <a:solidFill>
              <a:schemeClr val="tx1"/>
            </a:solidFill>
          </a:ln>
          <a:scene3d>
            <a:camera prst="perspectiveContrastingRightFacing">
              <a:rot lat="0" lon="180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lumMod val="95000"/>
                </a:prstClr>
              </a:solidFill>
              <a:latin typeface="Calibri"/>
            </a:endParaRPr>
          </a:p>
        </p:txBody>
      </p:sp>
      <p:grpSp>
        <p:nvGrpSpPr>
          <p:cNvPr id="3" name="Group 23"/>
          <p:cNvGrpSpPr>
            <a:grpSpLocks noChangeAspect="1"/>
          </p:cNvGrpSpPr>
          <p:nvPr/>
        </p:nvGrpSpPr>
        <p:grpSpPr>
          <a:xfrm rot="10800000">
            <a:off x="3429000" y="2162300"/>
            <a:ext cx="318038" cy="1567316"/>
            <a:chOff x="5029200" y="2090284"/>
            <a:chExt cx="457200" cy="2253116"/>
          </a:xfrm>
          <a:scene3d>
            <a:camera prst="isometricOffAxis2Right"/>
            <a:lightRig rig="threePt" dir="t"/>
          </a:scene3d>
        </p:grpSpPr>
        <p:sp>
          <p:nvSpPr>
            <p:cNvPr id="40" name="Rectangle 39"/>
            <p:cNvSpPr/>
            <p:nvPr/>
          </p:nvSpPr>
          <p:spPr>
            <a:xfrm>
              <a:off x="5029200" y="2819400"/>
              <a:ext cx="457200" cy="1524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latin typeface="Calibri"/>
              </a:endParaRPr>
            </a:p>
          </p:txBody>
        </p:sp>
        <p:sp>
          <p:nvSpPr>
            <p:cNvPr id="41" name="Freeform 40"/>
            <p:cNvSpPr/>
            <p:nvPr/>
          </p:nvSpPr>
          <p:spPr>
            <a:xfrm rot="21339833">
              <a:off x="5130616" y="2090284"/>
              <a:ext cx="267284" cy="677167"/>
            </a:xfrm>
            <a:custGeom>
              <a:avLst/>
              <a:gdLst>
                <a:gd name="connsiteX0" fmla="*/ 186047 w 364177"/>
                <a:gd name="connsiteY0" fmla="*/ 3958 h 744186"/>
                <a:gd name="connsiteX1" fmla="*/ 7917 w 364177"/>
                <a:gd name="connsiteY1" fmla="*/ 324592 h 744186"/>
                <a:gd name="connsiteX2" fmla="*/ 138546 w 364177"/>
                <a:gd name="connsiteY2" fmla="*/ 740228 h 744186"/>
                <a:gd name="connsiteX3" fmla="*/ 352302 w 364177"/>
                <a:gd name="connsiteY3" fmla="*/ 348343 h 744186"/>
                <a:gd name="connsiteX4" fmla="*/ 186047 w 364177"/>
                <a:gd name="connsiteY4" fmla="*/ 3958 h 744186"/>
                <a:gd name="connsiteX0" fmla="*/ 267082 w 445212"/>
                <a:gd name="connsiteY0" fmla="*/ 1697 h 739664"/>
                <a:gd name="connsiteX1" fmla="*/ 7916 w 445212"/>
                <a:gd name="connsiteY1" fmla="*/ 356267 h 739664"/>
                <a:gd name="connsiteX2" fmla="*/ 219581 w 445212"/>
                <a:gd name="connsiteY2" fmla="*/ 737967 h 739664"/>
                <a:gd name="connsiteX3" fmla="*/ 433337 w 445212"/>
                <a:gd name="connsiteY3" fmla="*/ 346082 h 739664"/>
                <a:gd name="connsiteX4" fmla="*/ 267082 w 445212"/>
                <a:gd name="connsiteY4" fmla="*/ 1697 h 739664"/>
                <a:gd name="connsiteX0" fmla="*/ 267084 w 514677"/>
                <a:gd name="connsiteY0" fmla="*/ 16504 h 769278"/>
                <a:gd name="connsiteX1" fmla="*/ 7918 w 514677"/>
                <a:gd name="connsiteY1" fmla="*/ 371074 h 769278"/>
                <a:gd name="connsiteX2" fmla="*/ 219583 w 514677"/>
                <a:gd name="connsiteY2" fmla="*/ 752774 h 769278"/>
                <a:gd name="connsiteX3" fmla="*/ 502803 w 514677"/>
                <a:gd name="connsiteY3" fmla="*/ 470100 h 769278"/>
                <a:gd name="connsiteX4" fmla="*/ 267084 w 514677"/>
                <a:gd name="connsiteY4" fmla="*/ 16504 h 769278"/>
                <a:gd name="connsiteX0" fmla="*/ 286213 w 533808"/>
                <a:gd name="connsiteY0" fmla="*/ 8823 h 753916"/>
                <a:gd name="connsiteX1" fmla="*/ 7917 w 533808"/>
                <a:gd name="connsiteY1" fmla="*/ 515356 h 753916"/>
                <a:gd name="connsiteX2" fmla="*/ 238712 w 533808"/>
                <a:gd name="connsiteY2" fmla="*/ 745093 h 753916"/>
                <a:gd name="connsiteX3" fmla="*/ 521932 w 533808"/>
                <a:gd name="connsiteY3" fmla="*/ 462419 h 753916"/>
                <a:gd name="connsiteX4" fmla="*/ 286213 w 533808"/>
                <a:gd name="connsiteY4" fmla="*/ 8823 h 753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808" h="753916">
                  <a:moveTo>
                    <a:pt x="286213" y="8823"/>
                  </a:moveTo>
                  <a:cubicBezTo>
                    <a:pt x="200544" y="17646"/>
                    <a:pt x="15834" y="392644"/>
                    <a:pt x="7917" y="515356"/>
                  </a:cubicBezTo>
                  <a:cubicBezTo>
                    <a:pt x="0" y="638068"/>
                    <a:pt x="153043" y="753916"/>
                    <a:pt x="238712" y="745093"/>
                  </a:cubicBezTo>
                  <a:cubicBezTo>
                    <a:pt x="324381" y="736270"/>
                    <a:pt x="510057" y="585131"/>
                    <a:pt x="521932" y="462419"/>
                  </a:cubicBezTo>
                  <a:cubicBezTo>
                    <a:pt x="533807" y="339707"/>
                    <a:pt x="371882" y="0"/>
                    <a:pt x="286213" y="8823"/>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cxnSp>
          <p:nvCxnSpPr>
            <p:cNvPr id="42" name="Straight Connector 41"/>
            <p:cNvCxnSpPr>
              <a:stCxn id="40" idx="0"/>
              <a:endCxn id="41" idx="2"/>
            </p:cNvCxnSpPr>
            <p:nvPr/>
          </p:nvCxnSpPr>
          <p:spPr>
            <a:xfrm rot="5400000" flipH="1" flipV="1">
              <a:off x="5236615" y="2780833"/>
              <a:ext cx="59753" cy="1738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rot="10800000" flipV="1">
            <a:off x="3581400" y="2619500"/>
            <a:ext cx="2057400" cy="105866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 name="Group 24"/>
          <p:cNvGrpSpPr/>
          <p:nvPr/>
        </p:nvGrpSpPr>
        <p:grpSpPr>
          <a:xfrm>
            <a:off x="7543801" y="1552701"/>
            <a:ext cx="464125" cy="2336241"/>
            <a:chOff x="7162800" y="1914134"/>
            <a:chExt cx="464125" cy="2336241"/>
          </a:xfrm>
        </p:grpSpPr>
        <p:grpSp>
          <p:nvGrpSpPr>
            <p:cNvPr id="5" name="Group 18"/>
            <p:cNvGrpSpPr/>
            <p:nvPr/>
          </p:nvGrpSpPr>
          <p:grpSpPr>
            <a:xfrm>
              <a:off x="7162800" y="2474025"/>
              <a:ext cx="464125" cy="1776350"/>
              <a:chOff x="6324600" y="2971800"/>
              <a:chExt cx="464125" cy="1776350"/>
            </a:xfrm>
          </p:grpSpPr>
          <p:sp>
            <p:nvSpPr>
              <p:cNvPr id="35" name="Oval 34"/>
              <p:cNvSpPr/>
              <p:nvPr/>
            </p:nvSpPr>
            <p:spPr>
              <a:xfrm>
                <a:off x="6324600" y="4519550"/>
                <a:ext cx="457200" cy="22860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36" name="Rectangle 35"/>
              <p:cNvSpPr/>
              <p:nvPr/>
            </p:nvSpPr>
            <p:spPr>
              <a:xfrm>
                <a:off x="6324600" y="3124200"/>
                <a:ext cx="4572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latin typeface="Calibri"/>
                </a:endParaRPr>
              </a:p>
            </p:txBody>
          </p:sp>
          <p:sp>
            <p:nvSpPr>
              <p:cNvPr id="37" name="Oval 36"/>
              <p:cNvSpPr/>
              <p:nvPr/>
            </p:nvSpPr>
            <p:spPr>
              <a:xfrm>
                <a:off x="6324600" y="2971800"/>
                <a:ext cx="457200" cy="22860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cxnSp>
            <p:nvCxnSpPr>
              <p:cNvPr id="38" name="Straight Connector 37"/>
              <p:cNvCxnSpPr/>
              <p:nvPr/>
            </p:nvCxnSpPr>
            <p:spPr>
              <a:xfrm rot="10800000" flipV="1">
                <a:off x="6324600" y="3086100"/>
                <a:ext cx="0" cy="15621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6788725" y="3112325"/>
                <a:ext cx="0" cy="15621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Freeform 33"/>
            <p:cNvSpPr/>
            <p:nvPr/>
          </p:nvSpPr>
          <p:spPr>
            <a:xfrm rot="21339833">
              <a:off x="7250048" y="1914134"/>
              <a:ext cx="267284" cy="677167"/>
            </a:xfrm>
            <a:custGeom>
              <a:avLst/>
              <a:gdLst>
                <a:gd name="connsiteX0" fmla="*/ 186047 w 364177"/>
                <a:gd name="connsiteY0" fmla="*/ 3958 h 744186"/>
                <a:gd name="connsiteX1" fmla="*/ 7917 w 364177"/>
                <a:gd name="connsiteY1" fmla="*/ 324592 h 744186"/>
                <a:gd name="connsiteX2" fmla="*/ 138546 w 364177"/>
                <a:gd name="connsiteY2" fmla="*/ 740228 h 744186"/>
                <a:gd name="connsiteX3" fmla="*/ 352302 w 364177"/>
                <a:gd name="connsiteY3" fmla="*/ 348343 h 744186"/>
                <a:gd name="connsiteX4" fmla="*/ 186047 w 364177"/>
                <a:gd name="connsiteY4" fmla="*/ 3958 h 744186"/>
                <a:gd name="connsiteX0" fmla="*/ 267082 w 445212"/>
                <a:gd name="connsiteY0" fmla="*/ 1697 h 739664"/>
                <a:gd name="connsiteX1" fmla="*/ 7916 w 445212"/>
                <a:gd name="connsiteY1" fmla="*/ 356267 h 739664"/>
                <a:gd name="connsiteX2" fmla="*/ 219581 w 445212"/>
                <a:gd name="connsiteY2" fmla="*/ 737967 h 739664"/>
                <a:gd name="connsiteX3" fmla="*/ 433337 w 445212"/>
                <a:gd name="connsiteY3" fmla="*/ 346082 h 739664"/>
                <a:gd name="connsiteX4" fmla="*/ 267082 w 445212"/>
                <a:gd name="connsiteY4" fmla="*/ 1697 h 739664"/>
                <a:gd name="connsiteX0" fmla="*/ 267084 w 514677"/>
                <a:gd name="connsiteY0" fmla="*/ 16504 h 769278"/>
                <a:gd name="connsiteX1" fmla="*/ 7918 w 514677"/>
                <a:gd name="connsiteY1" fmla="*/ 371074 h 769278"/>
                <a:gd name="connsiteX2" fmla="*/ 219583 w 514677"/>
                <a:gd name="connsiteY2" fmla="*/ 752774 h 769278"/>
                <a:gd name="connsiteX3" fmla="*/ 502803 w 514677"/>
                <a:gd name="connsiteY3" fmla="*/ 470100 h 769278"/>
                <a:gd name="connsiteX4" fmla="*/ 267084 w 514677"/>
                <a:gd name="connsiteY4" fmla="*/ 16504 h 769278"/>
                <a:gd name="connsiteX0" fmla="*/ 286213 w 533808"/>
                <a:gd name="connsiteY0" fmla="*/ 8823 h 753916"/>
                <a:gd name="connsiteX1" fmla="*/ 7917 w 533808"/>
                <a:gd name="connsiteY1" fmla="*/ 515356 h 753916"/>
                <a:gd name="connsiteX2" fmla="*/ 238712 w 533808"/>
                <a:gd name="connsiteY2" fmla="*/ 745093 h 753916"/>
                <a:gd name="connsiteX3" fmla="*/ 521932 w 533808"/>
                <a:gd name="connsiteY3" fmla="*/ 462419 h 753916"/>
                <a:gd name="connsiteX4" fmla="*/ 286213 w 533808"/>
                <a:gd name="connsiteY4" fmla="*/ 8823 h 753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808" h="753916">
                  <a:moveTo>
                    <a:pt x="286213" y="8823"/>
                  </a:moveTo>
                  <a:cubicBezTo>
                    <a:pt x="200544" y="17646"/>
                    <a:pt x="15834" y="392644"/>
                    <a:pt x="7917" y="515356"/>
                  </a:cubicBezTo>
                  <a:cubicBezTo>
                    <a:pt x="0" y="638068"/>
                    <a:pt x="153043" y="753916"/>
                    <a:pt x="238712" y="745093"/>
                  </a:cubicBezTo>
                  <a:cubicBezTo>
                    <a:pt x="324381" y="736270"/>
                    <a:pt x="510057" y="585131"/>
                    <a:pt x="521932" y="462419"/>
                  </a:cubicBezTo>
                  <a:cubicBezTo>
                    <a:pt x="533807" y="339707"/>
                    <a:pt x="371882" y="0"/>
                    <a:pt x="286213" y="8823"/>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grpSp>
      <p:sp>
        <p:nvSpPr>
          <p:cNvPr id="10" name="TextBox 9"/>
          <p:cNvSpPr txBox="1"/>
          <p:nvPr/>
        </p:nvSpPr>
        <p:spPr>
          <a:xfrm>
            <a:off x="5186550" y="3076700"/>
            <a:ext cx="1138050" cy="923330"/>
          </a:xfrm>
          <a:prstGeom prst="rect">
            <a:avLst/>
          </a:prstGeom>
          <a:noFill/>
        </p:spPr>
        <p:txBody>
          <a:bodyPr wrap="square" rtlCol="0">
            <a:spAutoFit/>
          </a:bodyPr>
          <a:lstStyle/>
          <a:p>
            <a:pPr algn="ctr" fontAlgn="base">
              <a:spcBef>
                <a:spcPct val="0"/>
              </a:spcBef>
              <a:spcAft>
                <a:spcPct val="0"/>
              </a:spcAft>
            </a:pPr>
            <a:r>
              <a:rPr lang="en-US" dirty="0">
                <a:solidFill>
                  <a:prstClr val="black"/>
                </a:solidFill>
                <a:latin typeface="Arial" charset="0"/>
              </a:rPr>
              <a:t>Camera Center (0, 0, 0)</a:t>
            </a:r>
          </a:p>
        </p:txBody>
      </p:sp>
      <p:graphicFrame>
        <p:nvGraphicFramePr>
          <p:cNvPr id="11" name="Object 10"/>
          <p:cNvGraphicFramePr>
            <a:graphicFrameLocks noChangeAspect="1"/>
          </p:cNvGraphicFramePr>
          <p:nvPr/>
        </p:nvGraphicFramePr>
        <p:xfrm>
          <a:off x="8100950" y="900050"/>
          <a:ext cx="1066800" cy="1333500"/>
        </p:xfrm>
        <a:graphic>
          <a:graphicData uri="http://schemas.openxmlformats.org/presentationml/2006/ole">
            <mc:AlternateContent xmlns:mc="http://schemas.openxmlformats.org/markup-compatibility/2006">
              <mc:Choice xmlns:v="urn:schemas-microsoft-com:vml" Requires="v">
                <p:oleObj spid="_x0000_s19510" name="Equation" r:id="rId4" imgW="558720" imgH="698400" progId="Equation.3">
                  <p:embed/>
                </p:oleObj>
              </mc:Choice>
              <mc:Fallback>
                <p:oleObj name="Equation" r:id="rId4" imgW="558720" imgH="698400" progId="Equation.3">
                  <p:embed/>
                  <p:pic>
                    <p:nvPicPr>
                      <p:cNvPr id="11"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0950" y="900050"/>
                        <a:ext cx="1066800" cy="1333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7567550" y="838201"/>
            <a:ext cx="397866" cy="1015663"/>
          </a:xfrm>
          <a:prstGeom prst="rect">
            <a:avLst/>
          </a:prstGeom>
          <a:noFill/>
        </p:spPr>
        <p:txBody>
          <a:bodyPr wrap="none" rtlCol="0">
            <a:spAutoFit/>
          </a:bodyPr>
          <a:lstStyle/>
          <a:p>
            <a:pPr fontAlgn="base">
              <a:spcBef>
                <a:spcPct val="0"/>
              </a:spcBef>
              <a:spcAft>
                <a:spcPct val="0"/>
              </a:spcAft>
            </a:pPr>
            <a:r>
              <a:rPr lang="en-US" sz="6000" dirty="0">
                <a:solidFill>
                  <a:srgbClr val="FFC000"/>
                </a:solidFill>
                <a:latin typeface="Arial" charset="0"/>
              </a:rPr>
              <a:t>.</a:t>
            </a:r>
          </a:p>
        </p:txBody>
      </p:sp>
      <p:sp>
        <p:nvSpPr>
          <p:cNvPr id="13" name="TextBox 12"/>
          <p:cNvSpPr txBox="1"/>
          <p:nvPr/>
        </p:nvSpPr>
        <p:spPr>
          <a:xfrm>
            <a:off x="3412175" y="2964876"/>
            <a:ext cx="397866" cy="1015663"/>
          </a:xfrm>
          <a:prstGeom prst="rect">
            <a:avLst/>
          </a:prstGeom>
          <a:noFill/>
        </p:spPr>
        <p:txBody>
          <a:bodyPr wrap="none" rtlCol="0">
            <a:spAutoFit/>
          </a:bodyPr>
          <a:lstStyle/>
          <a:p>
            <a:pPr fontAlgn="base">
              <a:spcBef>
                <a:spcPct val="0"/>
              </a:spcBef>
              <a:spcAft>
                <a:spcPct val="0"/>
              </a:spcAft>
            </a:pPr>
            <a:r>
              <a:rPr lang="en-US" sz="6000" dirty="0">
                <a:solidFill>
                  <a:srgbClr val="1F497D"/>
                </a:solidFill>
                <a:latin typeface="Arial" charset="0"/>
              </a:rPr>
              <a:t>.</a:t>
            </a:r>
          </a:p>
        </p:txBody>
      </p:sp>
      <p:cxnSp>
        <p:nvCxnSpPr>
          <p:cNvPr id="14" name="Straight Connector 13"/>
          <p:cNvCxnSpPr/>
          <p:nvPr/>
        </p:nvCxnSpPr>
        <p:spPr>
          <a:xfrm rot="10800000">
            <a:off x="3886200" y="2619500"/>
            <a:ext cx="175260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710050" y="1898076"/>
            <a:ext cx="397866" cy="1015663"/>
          </a:xfrm>
          <a:prstGeom prst="rect">
            <a:avLst/>
          </a:prstGeom>
          <a:noFill/>
        </p:spPr>
        <p:txBody>
          <a:bodyPr wrap="none" rtlCol="0">
            <a:spAutoFit/>
          </a:bodyPr>
          <a:lstStyle/>
          <a:p>
            <a:pPr fontAlgn="base">
              <a:spcBef>
                <a:spcPct val="0"/>
              </a:spcBef>
              <a:spcAft>
                <a:spcPct val="0"/>
              </a:spcAft>
            </a:pPr>
            <a:r>
              <a:rPr lang="en-US" sz="6000" dirty="0">
                <a:solidFill>
                  <a:prstClr val="black"/>
                </a:solidFill>
                <a:latin typeface="Arial" charset="0"/>
              </a:rPr>
              <a:t>.</a:t>
            </a:r>
          </a:p>
        </p:txBody>
      </p:sp>
      <p:sp>
        <p:nvSpPr>
          <p:cNvPr id="16" name="Oval 15"/>
          <p:cNvSpPr/>
          <p:nvPr/>
        </p:nvSpPr>
        <p:spPr>
          <a:xfrm>
            <a:off x="5458095" y="2114800"/>
            <a:ext cx="304800" cy="990600"/>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18" name="TextBox 17"/>
          <p:cNvSpPr txBox="1"/>
          <p:nvPr/>
        </p:nvSpPr>
        <p:spPr>
          <a:xfrm>
            <a:off x="4724400" y="2274125"/>
            <a:ext cx="255198"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f</a:t>
            </a:r>
          </a:p>
        </p:txBody>
      </p:sp>
      <p:cxnSp>
        <p:nvCxnSpPr>
          <p:cNvPr id="19" name="Straight Connector 18"/>
          <p:cNvCxnSpPr/>
          <p:nvPr/>
        </p:nvCxnSpPr>
        <p:spPr>
          <a:xfrm rot="5400000">
            <a:off x="7265225" y="2112325"/>
            <a:ext cx="9906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715000" y="2619500"/>
            <a:ext cx="20574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629400" y="2274125"/>
            <a:ext cx="325730"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Z</a:t>
            </a:r>
          </a:p>
        </p:txBody>
      </p:sp>
      <p:sp>
        <p:nvSpPr>
          <p:cNvPr id="22" name="TextBox 21"/>
          <p:cNvSpPr txBox="1"/>
          <p:nvPr/>
        </p:nvSpPr>
        <p:spPr>
          <a:xfrm>
            <a:off x="7713025" y="2314700"/>
            <a:ext cx="304800" cy="369332"/>
          </a:xfrm>
          <a:prstGeom prst="rect">
            <a:avLst/>
          </a:prstGeom>
          <a:noFill/>
        </p:spPr>
        <p:txBody>
          <a:bodyPr wrap="square" rtlCol="0">
            <a:spAutoFit/>
          </a:bodyPr>
          <a:lstStyle/>
          <a:p>
            <a:pPr fontAlgn="base">
              <a:spcBef>
                <a:spcPct val="0"/>
              </a:spcBef>
              <a:spcAft>
                <a:spcPct val="0"/>
              </a:spcAft>
            </a:pPr>
            <a:r>
              <a:rPr lang="en-US" i="1" dirty="0">
                <a:solidFill>
                  <a:prstClr val="black"/>
                </a:solidFill>
                <a:latin typeface="Arial" charset="0"/>
              </a:rPr>
              <a:t>Y</a:t>
            </a:r>
          </a:p>
        </p:txBody>
      </p:sp>
      <p:graphicFrame>
        <p:nvGraphicFramePr>
          <p:cNvPr id="23" name="Object 3"/>
          <p:cNvGraphicFramePr>
            <a:graphicFrameLocks noChangeAspect="1"/>
          </p:cNvGraphicFramePr>
          <p:nvPr/>
        </p:nvGraphicFramePr>
        <p:xfrm>
          <a:off x="3462809" y="4239305"/>
          <a:ext cx="993775" cy="873125"/>
        </p:xfrm>
        <a:graphic>
          <a:graphicData uri="http://schemas.openxmlformats.org/presentationml/2006/ole">
            <mc:AlternateContent xmlns:mc="http://schemas.openxmlformats.org/markup-compatibility/2006">
              <mc:Choice xmlns:v="urn:schemas-microsoft-com:vml" Requires="v">
                <p:oleObj spid="_x0000_s19511" name="Equation" r:id="rId6" imgW="520560" imgH="457200" progId="Equation.3">
                  <p:embed/>
                </p:oleObj>
              </mc:Choice>
              <mc:Fallback>
                <p:oleObj name="Equation" r:id="rId6" imgW="520560" imgH="457200" progId="Equation.3">
                  <p:embed/>
                  <p:pic>
                    <p:nvPicPr>
                      <p:cNvPr id="23" name="Object 3"/>
                      <p:cNvPicPr>
                        <a:picLocks noChangeAspect="1" noChangeArrowheads="1"/>
                      </p:cNvPicPr>
                      <p:nvPr/>
                    </p:nvPicPr>
                    <p:blipFill>
                      <a:blip r:embed="rId7"/>
                      <a:srcRect/>
                      <a:stretch>
                        <a:fillRect/>
                      </a:stretch>
                    </p:blipFill>
                    <p:spPr bwMode="auto">
                      <a:xfrm>
                        <a:off x="3462809" y="4239305"/>
                        <a:ext cx="993775" cy="873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TextBox 5"/>
          <p:cNvSpPr txBox="1"/>
          <p:nvPr/>
        </p:nvSpPr>
        <p:spPr>
          <a:xfrm>
            <a:off x="5453145" y="1908638"/>
            <a:ext cx="397866" cy="1015663"/>
          </a:xfrm>
          <a:prstGeom prst="rect">
            <a:avLst/>
          </a:prstGeom>
          <a:noFill/>
        </p:spPr>
        <p:txBody>
          <a:bodyPr wrap="none" rtlCol="0">
            <a:spAutoFit/>
          </a:bodyPr>
          <a:lstStyle/>
          <a:p>
            <a:pPr fontAlgn="base">
              <a:spcBef>
                <a:spcPct val="0"/>
              </a:spcBef>
              <a:spcAft>
                <a:spcPct val="0"/>
              </a:spcAft>
            </a:pPr>
            <a:r>
              <a:rPr lang="en-US" sz="6000" dirty="0">
                <a:solidFill>
                  <a:prstClr val="black"/>
                </a:solidFill>
                <a:latin typeface="Arial" charset="0"/>
              </a:rPr>
              <a:t>.</a:t>
            </a:r>
          </a:p>
        </p:txBody>
      </p:sp>
      <p:cxnSp>
        <p:nvCxnSpPr>
          <p:cNvPr id="27" name="Straight Arrow Connector 26"/>
          <p:cNvCxnSpPr/>
          <p:nvPr/>
        </p:nvCxnSpPr>
        <p:spPr>
          <a:xfrm rot="10800000">
            <a:off x="7796150" y="154775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3582988" y="3762501"/>
            <a:ext cx="18502" cy="718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a:off x="3657600" y="3686300"/>
            <a:ext cx="22860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3352800" y="3152900"/>
            <a:ext cx="106680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810000" y="2924300"/>
            <a:ext cx="338554"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V</a:t>
            </a:r>
          </a:p>
        </p:txBody>
      </p:sp>
      <p:sp>
        <p:nvSpPr>
          <p:cNvPr id="32" name="TextBox 31"/>
          <p:cNvSpPr txBox="1"/>
          <p:nvPr/>
        </p:nvSpPr>
        <p:spPr>
          <a:xfrm>
            <a:off x="3581399" y="3624471"/>
            <a:ext cx="351378"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U</a:t>
            </a:r>
          </a:p>
        </p:txBody>
      </p:sp>
      <p:cxnSp>
        <p:nvCxnSpPr>
          <p:cNvPr id="17" name="Straight Connector 16"/>
          <p:cNvCxnSpPr>
            <a:stCxn id="34" idx="0"/>
          </p:cNvCxnSpPr>
          <p:nvPr/>
        </p:nvCxnSpPr>
        <p:spPr>
          <a:xfrm flipH="1">
            <a:off x="5638800" y="1560840"/>
            <a:ext cx="2110530" cy="110616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43" name="Object 3"/>
          <p:cNvGraphicFramePr>
            <a:graphicFrameLocks noChangeAspect="1"/>
          </p:cNvGraphicFramePr>
          <p:nvPr/>
        </p:nvGraphicFramePr>
        <p:xfrm>
          <a:off x="6169787" y="4600102"/>
          <a:ext cx="1503362" cy="752475"/>
        </p:xfrm>
        <a:graphic>
          <a:graphicData uri="http://schemas.openxmlformats.org/presentationml/2006/ole">
            <mc:AlternateContent xmlns:mc="http://schemas.openxmlformats.org/markup-compatibility/2006">
              <mc:Choice xmlns:v="urn:schemas-microsoft-com:vml" Requires="v">
                <p:oleObj spid="_x0000_s19512" name="Equation" r:id="rId8" imgW="787320" imgH="393480" progId="Equation.3">
                  <p:embed/>
                </p:oleObj>
              </mc:Choice>
              <mc:Fallback>
                <p:oleObj name="Equation" r:id="rId8" imgW="787320" imgH="393480" progId="Equation.3">
                  <p:embed/>
                  <p:pic>
                    <p:nvPicPr>
                      <p:cNvPr id="43" name="Object 3"/>
                      <p:cNvPicPr>
                        <a:picLocks noChangeAspect="1" noChangeArrowheads="1"/>
                      </p:cNvPicPr>
                      <p:nvPr/>
                    </p:nvPicPr>
                    <p:blipFill>
                      <a:blip r:embed="rId9"/>
                      <a:srcRect/>
                      <a:stretch>
                        <a:fillRect/>
                      </a:stretch>
                    </p:blipFill>
                    <p:spPr bwMode="auto">
                      <a:xfrm>
                        <a:off x="6169787" y="4600102"/>
                        <a:ext cx="1503362"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 name="Object 3"/>
          <p:cNvGraphicFramePr>
            <a:graphicFrameLocks noChangeAspect="1"/>
          </p:cNvGraphicFramePr>
          <p:nvPr/>
        </p:nvGraphicFramePr>
        <p:xfrm>
          <a:off x="8464488" y="4600102"/>
          <a:ext cx="1406525" cy="752475"/>
        </p:xfrm>
        <a:graphic>
          <a:graphicData uri="http://schemas.openxmlformats.org/presentationml/2006/ole">
            <mc:AlternateContent xmlns:mc="http://schemas.openxmlformats.org/markup-compatibility/2006">
              <mc:Choice xmlns:v="urn:schemas-microsoft-com:vml" Requires="v">
                <p:oleObj spid="_x0000_s19513" name="Equation" r:id="rId10" imgW="736560" imgH="393480" progId="Equation.3">
                  <p:embed/>
                </p:oleObj>
              </mc:Choice>
              <mc:Fallback>
                <p:oleObj name="Equation" r:id="rId10" imgW="736560" imgH="393480" progId="Equation.3">
                  <p:embed/>
                  <p:pic>
                    <p:nvPicPr>
                      <p:cNvPr id="44" name="Object 3"/>
                      <p:cNvPicPr>
                        <a:picLocks noChangeAspect="1" noChangeArrowheads="1"/>
                      </p:cNvPicPr>
                      <p:nvPr/>
                    </p:nvPicPr>
                    <p:blipFill>
                      <a:blip r:embed="rId11"/>
                      <a:srcRect/>
                      <a:stretch>
                        <a:fillRect/>
                      </a:stretch>
                    </p:blipFill>
                    <p:spPr bwMode="auto">
                      <a:xfrm>
                        <a:off x="8464488" y="4600102"/>
                        <a:ext cx="1406525"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5943601" y="5763576"/>
            <a:ext cx="4523993" cy="400110"/>
          </a:xfrm>
          <a:prstGeom prst="rect">
            <a:avLst/>
          </a:prstGeom>
          <a:noFill/>
        </p:spPr>
        <p:txBody>
          <a:bodyPr wrap="square" rtlCol="0">
            <a:spAutoFit/>
          </a:bodyPr>
          <a:lstStyle/>
          <a:p>
            <a:pPr fontAlgn="base">
              <a:spcBef>
                <a:spcPct val="0"/>
              </a:spcBef>
              <a:spcAft>
                <a:spcPct val="0"/>
              </a:spcAft>
            </a:pPr>
            <a:r>
              <a:rPr lang="en-US" sz="2000" dirty="0">
                <a:solidFill>
                  <a:prstClr val="black"/>
                </a:solidFill>
                <a:latin typeface="Arial" charset="0"/>
              </a:rPr>
              <a:t>What is the effect if f and Z are equal?</a:t>
            </a:r>
          </a:p>
        </p:txBody>
      </p:sp>
      <p:sp>
        <p:nvSpPr>
          <p:cNvPr id="47" name="TextBox 46"/>
          <p:cNvSpPr txBox="1"/>
          <p:nvPr/>
        </p:nvSpPr>
        <p:spPr>
          <a:xfrm>
            <a:off x="3079279" y="5172835"/>
            <a:ext cx="2138550" cy="646331"/>
          </a:xfrm>
          <a:prstGeom prst="rect">
            <a:avLst/>
          </a:prstGeom>
          <a:noFill/>
        </p:spPr>
        <p:txBody>
          <a:bodyPr wrap="square" rtlCol="0">
            <a:spAutoFit/>
          </a:bodyPr>
          <a:lstStyle/>
          <a:p>
            <a:pPr fontAlgn="base">
              <a:spcBef>
                <a:spcPct val="0"/>
              </a:spcBef>
              <a:spcAft>
                <a:spcPct val="0"/>
              </a:spcAft>
            </a:pPr>
            <a:r>
              <a:rPr lang="en-US" b="1" dirty="0">
                <a:solidFill>
                  <a:prstClr val="black"/>
                </a:solidFill>
                <a:latin typeface="Arial" charset="0"/>
              </a:rPr>
              <a:t>p</a:t>
            </a:r>
            <a:r>
              <a:rPr lang="en-US" dirty="0">
                <a:solidFill>
                  <a:prstClr val="black"/>
                </a:solidFill>
                <a:latin typeface="Arial" charset="0"/>
              </a:rPr>
              <a:t> = distance from image center</a:t>
            </a:r>
          </a:p>
        </p:txBody>
      </p:sp>
      <p:sp>
        <p:nvSpPr>
          <p:cNvPr id="48" name="TextBox 47"/>
          <p:cNvSpPr txBox="1"/>
          <p:nvPr/>
        </p:nvSpPr>
        <p:spPr>
          <a:xfrm>
            <a:off x="3623036" y="1605931"/>
            <a:ext cx="1066800" cy="923330"/>
          </a:xfrm>
          <a:prstGeom prst="rect">
            <a:avLst/>
          </a:prstGeom>
          <a:noFill/>
        </p:spPr>
        <p:txBody>
          <a:bodyPr wrap="square" rtlCol="0">
            <a:spAutoFit/>
          </a:bodyPr>
          <a:lstStyle/>
          <a:p>
            <a:pPr algn="ctr" fontAlgn="base">
              <a:spcBef>
                <a:spcPct val="0"/>
              </a:spcBef>
              <a:spcAft>
                <a:spcPct val="0"/>
              </a:spcAft>
            </a:pPr>
            <a:r>
              <a:rPr lang="en-US" dirty="0">
                <a:solidFill>
                  <a:prstClr val="black"/>
                </a:solidFill>
                <a:latin typeface="Arial" charset="0"/>
              </a:rPr>
              <a:t>Image center (</a:t>
            </a:r>
            <a:r>
              <a:rPr lang="en-US" i="1" dirty="0">
                <a:solidFill>
                  <a:prstClr val="black"/>
                </a:solidFill>
                <a:latin typeface="Arial" charset="0"/>
              </a:rPr>
              <a:t>u</a:t>
            </a:r>
            <a:r>
              <a:rPr lang="en-US" i="1" baseline="-25000" dirty="0">
                <a:solidFill>
                  <a:prstClr val="black"/>
                </a:solidFill>
                <a:latin typeface="Arial" charset="0"/>
              </a:rPr>
              <a:t>0</a:t>
            </a:r>
            <a:r>
              <a:rPr lang="en-US" dirty="0">
                <a:solidFill>
                  <a:prstClr val="black"/>
                </a:solidFill>
                <a:latin typeface="Arial" charset="0"/>
              </a:rPr>
              <a:t>, </a:t>
            </a:r>
            <a:r>
              <a:rPr lang="en-US" i="1" dirty="0">
                <a:solidFill>
                  <a:prstClr val="black"/>
                </a:solidFill>
                <a:latin typeface="Arial" charset="0"/>
              </a:rPr>
              <a:t>v</a:t>
            </a:r>
            <a:r>
              <a:rPr lang="en-US" i="1" baseline="-25000" dirty="0">
                <a:solidFill>
                  <a:prstClr val="black"/>
                </a:solidFill>
                <a:latin typeface="Arial" charset="0"/>
              </a:rPr>
              <a:t>0</a:t>
            </a:r>
            <a:r>
              <a:rPr lang="en-US" dirty="0">
                <a:solidFill>
                  <a:prstClr val="black"/>
                </a:solidFill>
                <a:latin typeface="Arial" charset="0"/>
              </a:rPr>
              <a:t>)</a:t>
            </a:r>
          </a:p>
        </p:txBody>
      </p:sp>
    </p:spTree>
    <p:extLst>
      <p:ext uri="{BB962C8B-B14F-4D97-AF65-F5344CB8AC3E}">
        <p14:creationId xmlns:p14="http://schemas.microsoft.com/office/powerpoint/2010/main" val="4085451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9139238" y="0"/>
            <a:ext cx="1528762" cy="254000"/>
          </a:xfrm>
          <a:prstGeom prst="rect">
            <a:avLst/>
          </a:prstGeom>
          <a:noFill/>
        </p:spPr>
        <p:txBody>
          <a:bodyPr wrap="none">
            <a:spAutoFit/>
          </a:bodyPr>
          <a:lstStyle/>
          <a:p>
            <a:pPr fontAlgn="base">
              <a:spcBef>
                <a:spcPct val="0"/>
              </a:spcBef>
              <a:spcAft>
                <a:spcPct val="0"/>
              </a:spcAft>
              <a:defRPr/>
            </a:pPr>
            <a:r>
              <a:rPr lang="en-US" sz="1050" dirty="0">
                <a:solidFill>
                  <a:prstClr val="black"/>
                </a:solidFill>
                <a:latin typeface="Arial" charset="0"/>
              </a:rPr>
              <a:t>Slide Credit: </a:t>
            </a:r>
            <a:r>
              <a:rPr lang="en-US" sz="1050" dirty="0" err="1">
                <a:solidFill>
                  <a:prstClr val="black"/>
                </a:solidFill>
                <a:latin typeface="Arial" charset="0"/>
              </a:rPr>
              <a:t>Savarese</a:t>
            </a:r>
            <a:endParaRPr lang="en-US" sz="1050" dirty="0">
              <a:solidFill>
                <a:prstClr val="black"/>
              </a:solidFill>
              <a:latin typeface="Arial" charset="0"/>
            </a:endParaRPr>
          </a:p>
        </p:txBody>
      </p:sp>
      <p:sp>
        <p:nvSpPr>
          <p:cNvPr id="15" name="Rectangle 2"/>
          <p:cNvSpPr txBox="1">
            <a:spLocks noChangeArrowheads="1"/>
          </p:cNvSpPr>
          <p:nvPr/>
        </p:nvSpPr>
        <p:spPr>
          <a:xfrm>
            <a:off x="1981200" y="0"/>
            <a:ext cx="8229600" cy="914400"/>
          </a:xfrm>
          <a:prstGeom prst="rect">
            <a:avLst/>
          </a:prstGeom>
        </p:spPr>
        <p:txBody>
          <a:bodyPr/>
          <a:lstStyle/>
          <a:p>
            <a:pPr fontAlgn="base">
              <a:spcBef>
                <a:spcPct val="0"/>
              </a:spcBef>
              <a:spcAft>
                <a:spcPct val="0"/>
              </a:spcAft>
              <a:defRPr/>
            </a:pPr>
            <a:r>
              <a:rPr lang="en-US" sz="3600" dirty="0">
                <a:solidFill>
                  <a:prstClr val="black"/>
                </a:solidFill>
                <a:latin typeface="Calibri"/>
              </a:rPr>
              <a:t>Camera (projection) matrix</a:t>
            </a:r>
          </a:p>
        </p:txBody>
      </p:sp>
      <p:graphicFrame>
        <p:nvGraphicFramePr>
          <p:cNvPr id="4098" name="Object 3"/>
          <p:cNvGraphicFramePr>
            <a:graphicFrameLocks noChangeAspect="1"/>
          </p:cNvGraphicFramePr>
          <p:nvPr/>
        </p:nvGraphicFramePr>
        <p:xfrm>
          <a:off x="2895600" y="4847272"/>
          <a:ext cx="2976562" cy="674688"/>
        </p:xfrm>
        <a:graphic>
          <a:graphicData uri="http://schemas.openxmlformats.org/presentationml/2006/ole">
            <mc:AlternateContent xmlns:mc="http://schemas.openxmlformats.org/markup-compatibility/2006">
              <mc:Choice xmlns:v="urn:schemas-microsoft-com:vml" Requires="v">
                <p:oleObj spid="_x0000_s20495" name="Equation" r:id="rId4" imgW="952200" imgH="215640" progId="Equation.3">
                  <p:embed/>
                </p:oleObj>
              </mc:Choice>
              <mc:Fallback>
                <p:oleObj name="Equation" r:id="rId4" imgW="952200" imgH="215640" progId="Equation.3">
                  <p:embed/>
                  <p:pic>
                    <p:nvPicPr>
                      <p:cNvPr id="409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847272"/>
                        <a:ext cx="2976562"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1" name="TextBox 11"/>
          <p:cNvSpPr txBox="1">
            <a:spLocks noChangeArrowheads="1"/>
          </p:cNvSpPr>
          <p:nvPr/>
        </p:nvSpPr>
        <p:spPr bwMode="auto">
          <a:xfrm>
            <a:off x="6192838" y="4771072"/>
            <a:ext cx="3395225" cy="1477328"/>
          </a:xfrm>
          <a:prstGeom prst="rect">
            <a:avLst/>
          </a:prstGeom>
          <a:noFill/>
          <a:ln w="9525">
            <a:noFill/>
            <a:miter lim="800000"/>
            <a:headEnd/>
            <a:tailEnd/>
          </a:ln>
        </p:spPr>
        <p:txBody>
          <a:bodyPr wrap="none">
            <a:spAutoFit/>
          </a:bodyPr>
          <a:lstStyle/>
          <a:p>
            <a:pPr fontAlgn="base">
              <a:spcBef>
                <a:spcPct val="0"/>
              </a:spcBef>
              <a:spcAft>
                <a:spcPct val="0"/>
              </a:spcAft>
            </a:pPr>
            <a:r>
              <a:rPr lang="en-US" b="1" dirty="0">
                <a:solidFill>
                  <a:prstClr val="black"/>
                </a:solidFill>
                <a:latin typeface="Arial" charset="0"/>
              </a:rPr>
              <a:t>x</a:t>
            </a:r>
            <a:r>
              <a:rPr lang="en-US" dirty="0">
                <a:solidFill>
                  <a:prstClr val="black"/>
                </a:solidFill>
                <a:latin typeface="Arial" charset="0"/>
              </a:rPr>
              <a:t>: Image Coordinates: (u,v,1)</a:t>
            </a:r>
          </a:p>
          <a:p>
            <a:pPr fontAlgn="base">
              <a:spcBef>
                <a:spcPct val="0"/>
              </a:spcBef>
              <a:spcAft>
                <a:spcPct val="0"/>
              </a:spcAft>
            </a:pPr>
            <a:r>
              <a:rPr lang="en-US" b="1" dirty="0">
                <a:solidFill>
                  <a:prstClr val="black"/>
                </a:solidFill>
                <a:latin typeface="Arial" charset="0"/>
              </a:rPr>
              <a:t>K</a:t>
            </a:r>
            <a:r>
              <a:rPr lang="en-US" dirty="0">
                <a:solidFill>
                  <a:prstClr val="black"/>
                </a:solidFill>
                <a:latin typeface="Arial" charset="0"/>
              </a:rPr>
              <a:t>: Intrinsic Matrix (3x3)</a:t>
            </a:r>
          </a:p>
          <a:p>
            <a:pPr fontAlgn="base">
              <a:spcBef>
                <a:spcPct val="0"/>
              </a:spcBef>
              <a:spcAft>
                <a:spcPct val="0"/>
              </a:spcAft>
            </a:pPr>
            <a:r>
              <a:rPr lang="en-US" b="1" dirty="0">
                <a:solidFill>
                  <a:prstClr val="black"/>
                </a:solidFill>
                <a:latin typeface="Arial" charset="0"/>
              </a:rPr>
              <a:t>R</a:t>
            </a:r>
            <a:r>
              <a:rPr lang="en-US" dirty="0">
                <a:solidFill>
                  <a:prstClr val="black"/>
                </a:solidFill>
                <a:latin typeface="Arial" charset="0"/>
              </a:rPr>
              <a:t>: Rotation (3x3) </a:t>
            </a:r>
          </a:p>
          <a:p>
            <a:pPr fontAlgn="base">
              <a:spcBef>
                <a:spcPct val="0"/>
              </a:spcBef>
              <a:spcAft>
                <a:spcPct val="0"/>
              </a:spcAft>
            </a:pPr>
            <a:r>
              <a:rPr lang="en-US" b="1" dirty="0">
                <a:solidFill>
                  <a:prstClr val="black"/>
                </a:solidFill>
                <a:latin typeface="Arial" charset="0"/>
              </a:rPr>
              <a:t>t</a:t>
            </a:r>
            <a:r>
              <a:rPr lang="en-US" dirty="0">
                <a:solidFill>
                  <a:prstClr val="black"/>
                </a:solidFill>
                <a:latin typeface="Arial" charset="0"/>
              </a:rPr>
              <a:t>: Translation (3x1)</a:t>
            </a:r>
          </a:p>
          <a:p>
            <a:pPr fontAlgn="base">
              <a:spcBef>
                <a:spcPct val="0"/>
              </a:spcBef>
              <a:spcAft>
                <a:spcPct val="0"/>
              </a:spcAft>
            </a:pPr>
            <a:r>
              <a:rPr lang="en-US" b="1" dirty="0">
                <a:solidFill>
                  <a:prstClr val="black"/>
                </a:solidFill>
                <a:latin typeface="Arial" charset="0"/>
              </a:rPr>
              <a:t>X</a:t>
            </a:r>
            <a:r>
              <a:rPr lang="en-US" dirty="0">
                <a:solidFill>
                  <a:prstClr val="black"/>
                </a:solidFill>
                <a:latin typeface="Arial" charset="0"/>
              </a:rPr>
              <a:t>:</a:t>
            </a:r>
            <a:r>
              <a:rPr lang="en-US" b="1" dirty="0">
                <a:solidFill>
                  <a:prstClr val="black"/>
                </a:solidFill>
                <a:latin typeface="Arial" charset="0"/>
              </a:rPr>
              <a:t> </a:t>
            </a:r>
            <a:r>
              <a:rPr lang="en-US" dirty="0">
                <a:solidFill>
                  <a:prstClr val="black"/>
                </a:solidFill>
                <a:latin typeface="Arial" charset="0"/>
              </a:rPr>
              <a:t>World Coordinates: (X,Y,Z,1)</a:t>
            </a:r>
          </a:p>
        </p:txBody>
      </p:sp>
      <p:pic>
        <p:nvPicPr>
          <p:cNvPr id="4102" name="Picture 2"/>
          <p:cNvPicPr>
            <a:picLocks noChangeAspect="1" noChangeArrowheads="1"/>
          </p:cNvPicPr>
          <p:nvPr/>
        </p:nvPicPr>
        <p:blipFill>
          <a:blip r:embed="rId6" cstate="print"/>
          <a:srcRect/>
          <a:stretch>
            <a:fillRect/>
          </a:stretch>
        </p:blipFill>
        <p:spPr bwMode="auto">
          <a:xfrm>
            <a:off x="2532062" y="1646873"/>
            <a:ext cx="6629400" cy="2752725"/>
          </a:xfrm>
          <a:prstGeom prst="rect">
            <a:avLst/>
          </a:prstGeom>
          <a:noFill/>
          <a:ln w="9525">
            <a:noFill/>
            <a:miter lim="800000"/>
            <a:headEnd/>
            <a:tailEnd/>
          </a:ln>
        </p:spPr>
      </p:pic>
      <p:sp>
        <p:nvSpPr>
          <p:cNvPr id="4103" name="Line 12"/>
          <p:cNvSpPr>
            <a:spLocks noChangeShapeType="1"/>
          </p:cNvSpPr>
          <p:nvPr/>
        </p:nvSpPr>
        <p:spPr bwMode="auto">
          <a:xfrm flipV="1">
            <a:off x="9237662" y="1570673"/>
            <a:ext cx="0" cy="1216025"/>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04" name="Line 13"/>
          <p:cNvSpPr>
            <a:spLocks noChangeShapeType="1"/>
          </p:cNvSpPr>
          <p:nvPr/>
        </p:nvSpPr>
        <p:spPr bwMode="auto">
          <a:xfrm flipH="1">
            <a:off x="8704262" y="2789872"/>
            <a:ext cx="533400" cy="533400"/>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05" name="Line 14"/>
          <p:cNvSpPr>
            <a:spLocks noChangeShapeType="1"/>
          </p:cNvSpPr>
          <p:nvPr/>
        </p:nvSpPr>
        <p:spPr bwMode="auto">
          <a:xfrm>
            <a:off x="9237662" y="2789872"/>
            <a:ext cx="685800" cy="76200"/>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06" name="Text Box 15"/>
          <p:cNvSpPr txBox="1">
            <a:spLocks noChangeArrowheads="1"/>
          </p:cNvSpPr>
          <p:nvPr/>
        </p:nvSpPr>
        <p:spPr bwMode="auto">
          <a:xfrm>
            <a:off x="9237662" y="3018473"/>
            <a:ext cx="184150" cy="366713"/>
          </a:xfrm>
          <a:prstGeom prst="rect">
            <a:avLst/>
          </a:prstGeom>
          <a:noFill/>
          <a:ln w="25400">
            <a:noFill/>
            <a:miter lim="800000"/>
            <a:headEnd/>
            <a:tailEnd/>
          </a:ln>
        </p:spPr>
        <p:txBody>
          <a:bodyPr wrap="none">
            <a:spAutoFit/>
          </a:bodyPr>
          <a:lstStyle/>
          <a:p>
            <a:pPr fontAlgn="base">
              <a:spcBef>
                <a:spcPct val="0"/>
              </a:spcBef>
              <a:spcAft>
                <a:spcPct val="0"/>
              </a:spcAft>
            </a:pPr>
            <a:endParaRPr lang="en-US">
              <a:solidFill>
                <a:prstClr val="black"/>
              </a:solidFill>
              <a:latin typeface="Arial" charset="0"/>
            </a:endParaRPr>
          </a:p>
        </p:txBody>
      </p:sp>
      <p:sp>
        <p:nvSpPr>
          <p:cNvPr id="4107" name="Text Box 16"/>
          <p:cNvSpPr txBox="1">
            <a:spLocks noChangeArrowheads="1"/>
          </p:cNvSpPr>
          <p:nvPr/>
        </p:nvSpPr>
        <p:spPr bwMode="auto">
          <a:xfrm>
            <a:off x="9161462" y="2850197"/>
            <a:ext cx="506870" cy="400110"/>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O</a:t>
            </a:r>
            <a:r>
              <a:rPr lang="en-US" sz="2000" baseline="-25000">
                <a:solidFill>
                  <a:prstClr val="black"/>
                </a:solidFill>
                <a:latin typeface="Arial" charset="0"/>
              </a:rPr>
              <a:t>w</a:t>
            </a:r>
          </a:p>
        </p:txBody>
      </p:sp>
      <p:sp>
        <p:nvSpPr>
          <p:cNvPr id="4108" name="Text Box 17"/>
          <p:cNvSpPr txBox="1">
            <a:spLocks noChangeArrowheads="1"/>
          </p:cNvSpPr>
          <p:nvPr/>
        </p:nvSpPr>
        <p:spPr bwMode="auto">
          <a:xfrm>
            <a:off x="8475662" y="3323273"/>
            <a:ext cx="374650"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i</a:t>
            </a:r>
            <a:r>
              <a:rPr lang="en-US" sz="2000" baseline="-25000">
                <a:solidFill>
                  <a:prstClr val="black"/>
                </a:solidFill>
                <a:latin typeface="Arial" charset="0"/>
              </a:rPr>
              <a:t>w</a:t>
            </a:r>
          </a:p>
        </p:txBody>
      </p:sp>
      <p:sp>
        <p:nvSpPr>
          <p:cNvPr id="4109" name="Text Box 18"/>
          <p:cNvSpPr txBox="1">
            <a:spLocks noChangeArrowheads="1"/>
          </p:cNvSpPr>
          <p:nvPr/>
        </p:nvSpPr>
        <p:spPr bwMode="auto">
          <a:xfrm>
            <a:off x="9542462" y="2408873"/>
            <a:ext cx="439738"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k</a:t>
            </a:r>
            <a:r>
              <a:rPr lang="en-US" sz="2000" baseline="-25000">
                <a:solidFill>
                  <a:prstClr val="black"/>
                </a:solidFill>
                <a:latin typeface="Arial" charset="0"/>
              </a:rPr>
              <a:t>w</a:t>
            </a:r>
          </a:p>
        </p:txBody>
      </p:sp>
      <p:sp>
        <p:nvSpPr>
          <p:cNvPr id="4110" name="Text Box 19"/>
          <p:cNvSpPr txBox="1">
            <a:spLocks noChangeArrowheads="1"/>
          </p:cNvSpPr>
          <p:nvPr/>
        </p:nvSpPr>
        <p:spPr bwMode="auto">
          <a:xfrm>
            <a:off x="9313862" y="1494473"/>
            <a:ext cx="374650"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j</a:t>
            </a:r>
            <a:r>
              <a:rPr lang="en-US" sz="2000" baseline="-25000">
                <a:solidFill>
                  <a:prstClr val="black"/>
                </a:solidFill>
                <a:latin typeface="Arial" charset="0"/>
              </a:rPr>
              <a:t>w</a:t>
            </a:r>
          </a:p>
        </p:txBody>
      </p:sp>
      <p:sp>
        <p:nvSpPr>
          <p:cNvPr id="4111" name="Freeform 22"/>
          <p:cNvSpPr>
            <a:spLocks/>
          </p:cNvSpPr>
          <p:nvPr/>
        </p:nvSpPr>
        <p:spPr bwMode="auto">
          <a:xfrm>
            <a:off x="5808662" y="1710372"/>
            <a:ext cx="3200400" cy="469900"/>
          </a:xfrm>
          <a:custGeom>
            <a:avLst/>
            <a:gdLst>
              <a:gd name="T0" fmla="*/ 0 w 2016"/>
              <a:gd name="T1" fmla="*/ 2147483647 h 296"/>
              <a:gd name="T2" fmla="*/ 2147483647 w 2016"/>
              <a:gd name="T3" fmla="*/ 2147483647 h 296"/>
              <a:gd name="T4" fmla="*/ 2147483647 w 2016"/>
              <a:gd name="T5" fmla="*/ 2147483647 h 296"/>
              <a:gd name="T6" fmla="*/ 2147483647 w 2016"/>
              <a:gd name="T7" fmla="*/ 2147483647 h 296"/>
              <a:gd name="T8" fmla="*/ 0 60000 65536"/>
              <a:gd name="T9" fmla="*/ 0 60000 65536"/>
              <a:gd name="T10" fmla="*/ 0 60000 65536"/>
              <a:gd name="T11" fmla="*/ 0 60000 65536"/>
              <a:gd name="T12" fmla="*/ 0 w 2016"/>
              <a:gd name="T13" fmla="*/ 0 h 296"/>
              <a:gd name="T14" fmla="*/ 2016 w 2016"/>
              <a:gd name="T15" fmla="*/ 296 h 296"/>
            </a:gdLst>
            <a:ahLst/>
            <a:cxnLst>
              <a:cxn ang="T8">
                <a:pos x="T0" y="T1"/>
              </a:cxn>
              <a:cxn ang="T9">
                <a:pos x="T2" y="T3"/>
              </a:cxn>
              <a:cxn ang="T10">
                <a:pos x="T4" y="T5"/>
              </a:cxn>
              <a:cxn ang="T11">
                <a:pos x="T6" y="T7"/>
              </a:cxn>
            </a:cxnLst>
            <a:rect l="T12" t="T13" r="T14" b="T15"/>
            <a:pathLst>
              <a:path w="2016" h="296">
                <a:moveTo>
                  <a:pt x="0" y="296"/>
                </a:moveTo>
                <a:cubicBezTo>
                  <a:pt x="188" y="224"/>
                  <a:pt x="376" y="152"/>
                  <a:pt x="624" y="104"/>
                </a:cubicBezTo>
                <a:cubicBezTo>
                  <a:pt x="872" y="56"/>
                  <a:pt x="1256" y="16"/>
                  <a:pt x="1488" y="8"/>
                </a:cubicBezTo>
                <a:cubicBezTo>
                  <a:pt x="1720" y="0"/>
                  <a:pt x="1868" y="28"/>
                  <a:pt x="2016" y="56"/>
                </a:cubicBezTo>
              </a:path>
            </a:pathLst>
          </a:custGeom>
          <a:noFill/>
          <a:ln w="76200">
            <a:solidFill>
              <a:schemeClr val="tx1"/>
            </a:solidFill>
            <a:round/>
            <a:headEnd type="triangle" w="med" len="me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12" name="Text Box 23"/>
          <p:cNvSpPr txBox="1">
            <a:spLocks noChangeArrowheads="1"/>
          </p:cNvSpPr>
          <p:nvPr/>
        </p:nvSpPr>
        <p:spPr bwMode="auto">
          <a:xfrm>
            <a:off x="6723062" y="1342073"/>
            <a:ext cx="496888" cy="366713"/>
          </a:xfrm>
          <a:prstGeom prst="rect">
            <a:avLst/>
          </a:prstGeom>
          <a:noFill/>
          <a:ln w="25400">
            <a:noFill/>
            <a:miter lim="800000"/>
            <a:headEnd/>
            <a:tailEnd/>
          </a:ln>
        </p:spPr>
        <p:txBody>
          <a:bodyPr wrap="none">
            <a:spAutoFit/>
          </a:bodyPr>
          <a:lstStyle/>
          <a:p>
            <a:pPr fontAlgn="base">
              <a:spcBef>
                <a:spcPct val="0"/>
              </a:spcBef>
              <a:spcAft>
                <a:spcPct val="0"/>
              </a:spcAft>
            </a:pPr>
            <a:r>
              <a:rPr lang="en-US" dirty="0" err="1">
                <a:solidFill>
                  <a:prstClr val="black"/>
                </a:solidFill>
                <a:latin typeface="Arial" charset="0"/>
              </a:rPr>
              <a:t>R,t</a:t>
            </a:r>
            <a:endParaRPr lang="en-US" dirty="0">
              <a:solidFill>
                <a:prstClr val="black"/>
              </a:solidFill>
              <a:latin typeface="Arial" charset="0"/>
            </a:endParaRPr>
          </a:p>
        </p:txBody>
      </p:sp>
      <p:sp>
        <p:nvSpPr>
          <p:cNvPr id="2" name="TextBox 1"/>
          <p:cNvSpPr txBox="1"/>
          <p:nvPr/>
        </p:nvSpPr>
        <p:spPr>
          <a:xfrm>
            <a:off x="8027894" y="2132647"/>
            <a:ext cx="381000" cy="381000"/>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18" name="TextBox 17"/>
          <p:cNvSpPr txBox="1"/>
          <p:nvPr/>
        </p:nvSpPr>
        <p:spPr>
          <a:xfrm>
            <a:off x="2663826" y="3399472"/>
            <a:ext cx="401637" cy="369332"/>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3" name="Left Brace 2"/>
          <p:cNvSpPr/>
          <p:nvPr/>
        </p:nvSpPr>
        <p:spPr>
          <a:xfrm rot="16200000">
            <a:off x="4531360" y="5095875"/>
            <a:ext cx="381000" cy="1295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n-US">
              <a:solidFill>
                <a:prstClr val="black"/>
              </a:solidFill>
              <a:latin typeface="Calibri"/>
            </a:endParaRPr>
          </a:p>
        </p:txBody>
      </p:sp>
      <p:sp>
        <p:nvSpPr>
          <p:cNvPr id="4" name="TextBox 3"/>
          <p:cNvSpPr txBox="1"/>
          <p:nvPr/>
        </p:nvSpPr>
        <p:spPr>
          <a:xfrm>
            <a:off x="3911600" y="5979160"/>
            <a:ext cx="17526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Extrinsic Matrix</a:t>
            </a:r>
          </a:p>
        </p:txBody>
      </p:sp>
    </p:spTree>
    <p:extLst>
      <p:ext uri="{BB962C8B-B14F-4D97-AF65-F5344CB8AC3E}">
        <p14:creationId xmlns:p14="http://schemas.microsoft.com/office/powerpoint/2010/main" val="4253638700"/>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6832600" y="2451100"/>
            <a:ext cx="2730500" cy="3708400"/>
          </a:xfrm>
          <a:custGeom>
            <a:avLst/>
            <a:gdLst>
              <a:gd name="connsiteX0" fmla="*/ 38100 w 2730500"/>
              <a:gd name="connsiteY0" fmla="*/ 3035300 h 3708400"/>
              <a:gd name="connsiteX1" fmla="*/ 0 w 2730500"/>
              <a:gd name="connsiteY1" fmla="*/ 622300 h 3708400"/>
              <a:gd name="connsiteX2" fmla="*/ 2730500 w 2730500"/>
              <a:gd name="connsiteY2" fmla="*/ 0 h 3708400"/>
              <a:gd name="connsiteX3" fmla="*/ 2730500 w 2730500"/>
              <a:gd name="connsiteY3" fmla="*/ 3708400 h 3708400"/>
              <a:gd name="connsiteX4" fmla="*/ 38100 w 2730500"/>
              <a:gd name="connsiteY4" fmla="*/ 3035300 h 370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0" h="3708400">
                <a:moveTo>
                  <a:pt x="38100" y="3035300"/>
                </a:moveTo>
                <a:lnTo>
                  <a:pt x="0" y="622300"/>
                </a:lnTo>
                <a:lnTo>
                  <a:pt x="2730500" y="0"/>
                </a:lnTo>
                <a:lnTo>
                  <a:pt x="2730500" y="3708400"/>
                </a:lnTo>
                <a:lnTo>
                  <a:pt x="38100" y="303530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2" name="Title 1"/>
          <p:cNvSpPr>
            <a:spLocks noGrp="1"/>
          </p:cNvSpPr>
          <p:nvPr>
            <p:ph type="title"/>
          </p:nvPr>
        </p:nvSpPr>
        <p:spPr/>
        <p:txBody>
          <a:bodyPr/>
          <a:lstStyle/>
          <a:p>
            <a:r>
              <a:rPr lang="en-US" dirty="0"/>
              <a:t>Projective geometry</a:t>
            </a:r>
          </a:p>
        </p:txBody>
      </p:sp>
      <p:sp>
        <p:nvSpPr>
          <p:cNvPr id="3" name="Content Placeholder 2"/>
          <p:cNvSpPr>
            <a:spLocks noGrp="1"/>
          </p:cNvSpPr>
          <p:nvPr>
            <p:ph idx="1"/>
          </p:nvPr>
        </p:nvSpPr>
        <p:spPr/>
        <p:txBody>
          <a:bodyPr/>
          <a:lstStyle/>
          <a:p>
            <a:r>
              <a:rPr lang="en-US" dirty="0"/>
              <a:t>2D point in </a:t>
            </a:r>
            <a:r>
              <a:rPr lang="en-US" dirty="0" err="1"/>
              <a:t>cartesian</a:t>
            </a:r>
            <a:r>
              <a:rPr lang="en-US" dirty="0"/>
              <a:t> = (</a:t>
            </a:r>
            <a:r>
              <a:rPr lang="en-US" dirty="0" err="1"/>
              <a:t>x,y</a:t>
            </a:r>
            <a:r>
              <a:rPr lang="en-US" dirty="0"/>
              <a:t>) coordinates</a:t>
            </a:r>
          </a:p>
          <a:p>
            <a:r>
              <a:rPr lang="en-US" dirty="0"/>
              <a:t>2D point in projective = (</a:t>
            </a:r>
            <a:r>
              <a:rPr lang="en-US" dirty="0" err="1"/>
              <a:t>x,y,w</a:t>
            </a:r>
            <a:r>
              <a:rPr lang="en-US" dirty="0"/>
              <a:t>) coordinates</a:t>
            </a:r>
          </a:p>
        </p:txBody>
      </p:sp>
      <p:sp>
        <p:nvSpPr>
          <p:cNvPr id="4" name="TextBox 3"/>
          <p:cNvSpPr txBox="1"/>
          <p:nvPr/>
        </p:nvSpPr>
        <p:spPr>
          <a:xfrm>
            <a:off x="1511300" y="6488668"/>
            <a:ext cx="3352800" cy="369332"/>
          </a:xfrm>
          <a:prstGeom prst="rect">
            <a:avLst/>
          </a:prstGeom>
          <a:noFill/>
        </p:spPr>
        <p:txBody>
          <a:bodyPr wrap="square" rtlCol="0">
            <a:spAutoFit/>
          </a:bodyPr>
          <a:lstStyle/>
          <a:p>
            <a:pPr fontAlgn="base">
              <a:spcBef>
                <a:spcPct val="0"/>
              </a:spcBef>
              <a:spcAft>
                <a:spcPct val="0"/>
              </a:spcAft>
            </a:pPr>
            <a:r>
              <a:rPr lang="en-US" dirty="0">
                <a:solidFill>
                  <a:prstClr val="white">
                    <a:lumMod val="50000"/>
                  </a:prstClr>
                </a:solidFill>
                <a:latin typeface="Arial" charset="0"/>
              </a:rPr>
              <a:t>Idea from www.tomdalling.com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100" y="2971800"/>
            <a:ext cx="2654300" cy="2654300"/>
          </a:xfrm>
          <a:prstGeom prst="rect">
            <a:avLst/>
          </a:prstGeom>
          <a:scene3d>
            <a:camera prst="perspectiveHeroicExtremeLeftFacing" fov="7200000">
              <a:rot lat="0" lon="1800000" rev="0"/>
            </a:camera>
            <a:lightRig rig="threePt" dir="t"/>
          </a:scene3d>
        </p:spPr>
      </p:pic>
      <p:cxnSp>
        <p:nvCxnSpPr>
          <p:cNvPr id="13" name="Straight Arrow Connector 12"/>
          <p:cNvCxnSpPr/>
          <p:nvPr/>
        </p:nvCxnSpPr>
        <p:spPr>
          <a:xfrm flipH="1" flipV="1">
            <a:off x="6629400" y="3060700"/>
            <a:ext cx="31750" cy="25971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680200" y="5626100"/>
            <a:ext cx="2870200" cy="7493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223000" y="2906714"/>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Y</a:t>
            </a:r>
          </a:p>
        </p:txBody>
      </p:sp>
      <p:sp>
        <p:nvSpPr>
          <p:cNvPr id="16" name="TextBox 15"/>
          <p:cNvSpPr txBox="1"/>
          <p:nvPr/>
        </p:nvSpPr>
        <p:spPr>
          <a:xfrm>
            <a:off x="9594850" y="6030417"/>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X</a:t>
            </a:r>
          </a:p>
        </p:txBody>
      </p:sp>
      <p:sp>
        <p:nvSpPr>
          <p:cNvPr id="19" name="Freeform 18"/>
          <p:cNvSpPr/>
          <p:nvPr/>
        </p:nvSpPr>
        <p:spPr>
          <a:xfrm>
            <a:off x="7874000" y="5664200"/>
            <a:ext cx="292100" cy="1231900"/>
          </a:xfrm>
          <a:custGeom>
            <a:avLst/>
            <a:gdLst>
              <a:gd name="connsiteX0" fmla="*/ 0 w 292100"/>
              <a:gd name="connsiteY0" fmla="*/ 0 h 1231900"/>
              <a:gd name="connsiteX1" fmla="*/ 0 w 292100"/>
              <a:gd name="connsiteY1" fmla="*/ 1231900 h 1231900"/>
              <a:gd name="connsiteX2" fmla="*/ 292100 w 292100"/>
              <a:gd name="connsiteY2" fmla="*/ 1231900 h 1231900"/>
              <a:gd name="connsiteX3" fmla="*/ 292100 w 292100"/>
              <a:gd name="connsiteY3" fmla="*/ 101600 h 1231900"/>
              <a:gd name="connsiteX4" fmla="*/ 0 w 292100"/>
              <a:gd name="connsiteY4" fmla="*/ 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100" h="1231900">
                <a:moveTo>
                  <a:pt x="0" y="0"/>
                </a:moveTo>
                <a:lnTo>
                  <a:pt x="0" y="1231900"/>
                </a:lnTo>
                <a:lnTo>
                  <a:pt x="292100" y="1231900"/>
                </a:lnTo>
                <a:lnTo>
                  <a:pt x="292100" y="10160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21" name="Trapezoid 20"/>
          <p:cNvSpPr/>
          <p:nvPr/>
        </p:nvSpPr>
        <p:spPr>
          <a:xfrm rot="15498638">
            <a:off x="2692053" y="5042948"/>
            <a:ext cx="685800" cy="609600"/>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sp>
        <p:nvSpPr>
          <p:cNvPr id="22" name="Trapezoid 21"/>
          <p:cNvSpPr/>
          <p:nvPr/>
        </p:nvSpPr>
        <p:spPr>
          <a:xfrm rot="15498638">
            <a:off x="2844453" y="5195348"/>
            <a:ext cx="685800" cy="609600"/>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cxnSp>
        <p:nvCxnSpPr>
          <p:cNvPr id="24" name="Straight Connector 23"/>
          <p:cNvCxnSpPr/>
          <p:nvPr/>
        </p:nvCxnSpPr>
        <p:spPr>
          <a:xfrm flipH="1" flipV="1">
            <a:off x="2692400" y="5207000"/>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26" name="Straight Connector 25"/>
          <p:cNvCxnSpPr/>
          <p:nvPr/>
        </p:nvCxnSpPr>
        <p:spPr>
          <a:xfrm flipH="1" flipV="1">
            <a:off x="2755900" y="5561552"/>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27" name="Straight Connector 26"/>
          <p:cNvCxnSpPr/>
          <p:nvPr/>
        </p:nvCxnSpPr>
        <p:spPr>
          <a:xfrm flipH="1" flipV="1">
            <a:off x="3276600" y="4953000"/>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29" name="Straight Connector 28"/>
          <p:cNvCxnSpPr/>
          <p:nvPr/>
        </p:nvCxnSpPr>
        <p:spPr>
          <a:xfrm flipV="1">
            <a:off x="3276600" y="3193032"/>
            <a:ext cx="3733800" cy="1757174"/>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33" name="Straight Connector 32"/>
          <p:cNvCxnSpPr/>
          <p:nvPr/>
        </p:nvCxnSpPr>
        <p:spPr>
          <a:xfrm flipV="1">
            <a:off x="3429000" y="2657476"/>
            <a:ext cx="6019800" cy="2445130"/>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35" name="Straight Connector 34"/>
          <p:cNvCxnSpPr/>
          <p:nvPr/>
        </p:nvCxnSpPr>
        <p:spPr>
          <a:xfrm>
            <a:off x="3567312" y="5790182"/>
            <a:ext cx="5881488" cy="210568"/>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37" name="Straight Connector 36"/>
          <p:cNvCxnSpPr/>
          <p:nvPr/>
        </p:nvCxnSpPr>
        <p:spPr>
          <a:xfrm flipV="1">
            <a:off x="3555306" y="5447792"/>
            <a:ext cx="3455094" cy="212852"/>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41" name="TextBox 40"/>
          <p:cNvSpPr txBox="1"/>
          <p:nvPr/>
        </p:nvSpPr>
        <p:spPr>
          <a:xfrm>
            <a:off x="2019648" y="4547035"/>
            <a:ext cx="1142653" cy="367166"/>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Projector</a:t>
            </a:r>
          </a:p>
        </p:txBody>
      </p:sp>
    </p:spTree>
    <p:extLst>
      <p:ext uri="{BB962C8B-B14F-4D97-AF65-F5344CB8AC3E}">
        <p14:creationId xmlns:p14="http://schemas.microsoft.com/office/powerpoint/2010/main" val="22364371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Projective geometry</a:t>
            </a:r>
          </a:p>
        </p:txBody>
      </p:sp>
      <p:sp>
        <p:nvSpPr>
          <p:cNvPr id="3" name="Content Placeholder 2"/>
          <p:cNvSpPr>
            <a:spLocks noGrp="1"/>
          </p:cNvSpPr>
          <p:nvPr>
            <p:ph idx="1"/>
          </p:nvPr>
        </p:nvSpPr>
        <p:spPr/>
        <p:txBody>
          <a:bodyPr/>
          <a:lstStyle/>
          <a:p>
            <a:r>
              <a:rPr lang="en-US" dirty="0"/>
              <a:t>2D point in </a:t>
            </a:r>
            <a:r>
              <a:rPr lang="en-US" dirty="0" err="1"/>
              <a:t>cartesian</a:t>
            </a:r>
            <a:r>
              <a:rPr lang="en-US" dirty="0"/>
              <a:t> = (</a:t>
            </a:r>
            <a:r>
              <a:rPr lang="en-US" dirty="0" err="1"/>
              <a:t>x,y</a:t>
            </a:r>
            <a:r>
              <a:rPr lang="en-US" dirty="0"/>
              <a:t>) coordinates</a:t>
            </a:r>
          </a:p>
          <a:p>
            <a:r>
              <a:rPr lang="en-US" dirty="0"/>
              <a:t>2D point in projective = (</a:t>
            </a:r>
            <a:r>
              <a:rPr lang="en-US" dirty="0" err="1"/>
              <a:t>x,y,w</a:t>
            </a:r>
            <a:r>
              <a:rPr lang="en-US" dirty="0"/>
              <a:t>) coordinates</a:t>
            </a:r>
          </a:p>
        </p:txBody>
      </p:sp>
      <p:sp>
        <p:nvSpPr>
          <p:cNvPr id="7" name="Freeform 6"/>
          <p:cNvSpPr/>
          <p:nvPr/>
        </p:nvSpPr>
        <p:spPr>
          <a:xfrm>
            <a:off x="6832600" y="2451100"/>
            <a:ext cx="2730500" cy="3708400"/>
          </a:xfrm>
          <a:custGeom>
            <a:avLst/>
            <a:gdLst>
              <a:gd name="connsiteX0" fmla="*/ 38100 w 2730500"/>
              <a:gd name="connsiteY0" fmla="*/ 3035300 h 3708400"/>
              <a:gd name="connsiteX1" fmla="*/ 0 w 2730500"/>
              <a:gd name="connsiteY1" fmla="*/ 622300 h 3708400"/>
              <a:gd name="connsiteX2" fmla="*/ 2730500 w 2730500"/>
              <a:gd name="connsiteY2" fmla="*/ 0 h 3708400"/>
              <a:gd name="connsiteX3" fmla="*/ 2730500 w 2730500"/>
              <a:gd name="connsiteY3" fmla="*/ 3708400 h 3708400"/>
              <a:gd name="connsiteX4" fmla="*/ 38100 w 2730500"/>
              <a:gd name="connsiteY4" fmla="*/ 3035300 h 370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0" h="3708400">
                <a:moveTo>
                  <a:pt x="38100" y="3035300"/>
                </a:moveTo>
                <a:lnTo>
                  <a:pt x="0" y="622300"/>
                </a:lnTo>
                <a:lnTo>
                  <a:pt x="2730500" y="0"/>
                </a:lnTo>
                <a:lnTo>
                  <a:pt x="2730500" y="3708400"/>
                </a:lnTo>
                <a:lnTo>
                  <a:pt x="38100" y="303530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100" y="2971800"/>
            <a:ext cx="2654300" cy="2654300"/>
          </a:xfrm>
          <a:prstGeom prst="rect">
            <a:avLst/>
          </a:prstGeom>
          <a:scene3d>
            <a:camera prst="perspectiveHeroicExtremeLeftFacing" fov="7200000">
              <a:rot lat="0" lon="1800000" rev="0"/>
            </a:camera>
            <a:lightRig rig="threePt" dir="t"/>
          </a:scene3d>
        </p:spPr>
      </p:pic>
      <p:cxnSp>
        <p:nvCxnSpPr>
          <p:cNvPr id="9" name="Straight Arrow Connector 8"/>
          <p:cNvCxnSpPr/>
          <p:nvPr/>
        </p:nvCxnSpPr>
        <p:spPr>
          <a:xfrm flipH="1" flipV="1">
            <a:off x="6629400" y="3060700"/>
            <a:ext cx="31750" cy="25971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680200" y="5626100"/>
            <a:ext cx="2870200" cy="7493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223000" y="2906714"/>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Y</a:t>
            </a:r>
          </a:p>
        </p:txBody>
      </p:sp>
      <p:sp>
        <p:nvSpPr>
          <p:cNvPr id="12" name="TextBox 11"/>
          <p:cNvSpPr txBox="1"/>
          <p:nvPr/>
        </p:nvSpPr>
        <p:spPr>
          <a:xfrm>
            <a:off x="9594850" y="6030417"/>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X</a:t>
            </a:r>
          </a:p>
        </p:txBody>
      </p:sp>
      <p:sp>
        <p:nvSpPr>
          <p:cNvPr id="13" name="Freeform 12"/>
          <p:cNvSpPr/>
          <p:nvPr/>
        </p:nvSpPr>
        <p:spPr>
          <a:xfrm>
            <a:off x="7874000" y="5664200"/>
            <a:ext cx="292100" cy="1231900"/>
          </a:xfrm>
          <a:custGeom>
            <a:avLst/>
            <a:gdLst>
              <a:gd name="connsiteX0" fmla="*/ 0 w 292100"/>
              <a:gd name="connsiteY0" fmla="*/ 0 h 1231900"/>
              <a:gd name="connsiteX1" fmla="*/ 0 w 292100"/>
              <a:gd name="connsiteY1" fmla="*/ 1231900 h 1231900"/>
              <a:gd name="connsiteX2" fmla="*/ 292100 w 292100"/>
              <a:gd name="connsiteY2" fmla="*/ 1231900 h 1231900"/>
              <a:gd name="connsiteX3" fmla="*/ 292100 w 292100"/>
              <a:gd name="connsiteY3" fmla="*/ 101600 h 1231900"/>
              <a:gd name="connsiteX4" fmla="*/ 0 w 292100"/>
              <a:gd name="connsiteY4" fmla="*/ 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100" h="1231900">
                <a:moveTo>
                  <a:pt x="0" y="0"/>
                </a:moveTo>
                <a:lnTo>
                  <a:pt x="0" y="1231900"/>
                </a:lnTo>
                <a:lnTo>
                  <a:pt x="292100" y="1231900"/>
                </a:lnTo>
                <a:lnTo>
                  <a:pt x="292100" y="10160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14" name="Trapezoid 13"/>
          <p:cNvSpPr/>
          <p:nvPr/>
        </p:nvSpPr>
        <p:spPr>
          <a:xfrm rot="15498638">
            <a:off x="2692053" y="5042948"/>
            <a:ext cx="685800" cy="609600"/>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sp>
        <p:nvSpPr>
          <p:cNvPr id="15" name="Trapezoid 14"/>
          <p:cNvSpPr/>
          <p:nvPr/>
        </p:nvSpPr>
        <p:spPr>
          <a:xfrm rot="15498638">
            <a:off x="2844453" y="5195348"/>
            <a:ext cx="685800" cy="609600"/>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cxnSp>
        <p:nvCxnSpPr>
          <p:cNvPr id="16" name="Straight Connector 15"/>
          <p:cNvCxnSpPr/>
          <p:nvPr/>
        </p:nvCxnSpPr>
        <p:spPr>
          <a:xfrm flipH="1" flipV="1">
            <a:off x="2692400" y="5207000"/>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17" name="Straight Connector 16"/>
          <p:cNvCxnSpPr/>
          <p:nvPr/>
        </p:nvCxnSpPr>
        <p:spPr>
          <a:xfrm flipH="1" flipV="1">
            <a:off x="2755900" y="5561552"/>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Straight Connector 17"/>
          <p:cNvCxnSpPr/>
          <p:nvPr/>
        </p:nvCxnSpPr>
        <p:spPr>
          <a:xfrm flipH="1" flipV="1">
            <a:off x="3276600" y="4953000"/>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flipV="1">
            <a:off x="3276600" y="3193032"/>
            <a:ext cx="3733800" cy="1757174"/>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0" name="Straight Connector 19"/>
          <p:cNvCxnSpPr/>
          <p:nvPr/>
        </p:nvCxnSpPr>
        <p:spPr>
          <a:xfrm flipV="1">
            <a:off x="3429000" y="2657476"/>
            <a:ext cx="6019800" cy="2445130"/>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1" name="Straight Connector 20"/>
          <p:cNvCxnSpPr/>
          <p:nvPr/>
        </p:nvCxnSpPr>
        <p:spPr>
          <a:xfrm>
            <a:off x="3567312" y="5790182"/>
            <a:ext cx="5881488" cy="210568"/>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2" name="Straight Connector 21"/>
          <p:cNvCxnSpPr/>
          <p:nvPr/>
        </p:nvCxnSpPr>
        <p:spPr>
          <a:xfrm flipV="1">
            <a:off x="3555306" y="5447792"/>
            <a:ext cx="3455094" cy="212852"/>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23" name="TextBox 22"/>
          <p:cNvSpPr txBox="1"/>
          <p:nvPr/>
        </p:nvSpPr>
        <p:spPr>
          <a:xfrm>
            <a:off x="2019648" y="4547035"/>
            <a:ext cx="1142653" cy="367166"/>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Projector</a:t>
            </a:r>
          </a:p>
        </p:txBody>
      </p:sp>
      <p:cxnSp>
        <p:nvCxnSpPr>
          <p:cNvPr id="25" name="Straight Arrow Connector 24"/>
          <p:cNvCxnSpPr>
            <a:stCxn id="15" idx="2"/>
          </p:cNvCxnSpPr>
          <p:nvPr/>
        </p:nvCxnSpPr>
        <p:spPr>
          <a:xfrm flipV="1">
            <a:off x="3485832" y="4406900"/>
            <a:ext cx="4502468" cy="103149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422900" y="4422016"/>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W</a:t>
            </a:r>
          </a:p>
        </p:txBody>
      </p:sp>
      <p:sp>
        <p:nvSpPr>
          <p:cNvPr id="27" name="TextBox 26"/>
          <p:cNvSpPr txBox="1"/>
          <p:nvPr/>
        </p:nvSpPr>
        <p:spPr>
          <a:xfrm>
            <a:off x="1511300" y="6488668"/>
            <a:ext cx="3352800" cy="369332"/>
          </a:xfrm>
          <a:prstGeom prst="rect">
            <a:avLst/>
          </a:prstGeom>
          <a:noFill/>
        </p:spPr>
        <p:txBody>
          <a:bodyPr wrap="square" rtlCol="0">
            <a:spAutoFit/>
          </a:bodyPr>
          <a:lstStyle/>
          <a:p>
            <a:pPr fontAlgn="base">
              <a:spcBef>
                <a:spcPct val="0"/>
              </a:spcBef>
              <a:spcAft>
                <a:spcPct val="0"/>
              </a:spcAft>
            </a:pPr>
            <a:r>
              <a:rPr lang="en-US" dirty="0">
                <a:solidFill>
                  <a:prstClr val="white">
                    <a:lumMod val="50000"/>
                  </a:prstClr>
                </a:solidFill>
                <a:latin typeface="Arial" charset="0"/>
              </a:rPr>
              <a:t>Idea from www.tomdalling.com</a:t>
            </a:r>
          </a:p>
        </p:txBody>
      </p:sp>
    </p:spTree>
    <p:extLst>
      <p:ext uri="{BB962C8B-B14F-4D97-AF65-F5344CB8AC3E}">
        <p14:creationId xmlns:p14="http://schemas.microsoft.com/office/powerpoint/2010/main" val="24611734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Varying w</a:t>
            </a:r>
          </a:p>
        </p:txBody>
      </p:sp>
      <p:sp>
        <p:nvSpPr>
          <p:cNvPr id="6" name="TextBox 5"/>
          <p:cNvSpPr txBox="1"/>
          <p:nvPr/>
        </p:nvSpPr>
        <p:spPr>
          <a:xfrm>
            <a:off x="3733800" y="1305580"/>
            <a:ext cx="1066800" cy="523220"/>
          </a:xfrm>
          <a:prstGeom prst="rect">
            <a:avLst/>
          </a:prstGeom>
          <a:noFill/>
        </p:spPr>
        <p:txBody>
          <a:bodyPr wrap="square" rtlCol="0">
            <a:spAutoFit/>
          </a:bodyPr>
          <a:lstStyle/>
          <a:p>
            <a:pPr fontAlgn="base">
              <a:spcBef>
                <a:spcPct val="0"/>
              </a:spcBef>
              <a:spcAft>
                <a:spcPct val="0"/>
              </a:spcAft>
            </a:pPr>
            <a:r>
              <a:rPr lang="en-US" sz="2800" dirty="0">
                <a:solidFill>
                  <a:prstClr val="black"/>
                </a:solidFill>
                <a:latin typeface="Arial" charset="0"/>
              </a:rPr>
              <a:t>w</a:t>
            </a:r>
            <a:r>
              <a:rPr lang="en-US" sz="2800" baseline="-25000" dirty="0">
                <a:solidFill>
                  <a:prstClr val="black"/>
                </a:solidFill>
                <a:latin typeface="Arial" charset="0"/>
              </a:rPr>
              <a:t>1</a:t>
            </a:r>
          </a:p>
        </p:txBody>
      </p:sp>
      <p:sp>
        <p:nvSpPr>
          <p:cNvPr id="7" name="TextBox 6"/>
          <p:cNvSpPr txBox="1"/>
          <p:nvPr/>
        </p:nvSpPr>
        <p:spPr>
          <a:xfrm>
            <a:off x="7924800" y="1305580"/>
            <a:ext cx="1524000" cy="523220"/>
          </a:xfrm>
          <a:prstGeom prst="rect">
            <a:avLst/>
          </a:prstGeom>
          <a:noFill/>
        </p:spPr>
        <p:txBody>
          <a:bodyPr wrap="square" rtlCol="0">
            <a:spAutoFit/>
          </a:bodyPr>
          <a:lstStyle/>
          <a:p>
            <a:pPr fontAlgn="base">
              <a:spcBef>
                <a:spcPct val="0"/>
              </a:spcBef>
              <a:spcAft>
                <a:spcPct val="0"/>
              </a:spcAft>
            </a:pPr>
            <a:r>
              <a:rPr lang="en-US" sz="2800" dirty="0">
                <a:solidFill>
                  <a:prstClr val="black"/>
                </a:solidFill>
                <a:latin typeface="Arial" charset="0"/>
              </a:rPr>
              <a:t>w</a:t>
            </a:r>
            <a:r>
              <a:rPr lang="en-US" sz="2800" baseline="-25000" dirty="0">
                <a:solidFill>
                  <a:prstClr val="black"/>
                </a:solidFill>
                <a:latin typeface="Arial" charset="0"/>
              </a:rPr>
              <a:t>2</a:t>
            </a:r>
            <a:r>
              <a:rPr lang="en-US" sz="2800" dirty="0">
                <a:solidFill>
                  <a:prstClr val="black"/>
                </a:solidFill>
                <a:latin typeface="Arial" charset="0"/>
              </a:rPr>
              <a:t> &lt; w</a:t>
            </a:r>
            <a:r>
              <a:rPr lang="en-US" sz="2800" baseline="-25000" dirty="0">
                <a:solidFill>
                  <a:prstClr val="black"/>
                </a:solidFill>
                <a:latin typeface="Arial" charset="0"/>
              </a:rPr>
              <a:t>1</a:t>
            </a:r>
          </a:p>
        </p:txBody>
      </p:sp>
      <p:sp>
        <p:nvSpPr>
          <p:cNvPr id="8" name="TextBox 7"/>
          <p:cNvSpPr txBox="1"/>
          <p:nvPr/>
        </p:nvSpPr>
        <p:spPr>
          <a:xfrm>
            <a:off x="6705601" y="4800600"/>
            <a:ext cx="3753837"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Projected image becomes smaller.</a:t>
            </a:r>
          </a:p>
        </p:txBody>
      </p:sp>
      <p:sp>
        <p:nvSpPr>
          <p:cNvPr id="9" name="Freeform 8"/>
          <p:cNvSpPr/>
          <p:nvPr/>
        </p:nvSpPr>
        <p:spPr>
          <a:xfrm>
            <a:off x="4560692" y="2154066"/>
            <a:ext cx="1549866" cy="2104935"/>
          </a:xfrm>
          <a:custGeom>
            <a:avLst/>
            <a:gdLst>
              <a:gd name="connsiteX0" fmla="*/ 38100 w 2730500"/>
              <a:gd name="connsiteY0" fmla="*/ 3035300 h 3708400"/>
              <a:gd name="connsiteX1" fmla="*/ 0 w 2730500"/>
              <a:gd name="connsiteY1" fmla="*/ 622300 h 3708400"/>
              <a:gd name="connsiteX2" fmla="*/ 2730500 w 2730500"/>
              <a:gd name="connsiteY2" fmla="*/ 0 h 3708400"/>
              <a:gd name="connsiteX3" fmla="*/ 2730500 w 2730500"/>
              <a:gd name="connsiteY3" fmla="*/ 3708400 h 3708400"/>
              <a:gd name="connsiteX4" fmla="*/ 38100 w 2730500"/>
              <a:gd name="connsiteY4" fmla="*/ 3035300 h 370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0" h="3708400">
                <a:moveTo>
                  <a:pt x="38100" y="3035300"/>
                </a:moveTo>
                <a:lnTo>
                  <a:pt x="0" y="622300"/>
                </a:lnTo>
                <a:lnTo>
                  <a:pt x="2730500" y="0"/>
                </a:lnTo>
                <a:lnTo>
                  <a:pt x="2730500" y="3708400"/>
                </a:lnTo>
                <a:lnTo>
                  <a:pt x="38100" y="303530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2562" y="2449621"/>
            <a:ext cx="1506614" cy="1506614"/>
          </a:xfrm>
          <a:prstGeom prst="rect">
            <a:avLst/>
          </a:prstGeom>
          <a:scene3d>
            <a:camera prst="perspectiveHeroicExtremeLeftFacing" fov="7200000">
              <a:rot lat="0" lon="2400000" rev="0"/>
            </a:camera>
            <a:lightRig rig="threePt" dir="t"/>
          </a:scene3d>
        </p:spPr>
      </p:pic>
      <p:cxnSp>
        <p:nvCxnSpPr>
          <p:cNvPr id="11" name="Straight Arrow Connector 10"/>
          <p:cNvCxnSpPr/>
          <p:nvPr/>
        </p:nvCxnSpPr>
        <p:spPr>
          <a:xfrm flipH="1" flipV="1">
            <a:off x="4445353" y="2500083"/>
            <a:ext cx="18022" cy="14741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474189" y="3956235"/>
            <a:ext cx="1629161" cy="4253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060328" y="2245064"/>
            <a:ext cx="309973"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Y</a:t>
            </a:r>
          </a:p>
        </p:txBody>
      </p:sp>
      <p:sp>
        <p:nvSpPr>
          <p:cNvPr id="14" name="TextBox 13"/>
          <p:cNvSpPr txBox="1"/>
          <p:nvPr/>
        </p:nvSpPr>
        <p:spPr>
          <a:xfrm>
            <a:off x="6128581" y="4185731"/>
            <a:ext cx="309973"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X</a:t>
            </a:r>
          </a:p>
        </p:txBody>
      </p:sp>
      <p:sp>
        <p:nvSpPr>
          <p:cNvPr id="15" name="Freeform 14"/>
          <p:cNvSpPr/>
          <p:nvPr/>
        </p:nvSpPr>
        <p:spPr>
          <a:xfrm>
            <a:off x="5151804" y="3977861"/>
            <a:ext cx="165800" cy="699242"/>
          </a:xfrm>
          <a:custGeom>
            <a:avLst/>
            <a:gdLst>
              <a:gd name="connsiteX0" fmla="*/ 0 w 292100"/>
              <a:gd name="connsiteY0" fmla="*/ 0 h 1231900"/>
              <a:gd name="connsiteX1" fmla="*/ 0 w 292100"/>
              <a:gd name="connsiteY1" fmla="*/ 1231900 h 1231900"/>
              <a:gd name="connsiteX2" fmla="*/ 292100 w 292100"/>
              <a:gd name="connsiteY2" fmla="*/ 1231900 h 1231900"/>
              <a:gd name="connsiteX3" fmla="*/ 292100 w 292100"/>
              <a:gd name="connsiteY3" fmla="*/ 101600 h 1231900"/>
              <a:gd name="connsiteX4" fmla="*/ 0 w 292100"/>
              <a:gd name="connsiteY4" fmla="*/ 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100" h="1231900">
                <a:moveTo>
                  <a:pt x="0" y="0"/>
                </a:moveTo>
                <a:lnTo>
                  <a:pt x="0" y="1231900"/>
                </a:lnTo>
                <a:lnTo>
                  <a:pt x="292100" y="1231900"/>
                </a:lnTo>
                <a:lnTo>
                  <a:pt x="292100" y="10160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16" name="Trapezoid 15"/>
          <p:cNvSpPr/>
          <p:nvPr/>
        </p:nvSpPr>
        <p:spPr>
          <a:xfrm rot="15498638">
            <a:off x="2210467" y="3625232"/>
            <a:ext cx="389269" cy="346017"/>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sp>
        <p:nvSpPr>
          <p:cNvPr id="17" name="Trapezoid 16"/>
          <p:cNvSpPr/>
          <p:nvPr/>
        </p:nvSpPr>
        <p:spPr>
          <a:xfrm rot="15498638">
            <a:off x="2296971" y="3711736"/>
            <a:ext cx="389269" cy="346017"/>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cxnSp>
        <p:nvCxnSpPr>
          <p:cNvPr id="18" name="Straight Connector 17"/>
          <p:cNvCxnSpPr/>
          <p:nvPr/>
        </p:nvCxnSpPr>
        <p:spPr>
          <a:xfrm flipH="1" flipV="1">
            <a:off x="2210663" y="3718349"/>
            <a:ext cx="86504" cy="94308"/>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flipH="1" flipV="1">
            <a:off x="2246706" y="3919597"/>
            <a:ext cx="86504" cy="94308"/>
          </a:xfrm>
          <a:prstGeom prst="line">
            <a:avLst/>
          </a:prstGeom>
        </p:spPr>
        <p:style>
          <a:lnRef idx="1">
            <a:schemeClr val="accent2"/>
          </a:lnRef>
          <a:fillRef idx="0">
            <a:schemeClr val="accent2"/>
          </a:fillRef>
          <a:effectRef idx="0">
            <a:schemeClr val="accent2"/>
          </a:effectRef>
          <a:fontRef idx="minor">
            <a:schemeClr val="tx1"/>
          </a:fontRef>
        </p:style>
      </p:cxnSp>
      <p:cxnSp>
        <p:nvCxnSpPr>
          <p:cNvPr id="20" name="Straight Connector 19"/>
          <p:cNvCxnSpPr/>
          <p:nvPr/>
        </p:nvCxnSpPr>
        <p:spPr>
          <a:xfrm flipH="1" flipV="1">
            <a:off x="2542262" y="3574175"/>
            <a:ext cx="86504" cy="94308"/>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Straight Connector 20"/>
          <p:cNvCxnSpPr/>
          <p:nvPr/>
        </p:nvCxnSpPr>
        <p:spPr>
          <a:xfrm flipV="1">
            <a:off x="2542262" y="2575195"/>
            <a:ext cx="2119352" cy="997394"/>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2" name="Straight Connector 21"/>
          <p:cNvCxnSpPr/>
          <p:nvPr/>
        </p:nvCxnSpPr>
        <p:spPr>
          <a:xfrm flipV="1">
            <a:off x="2628766" y="2271208"/>
            <a:ext cx="3416914" cy="1387887"/>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3" name="Straight Connector 22"/>
          <p:cNvCxnSpPr/>
          <p:nvPr/>
        </p:nvCxnSpPr>
        <p:spPr>
          <a:xfrm>
            <a:off x="2707274" y="4049371"/>
            <a:ext cx="3338406" cy="119521"/>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4" name="Straight Connector 23"/>
          <p:cNvCxnSpPr/>
          <p:nvPr/>
        </p:nvCxnSpPr>
        <p:spPr>
          <a:xfrm flipV="1">
            <a:off x="2700460" y="3855026"/>
            <a:ext cx="1961155" cy="120817"/>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529739" y="3105097"/>
            <a:ext cx="1376661"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Projector</a:t>
            </a:r>
          </a:p>
        </p:txBody>
      </p:sp>
      <p:cxnSp>
        <p:nvCxnSpPr>
          <p:cNvPr id="26" name="Straight Arrow Connector 25"/>
          <p:cNvCxnSpPr>
            <a:stCxn id="17" idx="2"/>
          </p:cNvCxnSpPr>
          <p:nvPr/>
        </p:nvCxnSpPr>
        <p:spPr>
          <a:xfrm flipV="1">
            <a:off x="2661026" y="3264203"/>
            <a:ext cx="2555657" cy="58548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9" name="Freeform 38"/>
          <p:cNvSpPr/>
          <p:nvPr/>
        </p:nvSpPr>
        <p:spPr>
          <a:xfrm>
            <a:off x="8725126" y="2117428"/>
            <a:ext cx="1549866" cy="2104935"/>
          </a:xfrm>
          <a:custGeom>
            <a:avLst/>
            <a:gdLst>
              <a:gd name="connsiteX0" fmla="*/ 38100 w 2730500"/>
              <a:gd name="connsiteY0" fmla="*/ 3035300 h 3708400"/>
              <a:gd name="connsiteX1" fmla="*/ 0 w 2730500"/>
              <a:gd name="connsiteY1" fmla="*/ 622300 h 3708400"/>
              <a:gd name="connsiteX2" fmla="*/ 2730500 w 2730500"/>
              <a:gd name="connsiteY2" fmla="*/ 0 h 3708400"/>
              <a:gd name="connsiteX3" fmla="*/ 2730500 w 2730500"/>
              <a:gd name="connsiteY3" fmla="*/ 3708400 h 3708400"/>
              <a:gd name="connsiteX4" fmla="*/ 38100 w 2730500"/>
              <a:gd name="connsiteY4" fmla="*/ 3035300 h 370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0" h="3708400">
                <a:moveTo>
                  <a:pt x="38100" y="3035300"/>
                </a:moveTo>
                <a:lnTo>
                  <a:pt x="0" y="622300"/>
                </a:lnTo>
                <a:lnTo>
                  <a:pt x="2730500" y="0"/>
                </a:lnTo>
                <a:lnTo>
                  <a:pt x="2730500" y="3708400"/>
                </a:lnTo>
                <a:lnTo>
                  <a:pt x="38100" y="303530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281" y="2636585"/>
            <a:ext cx="1108274" cy="1108274"/>
          </a:xfrm>
          <a:prstGeom prst="rect">
            <a:avLst/>
          </a:prstGeom>
          <a:scene3d>
            <a:camera prst="perspectiveHeroicExtremeLeftFacing" fov="7200000">
              <a:rot lat="0" lon="2400000" rev="0"/>
            </a:camera>
            <a:lightRig rig="threePt" dir="t"/>
          </a:scene3d>
        </p:spPr>
      </p:pic>
      <p:cxnSp>
        <p:nvCxnSpPr>
          <p:cNvPr id="41" name="Straight Arrow Connector 40"/>
          <p:cNvCxnSpPr/>
          <p:nvPr/>
        </p:nvCxnSpPr>
        <p:spPr>
          <a:xfrm flipH="1" flipV="1">
            <a:off x="8609787" y="2463445"/>
            <a:ext cx="18022" cy="14741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8638623" y="3919597"/>
            <a:ext cx="1629161" cy="4253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8224762" y="2208426"/>
            <a:ext cx="309973"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Y</a:t>
            </a:r>
          </a:p>
        </p:txBody>
      </p:sp>
      <p:sp>
        <p:nvSpPr>
          <p:cNvPr id="44" name="TextBox 43"/>
          <p:cNvSpPr txBox="1"/>
          <p:nvPr/>
        </p:nvSpPr>
        <p:spPr>
          <a:xfrm>
            <a:off x="10293015" y="4149093"/>
            <a:ext cx="309973"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X</a:t>
            </a:r>
          </a:p>
        </p:txBody>
      </p:sp>
      <p:sp>
        <p:nvSpPr>
          <p:cNvPr id="45" name="Freeform 44"/>
          <p:cNvSpPr/>
          <p:nvPr/>
        </p:nvSpPr>
        <p:spPr>
          <a:xfrm>
            <a:off x="9316238" y="3941223"/>
            <a:ext cx="165800" cy="699242"/>
          </a:xfrm>
          <a:custGeom>
            <a:avLst/>
            <a:gdLst>
              <a:gd name="connsiteX0" fmla="*/ 0 w 292100"/>
              <a:gd name="connsiteY0" fmla="*/ 0 h 1231900"/>
              <a:gd name="connsiteX1" fmla="*/ 0 w 292100"/>
              <a:gd name="connsiteY1" fmla="*/ 1231900 h 1231900"/>
              <a:gd name="connsiteX2" fmla="*/ 292100 w 292100"/>
              <a:gd name="connsiteY2" fmla="*/ 1231900 h 1231900"/>
              <a:gd name="connsiteX3" fmla="*/ 292100 w 292100"/>
              <a:gd name="connsiteY3" fmla="*/ 101600 h 1231900"/>
              <a:gd name="connsiteX4" fmla="*/ 0 w 292100"/>
              <a:gd name="connsiteY4" fmla="*/ 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100" h="1231900">
                <a:moveTo>
                  <a:pt x="0" y="0"/>
                </a:moveTo>
                <a:lnTo>
                  <a:pt x="0" y="1231900"/>
                </a:lnTo>
                <a:lnTo>
                  <a:pt x="292100" y="1231900"/>
                </a:lnTo>
                <a:lnTo>
                  <a:pt x="292100" y="10160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46" name="Trapezoid 45"/>
          <p:cNvSpPr/>
          <p:nvPr/>
        </p:nvSpPr>
        <p:spPr>
          <a:xfrm rot="15498638">
            <a:off x="7268778" y="3410056"/>
            <a:ext cx="389269" cy="346017"/>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sp>
        <p:nvSpPr>
          <p:cNvPr id="47" name="Trapezoid 46"/>
          <p:cNvSpPr/>
          <p:nvPr/>
        </p:nvSpPr>
        <p:spPr>
          <a:xfrm rot="15498638">
            <a:off x="7355282" y="3496560"/>
            <a:ext cx="389269" cy="346017"/>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cxnSp>
        <p:nvCxnSpPr>
          <p:cNvPr id="48" name="Straight Connector 47"/>
          <p:cNvCxnSpPr/>
          <p:nvPr/>
        </p:nvCxnSpPr>
        <p:spPr>
          <a:xfrm flipH="1" flipV="1">
            <a:off x="7268974" y="3503173"/>
            <a:ext cx="86504" cy="94308"/>
          </a:xfrm>
          <a:prstGeom prst="line">
            <a:avLst/>
          </a:prstGeom>
        </p:spPr>
        <p:style>
          <a:lnRef idx="1">
            <a:schemeClr val="accent2"/>
          </a:lnRef>
          <a:fillRef idx="0">
            <a:schemeClr val="accent2"/>
          </a:fillRef>
          <a:effectRef idx="0">
            <a:schemeClr val="accent2"/>
          </a:effectRef>
          <a:fontRef idx="minor">
            <a:schemeClr val="tx1"/>
          </a:fontRef>
        </p:style>
      </p:cxnSp>
      <p:cxnSp>
        <p:nvCxnSpPr>
          <p:cNvPr id="49" name="Straight Connector 48"/>
          <p:cNvCxnSpPr/>
          <p:nvPr/>
        </p:nvCxnSpPr>
        <p:spPr>
          <a:xfrm flipH="1" flipV="1">
            <a:off x="7305017" y="3704421"/>
            <a:ext cx="86504" cy="94308"/>
          </a:xfrm>
          <a:prstGeom prst="line">
            <a:avLst/>
          </a:prstGeom>
        </p:spPr>
        <p:style>
          <a:lnRef idx="1">
            <a:schemeClr val="accent2"/>
          </a:lnRef>
          <a:fillRef idx="0">
            <a:schemeClr val="accent2"/>
          </a:fillRef>
          <a:effectRef idx="0">
            <a:schemeClr val="accent2"/>
          </a:effectRef>
          <a:fontRef idx="minor">
            <a:schemeClr val="tx1"/>
          </a:fontRef>
        </p:style>
      </p:cxnSp>
      <p:cxnSp>
        <p:nvCxnSpPr>
          <p:cNvPr id="50" name="Straight Connector 49"/>
          <p:cNvCxnSpPr/>
          <p:nvPr/>
        </p:nvCxnSpPr>
        <p:spPr>
          <a:xfrm flipH="1" flipV="1">
            <a:off x="7600573" y="3358999"/>
            <a:ext cx="86504" cy="94308"/>
          </a:xfrm>
          <a:prstGeom prst="line">
            <a:avLst/>
          </a:prstGeom>
        </p:spPr>
        <p:style>
          <a:lnRef idx="1">
            <a:schemeClr val="accent2"/>
          </a:lnRef>
          <a:fillRef idx="0">
            <a:schemeClr val="accent2"/>
          </a:fillRef>
          <a:effectRef idx="0">
            <a:schemeClr val="accent2"/>
          </a:effectRef>
          <a:fontRef idx="minor">
            <a:schemeClr val="tx1"/>
          </a:fontRef>
        </p:style>
      </p:cxnSp>
      <p:cxnSp>
        <p:nvCxnSpPr>
          <p:cNvPr id="51" name="Straight Connector 50"/>
          <p:cNvCxnSpPr/>
          <p:nvPr/>
        </p:nvCxnSpPr>
        <p:spPr>
          <a:xfrm flipV="1">
            <a:off x="7607186" y="2679382"/>
            <a:ext cx="1439913" cy="682247"/>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52" name="Straight Connector 51"/>
          <p:cNvCxnSpPr/>
          <p:nvPr/>
        </p:nvCxnSpPr>
        <p:spPr>
          <a:xfrm flipV="1">
            <a:off x="7687077" y="2563608"/>
            <a:ext cx="2251478" cy="900299"/>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53" name="Straight Connector 52"/>
          <p:cNvCxnSpPr/>
          <p:nvPr/>
        </p:nvCxnSpPr>
        <p:spPr>
          <a:xfrm>
            <a:off x="7758771" y="3837812"/>
            <a:ext cx="2179785" cy="22822"/>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54" name="Straight Connector 53"/>
          <p:cNvCxnSpPr/>
          <p:nvPr/>
        </p:nvCxnSpPr>
        <p:spPr>
          <a:xfrm flipV="1">
            <a:off x="7758771" y="3710399"/>
            <a:ext cx="1221031" cy="37382"/>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55" name="TextBox 54"/>
          <p:cNvSpPr txBox="1"/>
          <p:nvPr/>
        </p:nvSpPr>
        <p:spPr>
          <a:xfrm>
            <a:off x="6125370" y="2877500"/>
            <a:ext cx="1376661"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Projector</a:t>
            </a:r>
          </a:p>
        </p:txBody>
      </p:sp>
      <p:cxnSp>
        <p:nvCxnSpPr>
          <p:cNvPr id="56" name="Straight Arrow Connector 55"/>
          <p:cNvCxnSpPr/>
          <p:nvPr/>
        </p:nvCxnSpPr>
        <p:spPr>
          <a:xfrm flipV="1">
            <a:off x="7692422" y="3227565"/>
            <a:ext cx="1688694" cy="38191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19013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Projective geometry</a:t>
            </a:r>
          </a:p>
        </p:txBody>
      </p:sp>
      <p:sp>
        <p:nvSpPr>
          <p:cNvPr id="3" name="Content Placeholder 2"/>
          <p:cNvSpPr>
            <a:spLocks noGrp="1"/>
          </p:cNvSpPr>
          <p:nvPr>
            <p:ph idx="1"/>
          </p:nvPr>
        </p:nvSpPr>
        <p:spPr/>
        <p:txBody>
          <a:bodyPr/>
          <a:lstStyle/>
          <a:p>
            <a:r>
              <a:rPr lang="en-US" dirty="0"/>
              <a:t>2D point in projective = (</a:t>
            </a:r>
            <a:r>
              <a:rPr lang="en-US" dirty="0" err="1"/>
              <a:t>x,y,w</a:t>
            </a:r>
            <a:r>
              <a:rPr lang="en-US" dirty="0"/>
              <a:t>) coordinates</a:t>
            </a:r>
          </a:p>
          <a:p>
            <a:pPr lvl="1"/>
            <a:r>
              <a:rPr lang="en-US" dirty="0"/>
              <a:t>w defines the scale of the projected image.</a:t>
            </a:r>
          </a:p>
          <a:p>
            <a:pPr lvl="1"/>
            <a:r>
              <a:rPr lang="en-US" dirty="0"/>
              <a:t>Each </a:t>
            </a:r>
            <a:r>
              <a:rPr lang="en-US" dirty="0" err="1"/>
              <a:t>x,y</a:t>
            </a:r>
            <a:r>
              <a:rPr lang="en-US" dirty="0"/>
              <a:t> point becomes a ray!</a:t>
            </a:r>
          </a:p>
        </p:txBody>
      </p:sp>
      <p:sp>
        <p:nvSpPr>
          <p:cNvPr id="7" name="Freeform 6"/>
          <p:cNvSpPr/>
          <p:nvPr/>
        </p:nvSpPr>
        <p:spPr>
          <a:xfrm>
            <a:off x="6927850" y="2438400"/>
            <a:ext cx="2730500" cy="3708400"/>
          </a:xfrm>
          <a:custGeom>
            <a:avLst/>
            <a:gdLst>
              <a:gd name="connsiteX0" fmla="*/ 38100 w 2730500"/>
              <a:gd name="connsiteY0" fmla="*/ 3035300 h 3708400"/>
              <a:gd name="connsiteX1" fmla="*/ 0 w 2730500"/>
              <a:gd name="connsiteY1" fmla="*/ 622300 h 3708400"/>
              <a:gd name="connsiteX2" fmla="*/ 2730500 w 2730500"/>
              <a:gd name="connsiteY2" fmla="*/ 0 h 3708400"/>
              <a:gd name="connsiteX3" fmla="*/ 2730500 w 2730500"/>
              <a:gd name="connsiteY3" fmla="*/ 3708400 h 3708400"/>
              <a:gd name="connsiteX4" fmla="*/ 38100 w 2730500"/>
              <a:gd name="connsiteY4" fmla="*/ 3035300 h 370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0" h="3708400">
                <a:moveTo>
                  <a:pt x="38100" y="3035300"/>
                </a:moveTo>
                <a:lnTo>
                  <a:pt x="0" y="622300"/>
                </a:lnTo>
                <a:lnTo>
                  <a:pt x="2730500" y="0"/>
                </a:lnTo>
                <a:lnTo>
                  <a:pt x="2730500" y="3708400"/>
                </a:lnTo>
                <a:lnTo>
                  <a:pt x="38100" y="303530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350" y="2959100"/>
            <a:ext cx="2654300" cy="2654300"/>
          </a:xfrm>
          <a:prstGeom prst="rect">
            <a:avLst/>
          </a:prstGeom>
          <a:scene3d>
            <a:camera prst="perspectiveHeroicExtremeLeftFacing" fov="7200000">
              <a:rot lat="0" lon="1800000" rev="0"/>
            </a:camera>
            <a:lightRig rig="threePt" dir="t"/>
          </a:scene3d>
        </p:spPr>
      </p:pic>
      <p:cxnSp>
        <p:nvCxnSpPr>
          <p:cNvPr id="9" name="Straight Arrow Connector 8"/>
          <p:cNvCxnSpPr/>
          <p:nvPr/>
        </p:nvCxnSpPr>
        <p:spPr>
          <a:xfrm flipH="1" flipV="1">
            <a:off x="6724650" y="3048000"/>
            <a:ext cx="31750" cy="25971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775450" y="5613400"/>
            <a:ext cx="2870200" cy="7493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318250" y="2894014"/>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Y</a:t>
            </a:r>
          </a:p>
        </p:txBody>
      </p:sp>
      <p:sp>
        <p:nvSpPr>
          <p:cNvPr id="12" name="TextBox 11"/>
          <p:cNvSpPr txBox="1"/>
          <p:nvPr/>
        </p:nvSpPr>
        <p:spPr>
          <a:xfrm>
            <a:off x="9690100" y="6017717"/>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X</a:t>
            </a:r>
          </a:p>
        </p:txBody>
      </p:sp>
      <p:sp>
        <p:nvSpPr>
          <p:cNvPr id="13" name="Freeform 12"/>
          <p:cNvSpPr/>
          <p:nvPr/>
        </p:nvSpPr>
        <p:spPr>
          <a:xfrm>
            <a:off x="7969250" y="5651500"/>
            <a:ext cx="292100" cy="1231900"/>
          </a:xfrm>
          <a:custGeom>
            <a:avLst/>
            <a:gdLst>
              <a:gd name="connsiteX0" fmla="*/ 0 w 292100"/>
              <a:gd name="connsiteY0" fmla="*/ 0 h 1231900"/>
              <a:gd name="connsiteX1" fmla="*/ 0 w 292100"/>
              <a:gd name="connsiteY1" fmla="*/ 1231900 h 1231900"/>
              <a:gd name="connsiteX2" fmla="*/ 292100 w 292100"/>
              <a:gd name="connsiteY2" fmla="*/ 1231900 h 1231900"/>
              <a:gd name="connsiteX3" fmla="*/ 292100 w 292100"/>
              <a:gd name="connsiteY3" fmla="*/ 101600 h 1231900"/>
              <a:gd name="connsiteX4" fmla="*/ 0 w 292100"/>
              <a:gd name="connsiteY4" fmla="*/ 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100" h="1231900">
                <a:moveTo>
                  <a:pt x="0" y="0"/>
                </a:moveTo>
                <a:lnTo>
                  <a:pt x="0" y="1231900"/>
                </a:lnTo>
                <a:lnTo>
                  <a:pt x="292100" y="1231900"/>
                </a:lnTo>
                <a:lnTo>
                  <a:pt x="292100" y="10160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14" name="Trapezoid 13"/>
          <p:cNvSpPr/>
          <p:nvPr/>
        </p:nvSpPr>
        <p:spPr>
          <a:xfrm rot="15498638">
            <a:off x="2787303" y="5030248"/>
            <a:ext cx="685800" cy="609600"/>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sp>
        <p:nvSpPr>
          <p:cNvPr id="15" name="Trapezoid 14"/>
          <p:cNvSpPr/>
          <p:nvPr/>
        </p:nvSpPr>
        <p:spPr>
          <a:xfrm rot="15498638">
            <a:off x="2939703" y="5182648"/>
            <a:ext cx="685800" cy="609600"/>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en-US">
              <a:solidFill>
                <a:prstClr val="black"/>
              </a:solidFill>
              <a:latin typeface="Calibri"/>
            </a:endParaRPr>
          </a:p>
        </p:txBody>
      </p:sp>
      <p:cxnSp>
        <p:nvCxnSpPr>
          <p:cNvPr id="16" name="Straight Connector 15"/>
          <p:cNvCxnSpPr/>
          <p:nvPr/>
        </p:nvCxnSpPr>
        <p:spPr>
          <a:xfrm flipH="1" flipV="1">
            <a:off x="2787650" y="5194300"/>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17" name="Straight Connector 16"/>
          <p:cNvCxnSpPr/>
          <p:nvPr/>
        </p:nvCxnSpPr>
        <p:spPr>
          <a:xfrm flipH="1" flipV="1">
            <a:off x="2851150" y="5548852"/>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Straight Connector 17"/>
          <p:cNvCxnSpPr/>
          <p:nvPr/>
        </p:nvCxnSpPr>
        <p:spPr>
          <a:xfrm flipH="1" flipV="1">
            <a:off x="3371850" y="4940300"/>
            <a:ext cx="152400" cy="166148"/>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flipV="1">
            <a:off x="3371850" y="3180332"/>
            <a:ext cx="3733800" cy="1757174"/>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0" name="Straight Connector 19"/>
          <p:cNvCxnSpPr/>
          <p:nvPr/>
        </p:nvCxnSpPr>
        <p:spPr>
          <a:xfrm flipV="1">
            <a:off x="3524250" y="2644776"/>
            <a:ext cx="6019800" cy="2445130"/>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1" name="Straight Connector 20"/>
          <p:cNvCxnSpPr/>
          <p:nvPr/>
        </p:nvCxnSpPr>
        <p:spPr>
          <a:xfrm>
            <a:off x="3662562" y="5777482"/>
            <a:ext cx="5881488" cy="210568"/>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2" name="Straight Connector 21"/>
          <p:cNvCxnSpPr/>
          <p:nvPr/>
        </p:nvCxnSpPr>
        <p:spPr>
          <a:xfrm flipV="1">
            <a:off x="3650556" y="5435092"/>
            <a:ext cx="3455094" cy="212852"/>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23" name="TextBox 22"/>
          <p:cNvSpPr txBox="1"/>
          <p:nvPr/>
        </p:nvSpPr>
        <p:spPr>
          <a:xfrm>
            <a:off x="2114898" y="4534335"/>
            <a:ext cx="1142653" cy="367166"/>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Projector</a:t>
            </a:r>
          </a:p>
        </p:txBody>
      </p:sp>
      <p:cxnSp>
        <p:nvCxnSpPr>
          <p:cNvPr id="24" name="Straight Arrow Connector 23"/>
          <p:cNvCxnSpPr>
            <a:stCxn id="15" idx="2"/>
          </p:cNvCxnSpPr>
          <p:nvPr/>
        </p:nvCxnSpPr>
        <p:spPr>
          <a:xfrm flipV="1">
            <a:off x="3581082" y="4394200"/>
            <a:ext cx="4502468" cy="103149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518150" y="4409316"/>
            <a:ext cx="546100" cy="461665"/>
          </a:xfrm>
          <a:prstGeom prst="rect">
            <a:avLst/>
          </a:prstGeom>
          <a:noFill/>
        </p:spPr>
        <p:txBody>
          <a:bodyPr wrap="square" rtlCol="0">
            <a:spAutoFit/>
          </a:bodyPr>
          <a:lstStyle/>
          <a:p>
            <a:pPr fontAlgn="base">
              <a:spcBef>
                <a:spcPct val="0"/>
              </a:spcBef>
              <a:spcAft>
                <a:spcPct val="0"/>
              </a:spcAft>
            </a:pPr>
            <a:r>
              <a:rPr lang="en-US" sz="2400" dirty="0">
                <a:solidFill>
                  <a:prstClr val="black"/>
                </a:solidFill>
                <a:latin typeface="Arial" charset="0"/>
              </a:rPr>
              <a:t>W</a:t>
            </a:r>
          </a:p>
        </p:txBody>
      </p:sp>
    </p:spTree>
    <p:extLst>
      <p:ext uri="{BB962C8B-B14F-4D97-AF65-F5344CB8AC3E}">
        <p14:creationId xmlns:p14="http://schemas.microsoft.com/office/powerpoint/2010/main" val="55796742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Projective geometry</a:t>
            </a:r>
          </a:p>
        </p:txBody>
      </p:sp>
      <p:sp>
        <p:nvSpPr>
          <p:cNvPr id="3" name="Content Placeholder 2"/>
          <p:cNvSpPr>
            <a:spLocks noGrp="1"/>
          </p:cNvSpPr>
          <p:nvPr>
            <p:ph idx="1"/>
          </p:nvPr>
        </p:nvSpPr>
        <p:spPr/>
        <p:txBody>
          <a:bodyPr/>
          <a:lstStyle/>
          <a:p>
            <a:r>
              <a:rPr lang="en-US" dirty="0"/>
              <a:t>In 3D, point (</a:t>
            </a:r>
            <a:r>
              <a:rPr lang="en-US" dirty="0" err="1"/>
              <a:t>x,y,z</a:t>
            </a:r>
            <a:r>
              <a:rPr lang="en-US" dirty="0"/>
              <a:t>) becomes (</a:t>
            </a:r>
            <a:r>
              <a:rPr lang="en-US" dirty="0" err="1"/>
              <a:t>x,y,z,w</a:t>
            </a:r>
            <a:r>
              <a:rPr lang="en-US" dirty="0"/>
              <a:t>)</a:t>
            </a:r>
          </a:p>
          <a:p>
            <a:r>
              <a:rPr lang="en-US" dirty="0"/>
              <a:t>Perspective is w varying with z:</a:t>
            </a:r>
          </a:p>
          <a:p>
            <a:pPr lvl="1"/>
            <a:r>
              <a:rPr lang="en-US" dirty="0"/>
              <a:t>Objects far away are appear smaller</a:t>
            </a:r>
          </a:p>
        </p:txBody>
      </p:sp>
      <p:grpSp>
        <p:nvGrpSpPr>
          <p:cNvPr id="12" name="Group 11"/>
          <p:cNvGrpSpPr/>
          <p:nvPr/>
        </p:nvGrpSpPr>
        <p:grpSpPr>
          <a:xfrm>
            <a:off x="2971801" y="3009834"/>
            <a:ext cx="5907087" cy="3087426"/>
            <a:chOff x="1447800" y="3009834"/>
            <a:chExt cx="5907087" cy="3087426"/>
          </a:xfrm>
        </p:grpSpPr>
        <p:pic>
          <p:nvPicPr>
            <p:cNvPr id="4" name="Picture 3"/>
            <p:cNvPicPr>
              <a:picLocks noChangeAspect="1" noChangeArrowheads="1"/>
            </p:cNvPicPr>
            <p:nvPr/>
          </p:nvPicPr>
          <p:blipFill>
            <a:blip r:embed="rId2" cstate="print"/>
            <a:srcRect/>
            <a:stretch>
              <a:fillRect/>
            </a:stretch>
          </p:blipFill>
          <p:spPr bwMode="auto">
            <a:xfrm>
              <a:off x="1447800" y="3009834"/>
              <a:ext cx="5907087" cy="3087426"/>
            </a:xfrm>
            <a:prstGeom prst="rect">
              <a:avLst/>
            </a:prstGeom>
            <a:noFill/>
            <a:ln w="9525">
              <a:noFill/>
              <a:miter lim="800000"/>
              <a:headEnd/>
              <a:tailEnd/>
            </a:ln>
          </p:spPr>
        </p:pic>
        <p:sp>
          <p:nvSpPr>
            <p:cNvPr id="7" name="Text Box 11"/>
            <p:cNvSpPr txBox="1">
              <a:spLocks noChangeArrowheads="1"/>
            </p:cNvSpPr>
            <p:nvPr/>
          </p:nvSpPr>
          <p:spPr bwMode="auto">
            <a:xfrm>
              <a:off x="5842000" y="5298440"/>
              <a:ext cx="515938" cy="369332"/>
            </a:xfrm>
            <a:prstGeom prst="rect">
              <a:avLst/>
            </a:prstGeom>
            <a:noFill/>
            <a:ln w="9525">
              <a:noFill/>
              <a:miter lim="800000"/>
              <a:headEnd/>
              <a:tailEnd/>
            </a:ln>
          </p:spPr>
          <p:txBody>
            <a:bodyPr>
              <a:spAutoFit/>
            </a:bodyPr>
            <a:lstStyle/>
            <a:p>
              <a:pPr fontAlgn="base">
                <a:spcBef>
                  <a:spcPct val="0"/>
                </a:spcBef>
                <a:spcAft>
                  <a:spcPct val="0"/>
                </a:spcAft>
              </a:pPr>
              <a:r>
                <a:rPr lang="en-US" dirty="0">
                  <a:solidFill>
                    <a:prstClr val="black"/>
                  </a:solidFill>
                  <a:latin typeface="Arial" charset="0"/>
                </a:rPr>
                <a:t>B’</a:t>
              </a:r>
            </a:p>
          </p:txBody>
        </p:sp>
        <p:sp>
          <p:nvSpPr>
            <p:cNvPr id="10" name="Rectangle 9"/>
            <p:cNvSpPr>
              <a:spLocks noChangeArrowheads="1"/>
            </p:cNvSpPr>
            <p:nvPr/>
          </p:nvSpPr>
          <p:spPr bwMode="auto">
            <a:xfrm>
              <a:off x="6421756" y="4914900"/>
              <a:ext cx="207644" cy="190500"/>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lang="en-US">
                <a:solidFill>
                  <a:prstClr val="black"/>
                </a:solidFill>
                <a:latin typeface="Arial" charset="0"/>
              </a:endParaRPr>
            </a:p>
          </p:txBody>
        </p:sp>
        <p:sp>
          <p:nvSpPr>
            <p:cNvPr id="11" name="Rectangle 10"/>
            <p:cNvSpPr>
              <a:spLocks noChangeArrowheads="1"/>
            </p:cNvSpPr>
            <p:nvPr/>
          </p:nvSpPr>
          <p:spPr bwMode="auto">
            <a:xfrm>
              <a:off x="5945505" y="4953000"/>
              <a:ext cx="207644" cy="190500"/>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lang="en-US">
                <a:solidFill>
                  <a:prstClr val="black"/>
                </a:solidFill>
                <a:latin typeface="Arial" charset="0"/>
              </a:endParaRPr>
            </a:p>
          </p:txBody>
        </p:sp>
        <p:sp>
          <p:nvSpPr>
            <p:cNvPr id="8" name="Text Box 12"/>
            <p:cNvSpPr txBox="1">
              <a:spLocks noChangeArrowheads="1"/>
            </p:cNvSpPr>
            <p:nvPr/>
          </p:nvSpPr>
          <p:spPr bwMode="auto">
            <a:xfrm>
              <a:off x="6344920" y="4917440"/>
              <a:ext cx="402674" cy="369332"/>
            </a:xfrm>
            <a:prstGeom prst="rect">
              <a:avLst/>
            </a:prstGeom>
            <a:noFill/>
            <a:ln w="9525">
              <a:noFill/>
              <a:miter lim="800000"/>
              <a:headEnd/>
              <a:tailEnd/>
            </a:ln>
          </p:spPr>
          <p:txBody>
            <a:bodyPr wrap="none">
              <a:spAutoFit/>
            </a:bodyPr>
            <a:lstStyle/>
            <a:p>
              <a:pPr fontAlgn="base">
                <a:spcBef>
                  <a:spcPct val="0"/>
                </a:spcBef>
                <a:spcAft>
                  <a:spcPct val="0"/>
                </a:spcAft>
              </a:pPr>
              <a:r>
                <a:rPr lang="en-US" dirty="0">
                  <a:solidFill>
                    <a:prstClr val="black"/>
                  </a:solidFill>
                  <a:latin typeface="Arial" charset="0"/>
                </a:rPr>
                <a:t>C’</a:t>
              </a:r>
            </a:p>
          </p:txBody>
        </p:sp>
      </p:grpSp>
    </p:spTree>
    <p:extLst>
      <p:ext uri="{BB962C8B-B14F-4D97-AF65-F5344CB8AC3E}">
        <p14:creationId xmlns:p14="http://schemas.microsoft.com/office/powerpoint/2010/main" val="49741151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dirty="0"/>
              <a:t>Homogeneous coordinates</a:t>
            </a:r>
          </a:p>
        </p:txBody>
      </p:sp>
      <p:sp>
        <p:nvSpPr>
          <p:cNvPr id="46084" name="Rectangle 22"/>
          <p:cNvSpPr>
            <a:spLocks noChangeArrowheads="1"/>
          </p:cNvSpPr>
          <p:nvPr/>
        </p:nvSpPr>
        <p:spPr bwMode="auto">
          <a:xfrm>
            <a:off x="2971800" y="990600"/>
            <a:ext cx="7086600" cy="533400"/>
          </a:xfrm>
          <a:prstGeom prst="rect">
            <a:avLst/>
          </a:prstGeom>
          <a:noFill/>
          <a:ln w="9525">
            <a:noFill/>
            <a:miter lim="800000"/>
            <a:headEnd/>
            <a:tailEnd/>
          </a:ln>
        </p:spPr>
        <p:txBody>
          <a:bodyPr/>
          <a:lstStyle/>
          <a:p>
            <a:pPr marL="342900" indent="-342900" fontAlgn="base">
              <a:spcBef>
                <a:spcPct val="20000"/>
              </a:spcBef>
              <a:spcAft>
                <a:spcPct val="0"/>
              </a:spcAft>
            </a:pPr>
            <a:r>
              <a:rPr lang="en-US" sz="2400" dirty="0">
                <a:solidFill>
                  <a:prstClr val="black"/>
                </a:solidFill>
                <a:latin typeface="Arial" charset="0"/>
              </a:rPr>
              <a:t>Converting </a:t>
            </a:r>
            <a:r>
              <a:rPr lang="en-US" sz="2400" i="1" dirty="0">
                <a:solidFill>
                  <a:prstClr val="black"/>
                </a:solidFill>
                <a:latin typeface="Arial" charset="0"/>
              </a:rPr>
              <a:t>to</a:t>
            </a:r>
            <a:r>
              <a:rPr lang="en-US" sz="2400" dirty="0">
                <a:solidFill>
                  <a:prstClr val="black"/>
                </a:solidFill>
                <a:latin typeface="Arial" charset="0"/>
              </a:rPr>
              <a:t> homogeneous coordinates</a:t>
            </a:r>
          </a:p>
        </p:txBody>
      </p:sp>
      <p:sp>
        <p:nvSpPr>
          <p:cNvPr id="46085" name="Text Box 32"/>
          <p:cNvSpPr txBox="1">
            <a:spLocks noChangeArrowheads="1"/>
          </p:cNvSpPr>
          <p:nvPr/>
        </p:nvSpPr>
        <p:spPr bwMode="auto">
          <a:xfrm>
            <a:off x="2936438" y="2803525"/>
            <a:ext cx="2848857" cy="400110"/>
          </a:xfrm>
          <a:prstGeom prst="rect">
            <a:avLst/>
          </a:prstGeom>
          <a:noFill/>
          <a:ln w="9525">
            <a:noFill/>
            <a:miter lim="800000"/>
            <a:headEnd/>
            <a:tailEnd/>
          </a:ln>
        </p:spPr>
        <p:txBody>
          <a:bodyPr wrap="none">
            <a:spAutoFit/>
          </a:bodyPr>
          <a:lstStyle/>
          <a:p>
            <a:pPr algn="ctr" fontAlgn="base">
              <a:spcBef>
                <a:spcPct val="0"/>
              </a:spcBef>
              <a:spcAft>
                <a:spcPct val="0"/>
              </a:spcAft>
            </a:pPr>
            <a:r>
              <a:rPr lang="en-US" sz="2000" dirty="0">
                <a:solidFill>
                  <a:prstClr val="black"/>
                </a:solidFill>
                <a:latin typeface="Arial" charset="0"/>
              </a:rPr>
              <a:t>2D (image) coordinates</a:t>
            </a:r>
          </a:p>
        </p:txBody>
      </p:sp>
      <p:sp>
        <p:nvSpPr>
          <p:cNvPr id="46086" name="Text Box 33"/>
          <p:cNvSpPr txBox="1">
            <a:spLocks noChangeArrowheads="1"/>
          </p:cNvSpPr>
          <p:nvPr/>
        </p:nvSpPr>
        <p:spPr bwMode="auto">
          <a:xfrm>
            <a:off x="6517904" y="2792413"/>
            <a:ext cx="2834430" cy="400110"/>
          </a:xfrm>
          <a:prstGeom prst="rect">
            <a:avLst/>
          </a:prstGeom>
          <a:noFill/>
          <a:ln w="9525">
            <a:noFill/>
            <a:miter lim="800000"/>
            <a:headEnd/>
            <a:tailEnd/>
          </a:ln>
        </p:spPr>
        <p:txBody>
          <a:bodyPr wrap="none">
            <a:spAutoFit/>
          </a:bodyPr>
          <a:lstStyle/>
          <a:p>
            <a:pPr algn="ctr" fontAlgn="base">
              <a:spcBef>
                <a:spcPct val="0"/>
              </a:spcBef>
              <a:spcAft>
                <a:spcPct val="0"/>
              </a:spcAft>
            </a:pPr>
            <a:r>
              <a:rPr lang="en-US" sz="2000" dirty="0">
                <a:solidFill>
                  <a:prstClr val="black"/>
                </a:solidFill>
                <a:latin typeface="Arial" charset="0"/>
              </a:rPr>
              <a:t>3D (scene) coordinates</a:t>
            </a:r>
          </a:p>
        </p:txBody>
      </p:sp>
      <p:sp>
        <p:nvSpPr>
          <p:cNvPr id="46087" name="Rectangle 34"/>
          <p:cNvSpPr>
            <a:spLocks noChangeArrowheads="1"/>
          </p:cNvSpPr>
          <p:nvPr/>
        </p:nvSpPr>
        <p:spPr bwMode="auto">
          <a:xfrm>
            <a:off x="2895600" y="4114800"/>
            <a:ext cx="7772400" cy="533400"/>
          </a:xfrm>
          <a:prstGeom prst="rect">
            <a:avLst/>
          </a:prstGeom>
          <a:noFill/>
          <a:ln w="9525">
            <a:noFill/>
            <a:miter lim="800000"/>
            <a:headEnd/>
            <a:tailEnd/>
          </a:ln>
        </p:spPr>
        <p:txBody>
          <a:bodyPr/>
          <a:lstStyle/>
          <a:p>
            <a:pPr marL="342900" indent="-342900" fontAlgn="base">
              <a:spcBef>
                <a:spcPct val="20000"/>
              </a:spcBef>
              <a:spcAft>
                <a:spcPct val="0"/>
              </a:spcAft>
            </a:pPr>
            <a:r>
              <a:rPr lang="en-US" sz="2400">
                <a:solidFill>
                  <a:prstClr val="black"/>
                </a:solidFill>
                <a:latin typeface="Arial" charset="0"/>
              </a:rPr>
              <a:t>Converting </a:t>
            </a:r>
            <a:r>
              <a:rPr lang="en-US" sz="2400" i="1">
                <a:solidFill>
                  <a:prstClr val="black"/>
                </a:solidFill>
                <a:latin typeface="Arial" charset="0"/>
              </a:rPr>
              <a:t>from</a:t>
            </a:r>
            <a:r>
              <a:rPr lang="en-US" sz="2400">
                <a:solidFill>
                  <a:prstClr val="black"/>
                </a:solidFill>
                <a:latin typeface="Arial" charset="0"/>
              </a:rPr>
              <a:t> homogeneous coordinates</a:t>
            </a:r>
          </a:p>
        </p:txBody>
      </p:sp>
      <p:pic>
        <p:nvPicPr>
          <p:cNvPr id="46088" name="Picture 35" descr="Edittex"/>
          <p:cNvPicPr>
            <a:picLocks noChangeAspect="1" noChangeArrowheads="1"/>
          </p:cNvPicPr>
          <p:nvPr>
            <p:custDataLst>
              <p:tags r:id="rId1"/>
            </p:custDataLst>
          </p:nvPr>
        </p:nvPicPr>
        <p:blipFill>
          <a:blip r:embed="rId7" cstate="print"/>
          <a:srcRect/>
          <a:stretch>
            <a:fillRect/>
          </a:stretch>
        </p:blipFill>
        <p:spPr bwMode="auto">
          <a:xfrm>
            <a:off x="3200400" y="1652588"/>
            <a:ext cx="1843088" cy="1035050"/>
          </a:xfrm>
          <a:prstGeom prst="rect">
            <a:avLst/>
          </a:prstGeom>
          <a:noFill/>
          <a:ln w="9525">
            <a:noFill/>
            <a:miter lim="800000"/>
            <a:headEnd/>
            <a:tailEnd/>
          </a:ln>
        </p:spPr>
      </p:pic>
      <p:pic>
        <p:nvPicPr>
          <p:cNvPr id="46089" name="Picture 39" descr="Edittex"/>
          <p:cNvPicPr>
            <a:picLocks noChangeAspect="1" noChangeArrowheads="1"/>
          </p:cNvPicPr>
          <p:nvPr>
            <p:custDataLst>
              <p:tags r:id="rId2"/>
            </p:custDataLst>
          </p:nvPr>
        </p:nvPicPr>
        <p:blipFill>
          <a:blip r:embed="rId8" cstate="print"/>
          <a:srcRect/>
          <a:stretch>
            <a:fillRect/>
          </a:stretch>
        </p:blipFill>
        <p:spPr bwMode="auto">
          <a:xfrm>
            <a:off x="2878138" y="4770438"/>
            <a:ext cx="2622550" cy="1035050"/>
          </a:xfrm>
          <a:prstGeom prst="rect">
            <a:avLst/>
          </a:prstGeom>
          <a:noFill/>
          <a:ln w="9525">
            <a:noFill/>
            <a:miter lim="800000"/>
            <a:headEnd/>
            <a:tailEnd/>
          </a:ln>
        </p:spPr>
      </p:pic>
      <p:pic>
        <p:nvPicPr>
          <p:cNvPr id="46090" name="Picture 41" descr="Edittex"/>
          <p:cNvPicPr>
            <a:picLocks noChangeAspect="1" noChangeArrowheads="1"/>
          </p:cNvPicPr>
          <p:nvPr>
            <p:custDataLst>
              <p:tags r:id="rId3"/>
            </p:custDataLst>
          </p:nvPr>
        </p:nvPicPr>
        <p:blipFill>
          <a:blip r:embed="rId9" cstate="print"/>
          <a:srcRect/>
          <a:stretch>
            <a:fillRect/>
          </a:stretch>
        </p:blipFill>
        <p:spPr bwMode="auto">
          <a:xfrm>
            <a:off x="6419850" y="4625976"/>
            <a:ext cx="3276600" cy="1317625"/>
          </a:xfrm>
          <a:prstGeom prst="rect">
            <a:avLst/>
          </a:prstGeom>
          <a:noFill/>
          <a:ln w="9525">
            <a:noFill/>
            <a:miter lim="800000"/>
            <a:headEnd/>
            <a:tailEnd/>
          </a:ln>
        </p:spPr>
      </p:pic>
      <p:pic>
        <p:nvPicPr>
          <p:cNvPr id="46091" name="Picture 43" descr="Edittex"/>
          <p:cNvPicPr>
            <a:picLocks noChangeAspect="1" noChangeArrowheads="1"/>
          </p:cNvPicPr>
          <p:nvPr>
            <p:custDataLst>
              <p:tags r:id="rId4"/>
            </p:custDataLst>
          </p:nvPr>
        </p:nvPicPr>
        <p:blipFill>
          <a:blip r:embed="rId10" cstate="print"/>
          <a:srcRect/>
          <a:stretch>
            <a:fillRect/>
          </a:stretch>
        </p:blipFill>
        <p:spPr bwMode="auto">
          <a:xfrm>
            <a:off x="6734176" y="1500188"/>
            <a:ext cx="2112963" cy="1319212"/>
          </a:xfrm>
          <a:prstGeom prst="rect">
            <a:avLst/>
          </a:prstGeom>
          <a:noFill/>
          <a:ln w="9525">
            <a:noFill/>
            <a:miter lim="800000"/>
            <a:headEnd/>
            <a:tailEnd/>
          </a:ln>
        </p:spPr>
      </p:pic>
      <p:sp>
        <p:nvSpPr>
          <p:cNvPr id="13" name="Text Box 32"/>
          <p:cNvSpPr txBox="1">
            <a:spLocks noChangeArrowheads="1"/>
          </p:cNvSpPr>
          <p:nvPr/>
        </p:nvSpPr>
        <p:spPr bwMode="auto">
          <a:xfrm>
            <a:off x="2971801" y="6030912"/>
            <a:ext cx="2848857" cy="400110"/>
          </a:xfrm>
          <a:prstGeom prst="rect">
            <a:avLst/>
          </a:prstGeom>
          <a:noFill/>
          <a:ln w="9525">
            <a:noFill/>
            <a:miter lim="800000"/>
            <a:headEnd/>
            <a:tailEnd/>
          </a:ln>
        </p:spPr>
        <p:txBody>
          <a:bodyPr wrap="none">
            <a:spAutoFit/>
          </a:bodyPr>
          <a:lstStyle/>
          <a:p>
            <a:pPr algn="ctr" fontAlgn="base">
              <a:spcBef>
                <a:spcPct val="0"/>
              </a:spcBef>
              <a:spcAft>
                <a:spcPct val="0"/>
              </a:spcAft>
            </a:pPr>
            <a:r>
              <a:rPr lang="en-US" sz="2000" dirty="0">
                <a:solidFill>
                  <a:prstClr val="black"/>
                </a:solidFill>
                <a:latin typeface="Arial" charset="0"/>
              </a:rPr>
              <a:t>2D (image) coordinates</a:t>
            </a:r>
          </a:p>
        </p:txBody>
      </p:sp>
      <p:sp>
        <p:nvSpPr>
          <p:cNvPr id="14" name="Text Box 33"/>
          <p:cNvSpPr txBox="1">
            <a:spLocks noChangeArrowheads="1"/>
          </p:cNvSpPr>
          <p:nvPr/>
        </p:nvSpPr>
        <p:spPr bwMode="auto">
          <a:xfrm>
            <a:off x="6553267" y="6019800"/>
            <a:ext cx="2834430" cy="400110"/>
          </a:xfrm>
          <a:prstGeom prst="rect">
            <a:avLst/>
          </a:prstGeom>
          <a:noFill/>
          <a:ln w="9525">
            <a:noFill/>
            <a:miter lim="800000"/>
            <a:headEnd/>
            <a:tailEnd/>
          </a:ln>
        </p:spPr>
        <p:txBody>
          <a:bodyPr wrap="none">
            <a:spAutoFit/>
          </a:bodyPr>
          <a:lstStyle/>
          <a:p>
            <a:pPr algn="ctr" fontAlgn="base">
              <a:spcBef>
                <a:spcPct val="0"/>
              </a:spcBef>
              <a:spcAft>
                <a:spcPct val="0"/>
              </a:spcAft>
            </a:pPr>
            <a:r>
              <a:rPr lang="en-US" sz="2000" dirty="0">
                <a:solidFill>
                  <a:prstClr val="black"/>
                </a:solidFill>
                <a:latin typeface="Arial" charset="0"/>
              </a:rPr>
              <a:t>3D (scene) coordinates</a:t>
            </a:r>
          </a:p>
        </p:txBody>
      </p:sp>
    </p:spTree>
    <p:extLst>
      <p:ext uri="{BB962C8B-B14F-4D97-AF65-F5344CB8AC3E}">
        <p14:creationId xmlns:p14="http://schemas.microsoft.com/office/powerpoint/2010/main" val="252749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7"/>
                                        </p:tgtEl>
                                        <p:attrNameLst>
                                          <p:attrName>style.visibility</p:attrName>
                                        </p:attrNameLst>
                                      </p:cBhvr>
                                      <p:to>
                                        <p:strVal val="visible"/>
                                      </p:to>
                                    </p:set>
                                    <p:animEffect transition="in" filter="fade">
                                      <p:cBhvr>
                                        <p:cTn id="7" dur="500"/>
                                        <p:tgtEl>
                                          <p:spTgt spid="46087"/>
                                        </p:tgtEl>
                                      </p:cBhvr>
                                    </p:animEffect>
                                  </p:childTnLst>
                                </p:cTn>
                              </p:par>
                              <p:par>
                                <p:cTn id="8" presetID="10" presetClass="entr" presetSubtype="0" fill="hold" nodeType="withEffect">
                                  <p:stCondLst>
                                    <p:cond delay="0"/>
                                  </p:stCondLst>
                                  <p:childTnLst>
                                    <p:set>
                                      <p:cBhvr>
                                        <p:cTn id="9" dur="1" fill="hold">
                                          <p:stCondLst>
                                            <p:cond delay="0"/>
                                          </p:stCondLst>
                                        </p:cTn>
                                        <p:tgtEl>
                                          <p:spTgt spid="46089"/>
                                        </p:tgtEl>
                                        <p:attrNameLst>
                                          <p:attrName>style.visibility</p:attrName>
                                        </p:attrNameLst>
                                      </p:cBhvr>
                                      <p:to>
                                        <p:strVal val="visible"/>
                                      </p:to>
                                    </p:set>
                                    <p:animEffect transition="in" filter="fade">
                                      <p:cBhvr>
                                        <p:cTn id="10" dur="500"/>
                                        <p:tgtEl>
                                          <p:spTgt spid="46089"/>
                                        </p:tgtEl>
                                      </p:cBhvr>
                                    </p:animEffect>
                                  </p:childTnLst>
                                </p:cTn>
                              </p:par>
                              <p:par>
                                <p:cTn id="11" presetID="10" presetClass="entr" presetSubtype="0" fill="hold" nodeType="withEffect">
                                  <p:stCondLst>
                                    <p:cond delay="0"/>
                                  </p:stCondLst>
                                  <p:childTnLst>
                                    <p:set>
                                      <p:cBhvr>
                                        <p:cTn id="12" dur="1" fill="hold">
                                          <p:stCondLst>
                                            <p:cond delay="0"/>
                                          </p:stCondLst>
                                        </p:cTn>
                                        <p:tgtEl>
                                          <p:spTgt spid="46090"/>
                                        </p:tgtEl>
                                        <p:attrNameLst>
                                          <p:attrName>style.visibility</p:attrName>
                                        </p:attrNameLst>
                                      </p:cBhvr>
                                      <p:to>
                                        <p:strVal val="visible"/>
                                      </p:to>
                                    </p:set>
                                    <p:animEffect transition="in" filter="fade">
                                      <p:cBhvr>
                                        <p:cTn id="13" dur="500"/>
                                        <p:tgtEl>
                                          <p:spTgt spid="46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7"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pPr eaLnBrk="1" hangingPunct="1"/>
            <a:r>
              <a:rPr lang="en-US"/>
              <a:t>Homogeneous coordinates</a:t>
            </a:r>
          </a:p>
        </p:txBody>
      </p:sp>
      <p:sp>
        <p:nvSpPr>
          <p:cNvPr id="3" name="Content Placeholder 2"/>
          <p:cNvSpPr>
            <a:spLocks noGrp="1"/>
          </p:cNvSpPr>
          <p:nvPr>
            <p:ph idx="1"/>
          </p:nvPr>
        </p:nvSpPr>
        <p:spPr>
          <a:xfrm>
            <a:off x="1981200" y="990601"/>
            <a:ext cx="8229600" cy="762000"/>
          </a:xfrm>
        </p:spPr>
        <p:txBody>
          <a:bodyPr rtlCol="0">
            <a:normAutofit/>
          </a:bodyPr>
          <a:lstStyle/>
          <a:p>
            <a:pPr eaLnBrk="1" fontAlgn="auto" hangingPunct="1">
              <a:spcAft>
                <a:spcPts val="0"/>
              </a:spcAft>
              <a:buNone/>
              <a:defRPr/>
            </a:pPr>
            <a:r>
              <a:rPr lang="en-US" dirty="0"/>
              <a:t>Scale invariance in projection space</a:t>
            </a:r>
          </a:p>
          <a:p>
            <a:pPr eaLnBrk="1" fontAlgn="auto" hangingPunct="1">
              <a:spcAft>
                <a:spcPts val="0"/>
              </a:spcAft>
              <a:buNone/>
              <a:defRPr/>
            </a:pPr>
            <a:endParaRPr lang="en-US" dirty="0"/>
          </a:p>
          <a:p>
            <a:pPr eaLnBrk="1" fontAlgn="auto" hangingPunct="1">
              <a:spcAft>
                <a:spcPts val="0"/>
              </a:spcAft>
              <a:buNone/>
              <a:defRPr/>
            </a:pPr>
            <a:endParaRPr lang="en-US" dirty="0"/>
          </a:p>
          <a:p>
            <a:pPr eaLnBrk="1" fontAlgn="auto" hangingPunct="1">
              <a:spcAft>
                <a:spcPts val="0"/>
              </a:spcAft>
              <a:buNone/>
              <a:defRPr/>
            </a:pPr>
            <a:endParaRPr lang="en-US" dirty="0"/>
          </a:p>
          <a:p>
            <a:pPr eaLnBrk="1" fontAlgn="auto" hangingPunct="1">
              <a:spcAft>
                <a:spcPts val="0"/>
              </a:spcAft>
              <a:buNone/>
              <a:defRPr/>
            </a:pPr>
            <a:endParaRPr lang="en-US" dirty="0"/>
          </a:p>
          <a:p>
            <a:pPr eaLnBrk="1" fontAlgn="auto" hangingPunct="1">
              <a:spcAft>
                <a:spcPts val="0"/>
              </a:spcAft>
              <a:buNone/>
              <a:defRPr/>
            </a:pPr>
            <a:endParaRPr lang="en-US" dirty="0"/>
          </a:p>
          <a:p>
            <a:pPr eaLnBrk="1" fontAlgn="auto" hangingPunct="1">
              <a:spcAft>
                <a:spcPts val="0"/>
              </a:spcAft>
              <a:buNone/>
              <a:defRPr/>
            </a:pPr>
            <a:endParaRPr lang="en-US" dirty="0"/>
          </a:p>
          <a:p>
            <a:pPr eaLnBrk="1" fontAlgn="auto" hangingPunct="1">
              <a:spcAft>
                <a:spcPts val="0"/>
              </a:spcAft>
              <a:buNone/>
              <a:defRPr/>
            </a:pPr>
            <a:endParaRPr lang="en-US" sz="3600" dirty="0"/>
          </a:p>
        </p:txBody>
      </p:sp>
      <p:graphicFrame>
        <p:nvGraphicFramePr>
          <p:cNvPr id="2050" name="Object 2"/>
          <p:cNvGraphicFramePr>
            <a:graphicFrameLocks noChangeAspect="1"/>
          </p:cNvGraphicFramePr>
          <p:nvPr/>
        </p:nvGraphicFramePr>
        <p:xfrm>
          <a:off x="3886200" y="1849823"/>
          <a:ext cx="4217988" cy="1803400"/>
        </p:xfrm>
        <a:graphic>
          <a:graphicData uri="http://schemas.openxmlformats.org/presentationml/2006/ole">
            <mc:AlternateContent xmlns:mc="http://schemas.openxmlformats.org/markup-compatibility/2006">
              <mc:Choice xmlns:v="urn:schemas-microsoft-com:vml" Requires="v">
                <p:oleObj spid="_x0000_s21519" name="Equation" r:id="rId4" imgW="1663560" imgH="711000" progId="Equation.3">
                  <p:embed/>
                </p:oleObj>
              </mc:Choice>
              <mc:Fallback>
                <p:oleObj name="Equation" r:id="rId4" imgW="1663560" imgH="711000" progId="Equation.3">
                  <p:embed/>
                  <p:pic>
                    <p:nvPicPr>
                      <p:cNvPr id="20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849823"/>
                        <a:ext cx="4217988" cy="180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TextBox 19"/>
          <p:cNvSpPr txBox="1">
            <a:spLocks noChangeArrowheads="1"/>
          </p:cNvSpPr>
          <p:nvPr/>
        </p:nvSpPr>
        <p:spPr bwMode="auto">
          <a:xfrm>
            <a:off x="3352800" y="3602424"/>
            <a:ext cx="3048000" cy="830263"/>
          </a:xfrm>
          <a:prstGeom prst="rect">
            <a:avLst/>
          </a:prstGeom>
          <a:noFill/>
          <a:ln w="9525">
            <a:noFill/>
            <a:miter lim="800000"/>
            <a:headEnd/>
            <a:tailEnd/>
          </a:ln>
        </p:spPr>
        <p:txBody>
          <a:bodyPr>
            <a:spAutoFit/>
          </a:bodyPr>
          <a:lstStyle/>
          <a:p>
            <a:pPr algn="ctr" fontAlgn="base">
              <a:spcBef>
                <a:spcPct val="0"/>
              </a:spcBef>
              <a:spcAft>
                <a:spcPct val="0"/>
              </a:spcAft>
            </a:pPr>
            <a:r>
              <a:rPr lang="en-US" sz="2400" dirty="0">
                <a:solidFill>
                  <a:prstClr val="black"/>
                </a:solidFill>
                <a:latin typeface="Calibri" pitchFamily="34" charset="0"/>
              </a:rPr>
              <a:t>Homogeneous Coordinates</a:t>
            </a:r>
          </a:p>
        </p:txBody>
      </p:sp>
      <p:sp>
        <p:nvSpPr>
          <p:cNvPr id="2054" name="TextBox 20"/>
          <p:cNvSpPr txBox="1">
            <a:spLocks noChangeArrowheads="1"/>
          </p:cNvSpPr>
          <p:nvPr/>
        </p:nvSpPr>
        <p:spPr bwMode="auto">
          <a:xfrm>
            <a:off x="6172200" y="3602424"/>
            <a:ext cx="2209800" cy="830997"/>
          </a:xfrm>
          <a:prstGeom prst="rect">
            <a:avLst/>
          </a:prstGeom>
          <a:noFill/>
          <a:ln w="9525">
            <a:noFill/>
            <a:miter lim="800000"/>
            <a:headEnd/>
            <a:tailEnd/>
          </a:ln>
        </p:spPr>
        <p:txBody>
          <a:bodyPr>
            <a:spAutoFit/>
          </a:bodyPr>
          <a:lstStyle/>
          <a:p>
            <a:pPr algn="ctr" fontAlgn="base">
              <a:spcBef>
                <a:spcPct val="0"/>
              </a:spcBef>
              <a:spcAft>
                <a:spcPct val="0"/>
              </a:spcAft>
            </a:pPr>
            <a:r>
              <a:rPr lang="en-US" sz="2400" dirty="0">
                <a:solidFill>
                  <a:prstClr val="black"/>
                </a:solidFill>
                <a:latin typeface="Calibri" pitchFamily="34" charset="0"/>
              </a:rPr>
              <a:t>Cartesian Coordinates</a:t>
            </a:r>
          </a:p>
        </p:txBody>
      </p:sp>
      <p:sp>
        <p:nvSpPr>
          <p:cNvPr id="2" name="TextBox 1"/>
          <p:cNvSpPr txBox="1"/>
          <p:nvPr/>
        </p:nvSpPr>
        <p:spPr>
          <a:xfrm>
            <a:off x="2514600" y="5181601"/>
            <a:ext cx="7239000" cy="646331"/>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E.G., we can uniformly scale the projective space, and it will still produce the same image -&gt; </a:t>
            </a:r>
            <a:r>
              <a:rPr lang="en-US" i="1" dirty="0">
                <a:solidFill>
                  <a:prstClr val="black"/>
                </a:solidFill>
                <a:latin typeface="Arial" charset="0"/>
              </a:rPr>
              <a:t>scale ambiguity</a:t>
            </a:r>
          </a:p>
        </p:txBody>
      </p:sp>
    </p:spTree>
    <p:extLst>
      <p:ext uri="{BB962C8B-B14F-4D97-AF65-F5344CB8AC3E}">
        <p14:creationId xmlns:p14="http://schemas.microsoft.com/office/powerpoint/2010/main" val="366104091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8" name="Title 1"/>
          <p:cNvSpPr>
            <a:spLocks noGrp="1"/>
          </p:cNvSpPr>
          <p:nvPr>
            <p:ph type="title"/>
          </p:nvPr>
        </p:nvSpPr>
        <p:spPr>
          <a:xfrm>
            <a:off x="1905000" y="228600"/>
            <a:ext cx="8229600" cy="914400"/>
          </a:xfrm>
        </p:spPr>
        <p:txBody>
          <a:bodyPr>
            <a:normAutofit fontScale="90000"/>
          </a:bodyPr>
          <a:lstStyle/>
          <a:p>
            <a:pPr eaLnBrk="1" hangingPunct="1">
              <a:defRPr/>
            </a:pPr>
            <a:r>
              <a:rPr lang="en-US" sz="3600"/>
              <a:t>Basic geometry in homogeneous coordinates</a:t>
            </a:r>
          </a:p>
        </p:txBody>
      </p:sp>
      <p:sp>
        <p:nvSpPr>
          <p:cNvPr id="3079" name="Content Placeholder 2"/>
          <p:cNvSpPr>
            <a:spLocks noGrp="1"/>
          </p:cNvSpPr>
          <p:nvPr>
            <p:ph idx="1"/>
          </p:nvPr>
        </p:nvSpPr>
        <p:spPr>
          <a:xfrm>
            <a:off x="1981200" y="1493838"/>
            <a:ext cx="8229600" cy="5135562"/>
          </a:xfrm>
        </p:spPr>
        <p:txBody>
          <a:bodyPr/>
          <a:lstStyle/>
          <a:p>
            <a:pPr eaLnBrk="1" hangingPunct="1"/>
            <a:r>
              <a:rPr lang="en-US"/>
              <a:t>Line equation:  ax + by + c = 0</a:t>
            </a:r>
          </a:p>
          <a:p>
            <a:pPr eaLnBrk="1" hangingPunct="1"/>
            <a:endParaRPr lang="en-US"/>
          </a:p>
          <a:p>
            <a:pPr eaLnBrk="1" hangingPunct="1"/>
            <a:r>
              <a:rPr lang="en-US"/>
              <a:t>Append 1 to pixel coordinate to get homogeneous coordinate</a:t>
            </a:r>
          </a:p>
          <a:p>
            <a:pPr eaLnBrk="1" hangingPunct="1"/>
            <a:endParaRPr lang="en-US"/>
          </a:p>
          <a:p>
            <a:pPr eaLnBrk="1" hangingPunct="1"/>
            <a:r>
              <a:rPr lang="en-US"/>
              <a:t>Line given by cross product of two points</a:t>
            </a:r>
          </a:p>
          <a:p>
            <a:pPr eaLnBrk="1" hangingPunct="1"/>
            <a:endParaRPr lang="en-US"/>
          </a:p>
          <a:p>
            <a:pPr eaLnBrk="1" hangingPunct="1"/>
            <a:r>
              <a:rPr lang="en-US"/>
              <a:t>Intersection of two lines given by cross product of the lines</a:t>
            </a:r>
          </a:p>
          <a:p>
            <a:pPr eaLnBrk="1" hangingPunct="1"/>
            <a:endParaRPr lang="en-US" b="1"/>
          </a:p>
          <a:p>
            <a:pPr eaLnBrk="1" hangingPunct="1"/>
            <a:endParaRPr lang="en-US" b="1"/>
          </a:p>
        </p:txBody>
      </p:sp>
      <p:graphicFrame>
        <p:nvGraphicFramePr>
          <p:cNvPr id="3074" name="Object 2"/>
          <p:cNvGraphicFramePr>
            <a:graphicFrameLocks noChangeAspect="1"/>
          </p:cNvGraphicFramePr>
          <p:nvPr/>
        </p:nvGraphicFramePr>
        <p:xfrm>
          <a:off x="8534400" y="2689225"/>
          <a:ext cx="1341438" cy="1633538"/>
        </p:xfrm>
        <a:graphic>
          <a:graphicData uri="http://schemas.openxmlformats.org/presentationml/2006/ole">
            <mc:AlternateContent xmlns:mc="http://schemas.openxmlformats.org/markup-compatibility/2006">
              <mc:Choice xmlns:v="urn:schemas-microsoft-com:vml" Requires="v">
                <p:oleObj spid="_x0000_s22582" name="Equation" r:id="rId3" imgW="583920" imgH="711000" progId="Equation.3">
                  <p:embed/>
                </p:oleObj>
              </mc:Choice>
              <mc:Fallback>
                <p:oleObj name="Equation" r:id="rId3" imgW="583920" imgH="711000" progId="Equation.3">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2689225"/>
                        <a:ext cx="1341438" cy="163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3"/>
          <p:cNvGraphicFramePr>
            <a:graphicFrameLocks noChangeAspect="1"/>
          </p:cNvGraphicFramePr>
          <p:nvPr/>
        </p:nvGraphicFramePr>
        <p:xfrm>
          <a:off x="8153400" y="4856163"/>
          <a:ext cx="2070100" cy="533400"/>
        </p:xfrm>
        <a:graphic>
          <a:graphicData uri="http://schemas.openxmlformats.org/presentationml/2006/ole">
            <mc:AlternateContent xmlns:mc="http://schemas.openxmlformats.org/markup-compatibility/2006">
              <mc:Choice xmlns:v="urn:schemas-microsoft-com:vml" Requires="v">
                <p:oleObj spid="_x0000_s22583" name="Equation" r:id="rId5" imgW="901440" imgH="241200" progId="Equation.3">
                  <p:embed/>
                </p:oleObj>
              </mc:Choice>
              <mc:Fallback>
                <p:oleObj name="Equation" r:id="rId5" imgW="901440" imgH="241200" progId="Equation.3">
                  <p:embed/>
                  <p:pic>
                    <p:nvPicPr>
                      <p:cNvPr id="307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3400" y="4856163"/>
                        <a:ext cx="20701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4"/>
          <p:cNvGraphicFramePr>
            <a:graphicFrameLocks noChangeAspect="1"/>
          </p:cNvGraphicFramePr>
          <p:nvPr/>
        </p:nvGraphicFramePr>
        <p:xfrm>
          <a:off x="7848601" y="6151564"/>
          <a:ext cx="2303463" cy="554037"/>
        </p:xfrm>
        <a:graphic>
          <a:graphicData uri="http://schemas.openxmlformats.org/presentationml/2006/ole">
            <mc:AlternateContent xmlns:mc="http://schemas.openxmlformats.org/markup-compatibility/2006">
              <mc:Choice xmlns:v="urn:schemas-microsoft-com:vml" Requires="v">
                <p:oleObj spid="_x0000_s22584" name="Equation" r:id="rId7" imgW="1002960" imgH="241200" progId="Equation.3">
                  <p:embed/>
                </p:oleObj>
              </mc:Choice>
              <mc:Fallback>
                <p:oleObj name="Equation" r:id="rId7" imgW="1002960" imgH="241200" progId="Equation.3">
                  <p:embed/>
                  <p:pic>
                    <p:nvPicPr>
                      <p:cNvPr id="3076"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8601" y="6151564"/>
                        <a:ext cx="2303463" cy="554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7" name="Object 5"/>
          <p:cNvGraphicFramePr>
            <a:graphicFrameLocks noChangeAspect="1"/>
          </p:cNvGraphicFramePr>
          <p:nvPr/>
        </p:nvGraphicFramePr>
        <p:xfrm>
          <a:off x="8231188" y="1046164"/>
          <a:ext cx="1631950" cy="1633537"/>
        </p:xfrm>
        <a:graphic>
          <a:graphicData uri="http://schemas.openxmlformats.org/presentationml/2006/ole">
            <mc:AlternateContent xmlns:mc="http://schemas.openxmlformats.org/markup-compatibility/2006">
              <mc:Choice xmlns:v="urn:schemas-microsoft-com:vml" Requires="v">
                <p:oleObj spid="_x0000_s22585" name="Equation" r:id="rId9" imgW="711000" imgH="711000" progId="Equation.3">
                  <p:embed/>
                </p:oleObj>
              </mc:Choice>
              <mc:Fallback>
                <p:oleObj name="Equation" r:id="rId9" imgW="711000" imgH="711000" progId="Equation.3">
                  <p:embed/>
                  <p:pic>
                    <p:nvPicPr>
                      <p:cNvPr id="3077"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31188" y="1046164"/>
                        <a:ext cx="1631950" cy="1633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08201739"/>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1981200" y="0"/>
            <a:ext cx="8458200" cy="914400"/>
          </a:xfrm>
        </p:spPr>
        <p:txBody>
          <a:bodyPr>
            <a:normAutofit fontScale="90000"/>
          </a:bodyPr>
          <a:lstStyle/>
          <a:p>
            <a:pPr eaLnBrk="1" hangingPunct="1">
              <a:defRPr/>
            </a:pPr>
            <a:r>
              <a:rPr lang="en-US" sz="3200" dirty="0"/>
              <a:t>Another problem solved by homogeneous coordinates</a:t>
            </a:r>
          </a:p>
        </p:txBody>
      </p:sp>
      <p:cxnSp>
        <p:nvCxnSpPr>
          <p:cNvPr id="6" name="Straight Connector 5"/>
          <p:cNvCxnSpPr/>
          <p:nvPr/>
        </p:nvCxnSpPr>
        <p:spPr>
          <a:xfrm rot="5400000" flipH="1" flipV="1">
            <a:off x="3962400" y="3581400"/>
            <a:ext cx="2895600" cy="15240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124200" y="2895600"/>
            <a:ext cx="5029200" cy="2057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H="1" flipV="1">
            <a:off x="4724400" y="3733800"/>
            <a:ext cx="2895600" cy="15240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429000" y="3581400"/>
            <a:ext cx="5029200" cy="2057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7111" name="TextBox 12"/>
          <p:cNvSpPr txBox="1">
            <a:spLocks noChangeArrowheads="1"/>
          </p:cNvSpPr>
          <p:nvPr/>
        </p:nvSpPr>
        <p:spPr bwMode="auto">
          <a:xfrm>
            <a:off x="4267200" y="2209801"/>
            <a:ext cx="3505200" cy="708025"/>
          </a:xfrm>
          <a:prstGeom prst="rect">
            <a:avLst/>
          </a:prstGeom>
          <a:noFill/>
          <a:ln w="9525">
            <a:noFill/>
            <a:miter lim="800000"/>
            <a:headEnd/>
            <a:tailEnd/>
          </a:ln>
        </p:spPr>
        <p:txBody>
          <a:bodyPr>
            <a:spAutoFit/>
          </a:bodyPr>
          <a:lstStyle/>
          <a:p>
            <a:pPr marL="0" lvl="1" fontAlgn="base">
              <a:spcBef>
                <a:spcPct val="0"/>
              </a:spcBef>
              <a:spcAft>
                <a:spcPct val="0"/>
              </a:spcAft>
            </a:pPr>
            <a:r>
              <a:rPr lang="en-US" sz="2000" dirty="0">
                <a:solidFill>
                  <a:prstClr val="black"/>
                </a:solidFill>
                <a:latin typeface="Arial" charset="0"/>
              </a:rPr>
              <a:t>Cartesian:  </a:t>
            </a:r>
            <a:r>
              <a:rPr lang="en-US" sz="2000" dirty="0">
                <a:solidFill>
                  <a:srgbClr val="1F497D"/>
                </a:solidFill>
                <a:latin typeface="Arial" charset="0"/>
              </a:rPr>
              <a:t>(</a:t>
            </a:r>
            <a:r>
              <a:rPr lang="en-US" sz="2000" dirty="0" err="1">
                <a:solidFill>
                  <a:srgbClr val="1F497D"/>
                </a:solidFill>
                <a:latin typeface="Arial" charset="0"/>
              </a:rPr>
              <a:t>Inf</a:t>
            </a:r>
            <a:r>
              <a:rPr lang="en-US" sz="2000" dirty="0">
                <a:solidFill>
                  <a:srgbClr val="1F497D"/>
                </a:solidFill>
                <a:latin typeface="Arial" charset="0"/>
              </a:rPr>
              <a:t>, </a:t>
            </a:r>
            <a:r>
              <a:rPr lang="en-US" sz="2000" dirty="0" err="1">
                <a:solidFill>
                  <a:srgbClr val="1F497D"/>
                </a:solidFill>
                <a:latin typeface="Arial" charset="0"/>
              </a:rPr>
              <a:t>Inf</a:t>
            </a:r>
            <a:r>
              <a:rPr lang="en-US" sz="2000" dirty="0">
                <a:solidFill>
                  <a:srgbClr val="1F497D"/>
                </a:solidFill>
                <a:latin typeface="Arial" charset="0"/>
              </a:rPr>
              <a:t>)</a:t>
            </a:r>
          </a:p>
          <a:p>
            <a:pPr marL="0" lvl="1" fontAlgn="base">
              <a:spcBef>
                <a:spcPct val="0"/>
              </a:spcBef>
              <a:spcAft>
                <a:spcPct val="0"/>
              </a:spcAft>
            </a:pPr>
            <a:r>
              <a:rPr lang="en-US" sz="2000" dirty="0">
                <a:solidFill>
                  <a:prstClr val="black"/>
                </a:solidFill>
                <a:latin typeface="Arial" charset="0"/>
              </a:rPr>
              <a:t>Homogeneous:  </a:t>
            </a:r>
            <a:r>
              <a:rPr lang="en-US" sz="2000" dirty="0">
                <a:solidFill>
                  <a:srgbClr val="1F497D"/>
                </a:solidFill>
                <a:latin typeface="Arial" charset="0"/>
              </a:rPr>
              <a:t>(1, 1, 0)</a:t>
            </a:r>
          </a:p>
        </p:txBody>
      </p:sp>
      <p:sp>
        <p:nvSpPr>
          <p:cNvPr id="47112" name="Content Placeholder 2"/>
          <p:cNvSpPr>
            <a:spLocks noGrp="1"/>
          </p:cNvSpPr>
          <p:nvPr>
            <p:ph idx="1"/>
          </p:nvPr>
        </p:nvSpPr>
        <p:spPr>
          <a:xfrm>
            <a:off x="1981200" y="990600"/>
            <a:ext cx="7467600" cy="1219200"/>
          </a:xfrm>
        </p:spPr>
        <p:txBody>
          <a:bodyPr/>
          <a:lstStyle/>
          <a:p>
            <a:pPr eaLnBrk="1" hangingPunct="1"/>
            <a:endParaRPr lang="en-US"/>
          </a:p>
          <a:p>
            <a:pPr eaLnBrk="1" hangingPunct="1">
              <a:buFont typeface="Arial" charset="0"/>
              <a:buNone/>
            </a:pPr>
            <a:r>
              <a:rPr lang="en-US"/>
              <a:t>	Intersection of parallel lines</a:t>
            </a:r>
          </a:p>
        </p:txBody>
      </p:sp>
      <p:sp>
        <p:nvSpPr>
          <p:cNvPr id="47113" name="TextBox 10"/>
          <p:cNvSpPr txBox="1">
            <a:spLocks noChangeArrowheads="1"/>
          </p:cNvSpPr>
          <p:nvPr/>
        </p:nvSpPr>
        <p:spPr bwMode="auto">
          <a:xfrm>
            <a:off x="7315200" y="2133601"/>
            <a:ext cx="3505200" cy="708025"/>
          </a:xfrm>
          <a:prstGeom prst="rect">
            <a:avLst/>
          </a:prstGeom>
          <a:noFill/>
          <a:ln w="9525">
            <a:noFill/>
            <a:miter lim="800000"/>
            <a:headEnd/>
            <a:tailEnd/>
          </a:ln>
        </p:spPr>
        <p:txBody>
          <a:bodyPr>
            <a:spAutoFit/>
          </a:bodyPr>
          <a:lstStyle/>
          <a:p>
            <a:pPr marL="0" lvl="1" fontAlgn="base">
              <a:spcBef>
                <a:spcPct val="0"/>
              </a:spcBef>
              <a:spcAft>
                <a:spcPct val="0"/>
              </a:spcAft>
            </a:pPr>
            <a:r>
              <a:rPr lang="en-US" sz="2000" dirty="0">
                <a:solidFill>
                  <a:prstClr val="black"/>
                </a:solidFill>
                <a:latin typeface="Arial" charset="0"/>
              </a:rPr>
              <a:t>Cartesian:  </a:t>
            </a:r>
            <a:r>
              <a:rPr lang="en-US" sz="2000" dirty="0">
                <a:solidFill>
                  <a:srgbClr val="FF0000"/>
                </a:solidFill>
                <a:latin typeface="Arial" charset="0"/>
              </a:rPr>
              <a:t>(</a:t>
            </a:r>
            <a:r>
              <a:rPr lang="en-US" sz="2000" dirty="0" err="1">
                <a:solidFill>
                  <a:srgbClr val="FF0000"/>
                </a:solidFill>
                <a:latin typeface="Arial" charset="0"/>
              </a:rPr>
              <a:t>Inf</a:t>
            </a:r>
            <a:r>
              <a:rPr lang="en-US" sz="2000" dirty="0">
                <a:solidFill>
                  <a:srgbClr val="FF0000"/>
                </a:solidFill>
                <a:latin typeface="Arial" charset="0"/>
              </a:rPr>
              <a:t>, </a:t>
            </a:r>
            <a:r>
              <a:rPr lang="en-US" sz="2000" dirty="0" err="1">
                <a:solidFill>
                  <a:srgbClr val="FF0000"/>
                </a:solidFill>
                <a:latin typeface="Arial" charset="0"/>
              </a:rPr>
              <a:t>Inf</a:t>
            </a:r>
            <a:r>
              <a:rPr lang="en-US" sz="2000" dirty="0">
                <a:solidFill>
                  <a:srgbClr val="FF0000"/>
                </a:solidFill>
                <a:latin typeface="Arial" charset="0"/>
              </a:rPr>
              <a:t>) </a:t>
            </a:r>
            <a:endParaRPr lang="en-US" sz="2000" dirty="0">
              <a:solidFill>
                <a:srgbClr val="1F497D"/>
              </a:solidFill>
              <a:latin typeface="Arial" charset="0"/>
            </a:endParaRPr>
          </a:p>
          <a:p>
            <a:pPr fontAlgn="base">
              <a:spcBef>
                <a:spcPct val="0"/>
              </a:spcBef>
              <a:spcAft>
                <a:spcPct val="0"/>
              </a:spcAft>
            </a:pPr>
            <a:r>
              <a:rPr lang="en-US" sz="2000" dirty="0">
                <a:solidFill>
                  <a:prstClr val="black"/>
                </a:solidFill>
                <a:latin typeface="Arial" charset="0"/>
              </a:rPr>
              <a:t>Homogeneous:  </a:t>
            </a:r>
            <a:r>
              <a:rPr lang="en-US" sz="2000" dirty="0">
                <a:solidFill>
                  <a:srgbClr val="FF0000"/>
                </a:solidFill>
                <a:latin typeface="Arial" charset="0"/>
              </a:rPr>
              <a:t>(1, 2, 0) </a:t>
            </a:r>
          </a:p>
        </p:txBody>
      </p:sp>
    </p:spTree>
    <p:extLst>
      <p:ext uri="{BB962C8B-B14F-4D97-AF65-F5344CB8AC3E}">
        <p14:creationId xmlns:p14="http://schemas.microsoft.com/office/powerpoint/2010/main" val="2591537642"/>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9139238" y="0"/>
            <a:ext cx="1528762" cy="254000"/>
          </a:xfrm>
          <a:prstGeom prst="rect">
            <a:avLst/>
          </a:prstGeom>
          <a:noFill/>
        </p:spPr>
        <p:txBody>
          <a:bodyPr wrap="none">
            <a:spAutoFit/>
          </a:bodyPr>
          <a:lstStyle/>
          <a:p>
            <a:pPr fontAlgn="base">
              <a:spcBef>
                <a:spcPct val="0"/>
              </a:spcBef>
              <a:spcAft>
                <a:spcPct val="0"/>
              </a:spcAft>
              <a:defRPr/>
            </a:pPr>
            <a:r>
              <a:rPr lang="en-US" sz="1050" dirty="0">
                <a:solidFill>
                  <a:prstClr val="black"/>
                </a:solidFill>
                <a:latin typeface="Arial" charset="0"/>
              </a:rPr>
              <a:t>Slide Credit: </a:t>
            </a:r>
            <a:r>
              <a:rPr lang="en-US" sz="1050" dirty="0" err="1">
                <a:solidFill>
                  <a:prstClr val="black"/>
                </a:solidFill>
                <a:latin typeface="Arial" charset="0"/>
              </a:rPr>
              <a:t>Savarese</a:t>
            </a:r>
            <a:endParaRPr lang="en-US" sz="1050" dirty="0">
              <a:solidFill>
                <a:prstClr val="black"/>
              </a:solidFill>
              <a:latin typeface="Arial" charset="0"/>
            </a:endParaRPr>
          </a:p>
        </p:txBody>
      </p:sp>
      <p:sp>
        <p:nvSpPr>
          <p:cNvPr id="15" name="Rectangle 2"/>
          <p:cNvSpPr txBox="1">
            <a:spLocks noChangeArrowheads="1"/>
          </p:cNvSpPr>
          <p:nvPr/>
        </p:nvSpPr>
        <p:spPr>
          <a:xfrm>
            <a:off x="1981200" y="0"/>
            <a:ext cx="8229600" cy="914400"/>
          </a:xfrm>
          <a:prstGeom prst="rect">
            <a:avLst/>
          </a:prstGeom>
        </p:spPr>
        <p:txBody>
          <a:bodyPr/>
          <a:lstStyle/>
          <a:p>
            <a:pPr fontAlgn="base">
              <a:spcBef>
                <a:spcPct val="0"/>
              </a:spcBef>
              <a:spcAft>
                <a:spcPct val="0"/>
              </a:spcAft>
              <a:defRPr/>
            </a:pPr>
            <a:r>
              <a:rPr lang="en-US" sz="3600" dirty="0">
                <a:solidFill>
                  <a:prstClr val="black"/>
                </a:solidFill>
                <a:latin typeface="Calibri"/>
              </a:rPr>
              <a:t>Camera (projection) matrix</a:t>
            </a:r>
          </a:p>
        </p:txBody>
      </p:sp>
      <p:graphicFrame>
        <p:nvGraphicFramePr>
          <p:cNvPr id="4098" name="Object 3"/>
          <p:cNvGraphicFramePr>
            <a:graphicFrameLocks noChangeAspect="1"/>
          </p:cNvGraphicFramePr>
          <p:nvPr/>
        </p:nvGraphicFramePr>
        <p:xfrm>
          <a:off x="2895600" y="4847272"/>
          <a:ext cx="2976562" cy="674688"/>
        </p:xfrm>
        <a:graphic>
          <a:graphicData uri="http://schemas.openxmlformats.org/presentationml/2006/ole">
            <mc:AlternateContent xmlns:mc="http://schemas.openxmlformats.org/markup-compatibility/2006">
              <mc:Choice xmlns:v="urn:schemas-microsoft-com:vml" Requires="v">
                <p:oleObj spid="_x0000_s23567" name="Equation" r:id="rId4" imgW="952200" imgH="215640" progId="Equation.3">
                  <p:embed/>
                </p:oleObj>
              </mc:Choice>
              <mc:Fallback>
                <p:oleObj name="Equation" r:id="rId4" imgW="952200" imgH="215640" progId="Equation.3">
                  <p:embed/>
                  <p:pic>
                    <p:nvPicPr>
                      <p:cNvPr id="409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847272"/>
                        <a:ext cx="2976562"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1" name="TextBox 11"/>
          <p:cNvSpPr txBox="1">
            <a:spLocks noChangeArrowheads="1"/>
          </p:cNvSpPr>
          <p:nvPr/>
        </p:nvSpPr>
        <p:spPr bwMode="auto">
          <a:xfrm>
            <a:off x="6192838" y="4771072"/>
            <a:ext cx="3395225" cy="1477328"/>
          </a:xfrm>
          <a:prstGeom prst="rect">
            <a:avLst/>
          </a:prstGeom>
          <a:noFill/>
          <a:ln w="9525">
            <a:noFill/>
            <a:miter lim="800000"/>
            <a:headEnd/>
            <a:tailEnd/>
          </a:ln>
        </p:spPr>
        <p:txBody>
          <a:bodyPr wrap="none">
            <a:spAutoFit/>
          </a:bodyPr>
          <a:lstStyle/>
          <a:p>
            <a:pPr fontAlgn="base">
              <a:spcBef>
                <a:spcPct val="0"/>
              </a:spcBef>
              <a:spcAft>
                <a:spcPct val="0"/>
              </a:spcAft>
            </a:pPr>
            <a:r>
              <a:rPr lang="en-US" b="1" dirty="0">
                <a:solidFill>
                  <a:prstClr val="black"/>
                </a:solidFill>
                <a:latin typeface="Arial" charset="0"/>
              </a:rPr>
              <a:t>x</a:t>
            </a:r>
            <a:r>
              <a:rPr lang="en-US" dirty="0">
                <a:solidFill>
                  <a:prstClr val="black"/>
                </a:solidFill>
                <a:latin typeface="Arial" charset="0"/>
              </a:rPr>
              <a:t>: Image Coordinates: (u,v,1)</a:t>
            </a:r>
          </a:p>
          <a:p>
            <a:pPr fontAlgn="base">
              <a:spcBef>
                <a:spcPct val="0"/>
              </a:spcBef>
              <a:spcAft>
                <a:spcPct val="0"/>
              </a:spcAft>
            </a:pPr>
            <a:r>
              <a:rPr lang="en-US" b="1" dirty="0">
                <a:solidFill>
                  <a:prstClr val="black"/>
                </a:solidFill>
                <a:latin typeface="Arial" charset="0"/>
              </a:rPr>
              <a:t>K</a:t>
            </a:r>
            <a:r>
              <a:rPr lang="en-US" dirty="0">
                <a:solidFill>
                  <a:prstClr val="black"/>
                </a:solidFill>
                <a:latin typeface="Arial" charset="0"/>
              </a:rPr>
              <a:t>: Intrinsic Matrix (3x3)</a:t>
            </a:r>
          </a:p>
          <a:p>
            <a:pPr fontAlgn="base">
              <a:spcBef>
                <a:spcPct val="0"/>
              </a:spcBef>
              <a:spcAft>
                <a:spcPct val="0"/>
              </a:spcAft>
            </a:pPr>
            <a:r>
              <a:rPr lang="en-US" b="1" dirty="0">
                <a:solidFill>
                  <a:prstClr val="black"/>
                </a:solidFill>
                <a:latin typeface="Arial" charset="0"/>
              </a:rPr>
              <a:t>R</a:t>
            </a:r>
            <a:r>
              <a:rPr lang="en-US" dirty="0">
                <a:solidFill>
                  <a:prstClr val="black"/>
                </a:solidFill>
                <a:latin typeface="Arial" charset="0"/>
              </a:rPr>
              <a:t>: Rotation (3x3) </a:t>
            </a:r>
          </a:p>
          <a:p>
            <a:pPr fontAlgn="base">
              <a:spcBef>
                <a:spcPct val="0"/>
              </a:spcBef>
              <a:spcAft>
                <a:spcPct val="0"/>
              </a:spcAft>
            </a:pPr>
            <a:r>
              <a:rPr lang="en-US" b="1" dirty="0">
                <a:solidFill>
                  <a:prstClr val="black"/>
                </a:solidFill>
                <a:latin typeface="Arial" charset="0"/>
              </a:rPr>
              <a:t>t</a:t>
            </a:r>
            <a:r>
              <a:rPr lang="en-US" dirty="0">
                <a:solidFill>
                  <a:prstClr val="black"/>
                </a:solidFill>
                <a:latin typeface="Arial" charset="0"/>
              </a:rPr>
              <a:t>: Translation (3x1)</a:t>
            </a:r>
          </a:p>
          <a:p>
            <a:pPr fontAlgn="base">
              <a:spcBef>
                <a:spcPct val="0"/>
              </a:spcBef>
              <a:spcAft>
                <a:spcPct val="0"/>
              </a:spcAft>
            </a:pPr>
            <a:r>
              <a:rPr lang="en-US" b="1" dirty="0">
                <a:solidFill>
                  <a:prstClr val="black"/>
                </a:solidFill>
                <a:latin typeface="Arial" charset="0"/>
              </a:rPr>
              <a:t>X</a:t>
            </a:r>
            <a:r>
              <a:rPr lang="en-US" dirty="0">
                <a:solidFill>
                  <a:prstClr val="black"/>
                </a:solidFill>
                <a:latin typeface="Arial" charset="0"/>
              </a:rPr>
              <a:t>:</a:t>
            </a:r>
            <a:r>
              <a:rPr lang="en-US" b="1" dirty="0">
                <a:solidFill>
                  <a:prstClr val="black"/>
                </a:solidFill>
                <a:latin typeface="Arial" charset="0"/>
              </a:rPr>
              <a:t> </a:t>
            </a:r>
            <a:r>
              <a:rPr lang="en-US" dirty="0">
                <a:solidFill>
                  <a:prstClr val="black"/>
                </a:solidFill>
                <a:latin typeface="Arial" charset="0"/>
              </a:rPr>
              <a:t>World Coordinates: (X,Y,Z,1)</a:t>
            </a:r>
          </a:p>
        </p:txBody>
      </p:sp>
      <p:pic>
        <p:nvPicPr>
          <p:cNvPr id="4102" name="Picture 2"/>
          <p:cNvPicPr>
            <a:picLocks noChangeAspect="1" noChangeArrowheads="1"/>
          </p:cNvPicPr>
          <p:nvPr/>
        </p:nvPicPr>
        <p:blipFill>
          <a:blip r:embed="rId6" cstate="print"/>
          <a:srcRect/>
          <a:stretch>
            <a:fillRect/>
          </a:stretch>
        </p:blipFill>
        <p:spPr bwMode="auto">
          <a:xfrm>
            <a:off x="2532062" y="1646873"/>
            <a:ext cx="6629400" cy="2752725"/>
          </a:xfrm>
          <a:prstGeom prst="rect">
            <a:avLst/>
          </a:prstGeom>
          <a:noFill/>
          <a:ln w="9525">
            <a:noFill/>
            <a:miter lim="800000"/>
            <a:headEnd/>
            <a:tailEnd/>
          </a:ln>
        </p:spPr>
      </p:pic>
      <p:sp>
        <p:nvSpPr>
          <p:cNvPr id="4103" name="Line 12"/>
          <p:cNvSpPr>
            <a:spLocks noChangeShapeType="1"/>
          </p:cNvSpPr>
          <p:nvPr/>
        </p:nvSpPr>
        <p:spPr bwMode="auto">
          <a:xfrm flipV="1">
            <a:off x="9237662" y="1570673"/>
            <a:ext cx="0" cy="1216025"/>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04" name="Line 13"/>
          <p:cNvSpPr>
            <a:spLocks noChangeShapeType="1"/>
          </p:cNvSpPr>
          <p:nvPr/>
        </p:nvSpPr>
        <p:spPr bwMode="auto">
          <a:xfrm flipH="1">
            <a:off x="8704262" y="2789872"/>
            <a:ext cx="533400" cy="533400"/>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05" name="Line 14"/>
          <p:cNvSpPr>
            <a:spLocks noChangeShapeType="1"/>
          </p:cNvSpPr>
          <p:nvPr/>
        </p:nvSpPr>
        <p:spPr bwMode="auto">
          <a:xfrm>
            <a:off x="9237662" y="2789872"/>
            <a:ext cx="685800" cy="76200"/>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06" name="Text Box 15"/>
          <p:cNvSpPr txBox="1">
            <a:spLocks noChangeArrowheads="1"/>
          </p:cNvSpPr>
          <p:nvPr/>
        </p:nvSpPr>
        <p:spPr bwMode="auto">
          <a:xfrm>
            <a:off x="9237662" y="3018473"/>
            <a:ext cx="184150" cy="366713"/>
          </a:xfrm>
          <a:prstGeom prst="rect">
            <a:avLst/>
          </a:prstGeom>
          <a:noFill/>
          <a:ln w="25400">
            <a:noFill/>
            <a:miter lim="800000"/>
            <a:headEnd/>
            <a:tailEnd/>
          </a:ln>
        </p:spPr>
        <p:txBody>
          <a:bodyPr wrap="none">
            <a:spAutoFit/>
          </a:bodyPr>
          <a:lstStyle/>
          <a:p>
            <a:pPr fontAlgn="base">
              <a:spcBef>
                <a:spcPct val="0"/>
              </a:spcBef>
              <a:spcAft>
                <a:spcPct val="0"/>
              </a:spcAft>
            </a:pPr>
            <a:endParaRPr lang="en-US">
              <a:solidFill>
                <a:prstClr val="black"/>
              </a:solidFill>
              <a:latin typeface="Arial" charset="0"/>
            </a:endParaRPr>
          </a:p>
        </p:txBody>
      </p:sp>
      <p:sp>
        <p:nvSpPr>
          <p:cNvPr id="4107" name="Text Box 16"/>
          <p:cNvSpPr txBox="1">
            <a:spLocks noChangeArrowheads="1"/>
          </p:cNvSpPr>
          <p:nvPr/>
        </p:nvSpPr>
        <p:spPr bwMode="auto">
          <a:xfrm>
            <a:off x="9161462" y="2850197"/>
            <a:ext cx="506870" cy="400110"/>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O</a:t>
            </a:r>
            <a:r>
              <a:rPr lang="en-US" sz="2000" baseline="-25000">
                <a:solidFill>
                  <a:prstClr val="black"/>
                </a:solidFill>
                <a:latin typeface="Arial" charset="0"/>
              </a:rPr>
              <a:t>w</a:t>
            </a:r>
          </a:p>
        </p:txBody>
      </p:sp>
      <p:sp>
        <p:nvSpPr>
          <p:cNvPr id="4108" name="Text Box 17"/>
          <p:cNvSpPr txBox="1">
            <a:spLocks noChangeArrowheads="1"/>
          </p:cNvSpPr>
          <p:nvPr/>
        </p:nvSpPr>
        <p:spPr bwMode="auto">
          <a:xfrm>
            <a:off x="8475662" y="3323273"/>
            <a:ext cx="374650"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i</a:t>
            </a:r>
            <a:r>
              <a:rPr lang="en-US" sz="2000" baseline="-25000">
                <a:solidFill>
                  <a:prstClr val="black"/>
                </a:solidFill>
                <a:latin typeface="Arial" charset="0"/>
              </a:rPr>
              <a:t>w</a:t>
            </a:r>
          </a:p>
        </p:txBody>
      </p:sp>
      <p:sp>
        <p:nvSpPr>
          <p:cNvPr id="4109" name="Text Box 18"/>
          <p:cNvSpPr txBox="1">
            <a:spLocks noChangeArrowheads="1"/>
          </p:cNvSpPr>
          <p:nvPr/>
        </p:nvSpPr>
        <p:spPr bwMode="auto">
          <a:xfrm>
            <a:off x="9542462" y="2408873"/>
            <a:ext cx="439738"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k</a:t>
            </a:r>
            <a:r>
              <a:rPr lang="en-US" sz="2000" baseline="-25000">
                <a:solidFill>
                  <a:prstClr val="black"/>
                </a:solidFill>
                <a:latin typeface="Arial" charset="0"/>
              </a:rPr>
              <a:t>w</a:t>
            </a:r>
          </a:p>
        </p:txBody>
      </p:sp>
      <p:sp>
        <p:nvSpPr>
          <p:cNvPr id="4110" name="Text Box 19"/>
          <p:cNvSpPr txBox="1">
            <a:spLocks noChangeArrowheads="1"/>
          </p:cNvSpPr>
          <p:nvPr/>
        </p:nvSpPr>
        <p:spPr bwMode="auto">
          <a:xfrm>
            <a:off x="9313862" y="1494473"/>
            <a:ext cx="374650"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j</a:t>
            </a:r>
            <a:r>
              <a:rPr lang="en-US" sz="2000" baseline="-25000">
                <a:solidFill>
                  <a:prstClr val="black"/>
                </a:solidFill>
                <a:latin typeface="Arial" charset="0"/>
              </a:rPr>
              <a:t>w</a:t>
            </a:r>
          </a:p>
        </p:txBody>
      </p:sp>
      <p:sp>
        <p:nvSpPr>
          <p:cNvPr id="4111" name="Freeform 22"/>
          <p:cNvSpPr>
            <a:spLocks/>
          </p:cNvSpPr>
          <p:nvPr/>
        </p:nvSpPr>
        <p:spPr bwMode="auto">
          <a:xfrm>
            <a:off x="5808662" y="1710372"/>
            <a:ext cx="3200400" cy="469900"/>
          </a:xfrm>
          <a:custGeom>
            <a:avLst/>
            <a:gdLst>
              <a:gd name="T0" fmla="*/ 0 w 2016"/>
              <a:gd name="T1" fmla="*/ 2147483647 h 296"/>
              <a:gd name="T2" fmla="*/ 2147483647 w 2016"/>
              <a:gd name="T3" fmla="*/ 2147483647 h 296"/>
              <a:gd name="T4" fmla="*/ 2147483647 w 2016"/>
              <a:gd name="T5" fmla="*/ 2147483647 h 296"/>
              <a:gd name="T6" fmla="*/ 2147483647 w 2016"/>
              <a:gd name="T7" fmla="*/ 2147483647 h 296"/>
              <a:gd name="T8" fmla="*/ 0 60000 65536"/>
              <a:gd name="T9" fmla="*/ 0 60000 65536"/>
              <a:gd name="T10" fmla="*/ 0 60000 65536"/>
              <a:gd name="T11" fmla="*/ 0 60000 65536"/>
              <a:gd name="T12" fmla="*/ 0 w 2016"/>
              <a:gd name="T13" fmla="*/ 0 h 296"/>
              <a:gd name="T14" fmla="*/ 2016 w 2016"/>
              <a:gd name="T15" fmla="*/ 296 h 296"/>
            </a:gdLst>
            <a:ahLst/>
            <a:cxnLst>
              <a:cxn ang="T8">
                <a:pos x="T0" y="T1"/>
              </a:cxn>
              <a:cxn ang="T9">
                <a:pos x="T2" y="T3"/>
              </a:cxn>
              <a:cxn ang="T10">
                <a:pos x="T4" y="T5"/>
              </a:cxn>
              <a:cxn ang="T11">
                <a:pos x="T6" y="T7"/>
              </a:cxn>
            </a:cxnLst>
            <a:rect l="T12" t="T13" r="T14" b="T15"/>
            <a:pathLst>
              <a:path w="2016" h="296">
                <a:moveTo>
                  <a:pt x="0" y="296"/>
                </a:moveTo>
                <a:cubicBezTo>
                  <a:pt x="188" y="224"/>
                  <a:pt x="376" y="152"/>
                  <a:pt x="624" y="104"/>
                </a:cubicBezTo>
                <a:cubicBezTo>
                  <a:pt x="872" y="56"/>
                  <a:pt x="1256" y="16"/>
                  <a:pt x="1488" y="8"/>
                </a:cubicBezTo>
                <a:cubicBezTo>
                  <a:pt x="1720" y="0"/>
                  <a:pt x="1868" y="28"/>
                  <a:pt x="2016" y="56"/>
                </a:cubicBezTo>
              </a:path>
            </a:pathLst>
          </a:custGeom>
          <a:noFill/>
          <a:ln w="76200">
            <a:solidFill>
              <a:schemeClr val="tx1"/>
            </a:solidFill>
            <a:round/>
            <a:headEnd type="triangle" w="med" len="me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4112" name="Text Box 23"/>
          <p:cNvSpPr txBox="1">
            <a:spLocks noChangeArrowheads="1"/>
          </p:cNvSpPr>
          <p:nvPr/>
        </p:nvSpPr>
        <p:spPr bwMode="auto">
          <a:xfrm>
            <a:off x="6723062" y="1342073"/>
            <a:ext cx="496888" cy="366713"/>
          </a:xfrm>
          <a:prstGeom prst="rect">
            <a:avLst/>
          </a:prstGeom>
          <a:noFill/>
          <a:ln w="25400">
            <a:noFill/>
            <a:miter lim="800000"/>
            <a:headEnd/>
            <a:tailEnd/>
          </a:ln>
        </p:spPr>
        <p:txBody>
          <a:bodyPr wrap="none">
            <a:spAutoFit/>
          </a:bodyPr>
          <a:lstStyle/>
          <a:p>
            <a:pPr fontAlgn="base">
              <a:spcBef>
                <a:spcPct val="0"/>
              </a:spcBef>
              <a:spcAft>
                <a:spcPct val="0"/>
              </a:spcAft>
            </a:pPr>
            <a:r>
              <a:rPr lang="en-US" dirty="0" err="1">
                <a:solidFill>
                  <a:prstClr val="black"/>
                </a:solidFill>
                <a:latin typeface="Arial" charset="0"/>
              </a:rPr>
              <a:t>R,t</a:t>
            </a:r>
            <a:endParaRPr lang="en-US" dirty="0">
              <a:solidFill>
                <a:prstClr val="black"/>
              </a:solidFill>
              <a:latin typeface="Arial" charset="0"/>
            </a:endParaRPr>
          </a:p>
        </p:txBody>
      </p:sp>
      <p:sp>
        <p:nvSpPr>
          <p:cNvPr id="2" name="TextBox 1"/>
          <p:cNvSpPr txBox="1"/>
          <p:nvPr/>
        </p:nvSpPr>
        <p:spPr>
          <a:xfrm>
            <a:off x="8027894" y="2132647"/>
            <a:ext cx="381000" cy="381000"/>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18" name="TextBox 17"/>
          <p:cNvSpPr txBox="1"/>
          <p:nvPr/>
        </p:nvSpPr>
        <p:spPr>
          <a:xfrm>
            <a:off x="2663826" y="3399472"/>
            <a:ext cx="401637" cy="369332"/>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3" name="Left Brace 2"/>
          <p:cNvSpPr/>
          <p:nvPr/>
        </p:nvSpPr>
        <p:spPr>
          <a:xfrm rot="16200000">
            <a:off x="4531360" y="5095875"/>
            <a:ext cx="381000" cy="1295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n-US">
              <a:solidFill>
                <a:prstClr val="black"/>
              </a:solidFill>
              <a:latin typeface="Calibri"/>
            </a:endParaRPr>
          </a:p>
        </p:txBody>
      </p:sp>
      <p:sp>
        <p:nvSpPr>
          <p:cNvPr id="4" name="TextBox 3"/>
          <p:cNvSpPr txBox="1"/>
          <p:nvPr/>
        </p:nvSpPr>
        <p:spPr>
          <a:xfrm>
            <a:off x="3911600" y="5979160"/>
            <a:ext cx="17526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Extrinsic Matrix</a:t>
            </a:r>
          </a:p>
        </p:txBody>
      </p:sp>
    </p:spTree>
    <p:extLst>
      <p:ext uri="{BB962C8B-B14F-4D97-AF65-F5344CB8AC3E}">
        <p14:creationId xmlns:p14="http://schemas.microsoft.com/office/powerpoint/2010/main" val="108745004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4"/>
          <p:cNvGraphicFramePr>
            <a:graphicFrameLocks noChangeAspect="1"/>
          </p:cNvGraphicFramePr>
          <p:nvPr/>
        </p:nvGraphicFramePr>
        <p:xfrm>
          <a:off x="2590801" y="5410200"/>
          <a:ext cx="2817813" cy="674688"/>
        </p:xfrm>
        <a:graphic>
          <a:graphicData uri="http://schemas.openxmlformats.org/presentationml/2006/ole">
            <mc:AlternateContent xmlns:mc="http://schemas.openxmlformats.org/markup-compatibility/2006">
              <mc:Choice xmlns:v="urn:schemas-microsoft-com:vml" Requires="v">
                <p:oleObj spid="_x0000_s24604" name="Equation" r:id="rId4" imgW="901440" imgH="215640" progId="Equation.3">
                  <p:embed/>
                </p:oleObj>
              </mc:Choice>
              <mc:Fallback>
                <p:oleObj name="Equation" r:id="rId4" imgW="901440" imgH="215640" progId="Equation.3">
                  <p:embed/>
                  <p:pic>
                    <p:nvPicPr>
                      <p:cNvPr id="512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1" y="5410200"/>
                        <a:ext cx="2817813"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3" name="Object 7"/>
          <p:cNvGraphicFramePr>
            <a:graphicFrameLocks noChangeAspect="1"/>
          </p:cNvGraphicFramePr>
          <p:nvPr/>
        </p:nvGraphicFramePr>
        <p:xfrm>
          <a:off x="6024563" y="4711700"/>
          <a:ext cx="3516312" cy="1976438"/>
        </p:xfrm>
        <a:graphic>
          <a:graphicData uri="http://schemas.openxmlformats.org/presentationml/2006/ole">
            <mc:AlternateContent xmlns:mc="http://schemas.openxmlformats.org/markup-compatibility/2006">
              <mc:Choice xmlns:v="urn:schemas-microsoft-com:vml" Requires="v">
                <p:oleObj spid="_x0000_s24605" name="Equation" r:id="rId6" imgW="1650960" imgH="927000" progId="Equation.3">
                  <p:embed/>
                </p:oleObj>
              </mc:Choice>
              <mc:Fallback>
                <p:oleObj name="Equation" r:id="rId6" imgW="1650960" imgH="927000" progId="Equation.3">
                  <p:embed/>
                  <p:pic>
                    <p:nvPicPr>
                      <p:cNvPr id="5123"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24563" y="4711700"/>
                        <a:ext cx="3516312" cy="197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4" name="Rectangle 8"/>
          <p:cNvSpPr>
            <a:spLocks noChangeArrowheads="1"/>
          </p:cNvSpPr>
          <p:nvPr/>
        </p:nvSpPr>
        <p:spPr bwMode="auto">
          <a:xfrm>
            <a:off x="7136475" y="5045825"/>
            <a:ext cx="1371600" cy="1295400"/>
          </a:xfrm>
          <a:prstGeom prst="rect">
            <a:avLst/>
          </a:prstGeom>
          <a:noFill/>
          <a:ln w="25400">
            <a:solidFill>
              <a:srgbClr val="FF0000"/>
            </a:solidFill>
            <a:prstDash val="dash"/>
            <a:miter lim="800000"/>
            <a:headEnd/>
            <a:tailEnd/>
          </a:ln>
        </p:spPr>
        <p:txBody>
          <a:bodyPr wrap="none" anchor="ctr"/>
          <a:lstStyle/>
          <a:p>
            <a:pPr fontAlgn="base">
              <a:spcBef>
                <a:spcPct val="0"/>
              </a:spcBef>
              <a:spcAft>
                <a:spcPct val="0"/>
              </a:spcAft>
            </a:pPr>
            <a:endParaRPr lang="en-US">
              <a:solidFill>
                <a:prstClr val="black"/>
              </a:solidFill>
              <a:latin typeface="Arial" charset="0"/>
            </a:endParaRPr>
          </a:p>
        </p:txBody>
      </p:sp>
      <p:sp>
        <p:nvSpPr>
          <p:cNvPr id="5125" name="Line 9"/>
          <p:cNvSpPr>
            <a:spLocks noChangeShapeType="1"/>
          </p:cNvSpPr>
          <p:nvPr/>
        </p:nvSpPr>
        <p:spPr bwMode="auto">
          <a:xfrm flipV="1">
            <a:off x="8153400" y="4648200"/>
            <a:ext cx="381000" cy="381000"/>
          </a:xfrm>
          <a:prstGeom prst="line">
            <a:avLst/>
          </a:prstGeom>
          <a:noFill/>
          <a:ln w="25400">
            <a:solidFill>
              <a:srgbClr val="FF0000"/>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5126" name="Text Box 10"/>
          <p:cNvSpPr txBox="1">
            <a:spLocks noChangeArrowheads="1"/>
          </p:cNvSpPr>
          <p:nvPr/>
        </p:nvSpPr>
        <p:spPr bwMode="auto">
          <a:xfrm>
            <a:off x="8534400" y="4267200"/>
            <a:ext cx="350838" cy="369888"/>
          </a:xfrm>
          <a:prstGeom prst="rect">
            <a:avLst/>
          </a:prstGeom>
          <a:noFill/>
          <a:ln w="9525">
            <a:noFill/>
            <a:miter lim="800000"/>
            <a:headEnd/>
            <a:tailEnd/>
          </a:ln>
        </p:spPr>
        <p:txBody>
          <a:bodyPr wrap="none">
            <a:spAutoFit/>
          </a:bodyPr>
          <a:lstStyle/>
          <a:p>
            <a:pPr fontAlgn="base">
              <a:spcBef>
                <a:spcPct val="0"/>
              </a:spcBef>
              <a:spcAft>
                <a:spcPct val="0"/>
              </a:spcAft>
            </a:pPr>
            <a:r>
              <a:rPr lang="en-US" b="1">
                <a:solidFill>
                  <a:prstClr val="black"/>
                </a:solidFill>
                <a:latin typeface="Arial" charset="0"/>
              </a:rPr>
              <a:t>K</a:t>
            </a:r>
          </a:p>
        </p:txBody>
      </p:sp>
      <p:sp>
        <p:nvSpPr>
          <p:cNvPr id="14" name="TextBox 13"/>
          <p:cNvSpPr txBox="1"/>
          <p:nvPr/>
        </p:nvSpPr>
        <p:spPr>
          <a:xfrm>
            <a:off x="1524001" y="6604000"/>
            <a:ext cx="1528763" cy="254000"/>
          </a:xfrm>
          <a:prstGeom prst="rect">
            <a:avLst/>
          </a:prstGeom>
          <a:noFill/>
        </p:spPr>
        <p:txBody>
          <a:bodyPr wrap="none">
            <a:spAutoFit/>
          </a:bodyPr>
          <a:lstStyle/>
          <a:p>
            <a:pPr fontAlgn="base">
              <a:spcBef>
                <a:spcPct val="0"/>
              </a:spcBef>
              <a:spcAft>
                <a:spcPct val="0"/>
              </a:spcAft>
              <a:defRPr/>
            </a:pPr>
            <a:r>
              <a:rPr lang="en-US" sz="1050" dirty="0">
                <a:solidFill>
                  <a:prstClr val="black"/>
                </a:solidFill>
                <a:latin typeface="Arial" charset="0"/>
              </a:rPr>
              <a:t>Slide Credit: </a:t>
            </a:r>
            <a:r>
              <a:rPr lang="en-US" sz="1050" dirty="0" err="1">
                <a:solidFill>
                  <a:prstClr val="black"/>
                </a:solidFill>
                <a:latin typeface="Arial" charset="0"/>
              </a:rPr>
              <a:t>Savarese</a:t>
            </a:r>
            <a:endParaRPr lang="en-US" sz="1050" dirty="0">
              <a:solidFill>
                <a:prstClr val="black"/>
              </a:solidFill>
              <a:latin typeface="Arial" charset="0"/>
            </a:endParaRPr>
          </a:p>
        </p:txBody>
      </p:sp>
      <p:sp>
        <p:nvSpPr>
          <p:cNvPr id="15" name="Rectangle 2"/>
          <p:cNvSpPr txBox="1">
            <a:spLocks noChangeArrowheads="1"/>
          </p:cNvSpPr>
          <p:nvPr/>
        </p:nvSpPr>
        <p:spPr>
          <a:xfrm>
            <a:off x="1981200" y="0"/>
            <a:ext cx="8229600" cy="914400"/>
          </a:xfrm>
          <a:prstGeom prst="rect">
            <a:avLst/>
          </a:prstGeom>
        </p:spPr>
        <p:txBody>
          <a:bodyPr/>
          <a:lstStyle/>
          <a:p>
            <a:pPr fontAlgn="base">
              <a:spcBef>
                <a:spcPct val="0"/>
              </a:spcBef>
              <a:spcAft>
                <a:spcPct val="0"/>
              </a:spcAft>
              <a:defRPr/>
            </a:pPr>
            <a:r>
              <a:rPr lang="en-US" sz="3600" dirty="0">
                <a:solidFill>
                  <a:prstClr val="black"/>
                </a:solidFill>
                <a:latin typeface="Calibri"/>
              </a:rPr>
              <a:t>Projection matrix</a:t>
            </a:r>
          </a:p>
        </p:txBody>
      </p:sp>
      <p:sp>
        <p:nvSpPr>
          <p:cNvPr id="5129" name="TextBox 17"/>
          <p:cNvSpPr txBox="1">
            <a:spLocks noChangeArrowheads="1"/>
          </p:cNvSpPr>
          <p:nvPr/>
        </p:nvSpPr>
        <p:spPr bwMode="auto">
          <a:xfrm>
            <a:off x="3043239" y="3276601"/>
            <a:ext cx="3076575" cy="144621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Intrinsic Assumptions</a:t>
            </a:r>
          </a:p>
          <a:p>
            <a:pPr fontAlgn="base">
              <a:spcBef>
                <a:spcPct val="0"/>
              </a:spcBef>
              <a:spcAft>
                <a:spcPct val="0"/>
              </a:spcAft>
              <a:buFont typeface="Arial" charset="0"/>
              <a:buChar char="•"/>
            </a:pPr>
            <a:r>
              <a:rPr lang="en-US" sz="2400">
                <a:solidFill>
                  <a:prstClr val="black"/>
                </a:solidFill>
                <a:latin typeface="Arial" charset="0"/>
              </a:rPr>
              <a:t> </a:t>
            </a:r>
            <a:r>
              <a:rPr lang="en-US" sz="2000">
                <a:solidFill>
                  <a:prstClr val="black"/>
                </a:solidFill>
                <a:latin typeface="Arial" charset="0"/>
              </a:rPr>
              <a:t>Unit aspect ratio</a:t>
            </a:r>
          </a:p>
          <a:p>
            <a:pPr fontAlgn="base">
              <a:spcBef>
                <a:spcPct val="0"/>
              </a:spcBef>
              <a:spcAft>
                <a:spcPct val="0"/>
              </a:spcAft>
              <a:buFont typeface="Arial" charset="0"/>
              <a:buChar char="•"/>
            </a:pPr>
            <a:r>
              <a:rPr lang="en-US" sz="2000">
                <a:solidFill>
                  <a:prstClr val="black"/>
                </a:solidFill>
                <a:latin typeface="Arial" charset="0"/>
              </a:rPr>
              <a:t> Optical center at (0,0)</a:t>
            </a:r>
          </a:p>
          <a:p>
            <a:pPr fontAlgn="base">
              <a:spcBef>
                <a:spcPct val="0"/>
              </a:spcBef>
              <a:spcAft>
                <a:spcPct val="0"/>
              </a:spcAft>
              <a:buFont typeface="Arial" charset="0"/>
              <a:buChar char="•"/>
            </a:pPr>
            <a:r>
              <a:rPr lang="en-US" sz="2000">
                <a:solidFill>
                  <a:prstClr val="black"/>
                </a:solidFill>
                <a:latin typeface="Arial" charset="0"/>
              </a:rPr>
              <a:t> No skew</a:t>
            </a:r>
          </a:p>
        </p:txBody>
      </p:sp>
      <p:sp>
        <p:nvSpPr>
          <p:cNvPr id="5130" name="TextBox 20"/>
          <p:cNvSpPr txBox="1">
            <a:spLocks noChangeArrowheads="1"/>
          </p:cNvSpPr>
          <p:nvPr/>
        </p:nvSpPr>
        <p:spPr bwMode="auto">
          <a:xfrm>
            <a:off x="6096001" y="3276601"/>
            <a:ext cx="3179763" cy="107791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Extrinsic Assumptions</a:t>
            </a:r>
          </a:p>
          <a:p>
            <a:pPr fontAlgn="base">
              <a:spcBef>
                <a:spcPct val="0"/>
              </a:spcBef>
              <a:spcAft>
                <a:spcPct val="0"/>
              </a:spcAft>
              <a:buFont typeface="Arial" charset="0"/>
              <a:buChar char="•"/>
            </a:pPr>
            <a:r>
              <a:rPr lang="en-US" sz="2000">
                <a:solidFill>
                  <a:prstClr val="black"/>
                </a:solidFill>
                <a:latin typeface="Arial" charset="0"/>
              </a:rPr>
              <a:t> No rotation</a:t>
            </a:r>
          </a:p>
          <a:p>
            <a:pPr fontAlgn="base">
              <a:spcBef>
                <a:spcPct val="0"/>
              </a:spcBef>
              <a:spcAft>
                <a:spcPct val="0"/>
              </a:spcAft>
              <a:buFont typeface="Arial" charset="0"/>
              <a:buChar char="•"/>
            </a:pPr>
            <a:r>
              <a:rPr lang="en-US" sz="2000">
                <a:solidFill>
                  <a:prstClr val="black"/>
                </a:solidFill>
                <a:latin typeface="Arial" charset="0"/>
              </a:rPr>
              <a:t> Camera at (0,0,0)</a:t>
            </a:r>
          </a:p>
        </p:txBody>
      </p:sp>
      <p:sp>
        <p:nvSpPr>
          <p:cNvPr id="22" name="Right Arrow 21"/>
          <p:cNvSpPr/>
          <p:nvPr/>
        </p:nvSpPr>
        <p:spPr>
          <a:xfrm>
            <a:off x="5562600" y="55626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Calibri"/>
            </a:endParaRPr>
          </a:p>
        </p:txBody>
      </p:sp>
      <p:pic>
        <p:nvPicPr>
          <p:cNvPr id="5132" name="Picture 2"/>
          <p:cNvPicPr>
            <a:picLocks noChangeAspect="1" noChangeArrowheads="1"/>
          </p:cNvPicPr>
          <p:nvPr/>
        </p:nvPicPr>
        <p:blipFill>
          <a:blip r:embed="rId8" cstate="print"/>
          <a:srcRect/>
          <a:stretch>
            <a:fillRect/>
          </a:stretch>
        </p:blipFill>
        <p:spPr bwMode="auto">
          <a:xfrm>
            <a:off x="2935288" y="762000"/>
            <a:ext cx="6056312" cy="2514600"/>
          </a:xfrm>
          <a:prstGeom prst="rect">
            <a:avLst/>
          </a:prstGeom>
          <a:noFill/>
          <a:ln w="9525">
            <a:noFill/>
            <a:miter lim="800000"/>
            <a:headEnd/>
            <a:tailEnd/>
          </a:ln>
        </p:spPr>
      </p:pic>
      <p:sp>
        <p:nvSpPr>
          <p:cNvPr id="13" name="TextBox 12"/>
          <p:cNvSpPr txBox="1"/>
          <p:nvPr/>
        </p:nvSpPr>
        <p:spPr>
          <a:xfrm>
            <a:off x="7962900" y="1236662"/>
            <a:ext cx="381000" cy="381000"/>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16" name="TextBox 15"/>
          <p:cNvSpPr txBox="1"/>
          <p:nvPr/>
        </p:nvSpPr>
        <p:spPr>
          <a:xfrm>
            <a:off x="3032857" y="2357543"/>
            <a:ext cx="401637" cy="369332"/>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2" name="TextBox 1"/>
          <p:cNvSpPr txBox="1"/>
          <p:nvPr/>
        </p:nvSpPr>
        <p:spPr>
          <a:xfrm>
            <a:off x="5410200" y="2194561"/>
            <a:ext cx="762000" cy="307777"/>
          </a:xfrm>
          <a:prstGeom prst="rect">
            <a:avLst/>
          </a:prstGeom>
          <a:noFill/>
        </p:spPr>
        <p:txBody>
          <a:bodyPr wrap="square" rtlCol="0">
            <a:spAutoFit/>
          </a:bodyPr>
          <a:lstStyle/>
          <a:p>
            <a:pPr fontAlgn="base">
              <a:spcBef>
                <a:spcPct val="0"/>
              </a:spcBef>
              <a:spcAft>
                <a:spcPct val="0"/>
              </a:spcAft>
            </a:pPr>
            <a:r>
              <a:rPr lang="en-US" sz="1400" dirty="0">
                <a:solidFill>
                  <a:prstClr val="black"/>
                </a:solidFill>
                <a:latin typeface="Arial" charset="0"/>
              </a:rPr>
              <a:t>(0,0,0)</a:t>
            </a:r>
          </a:p>
        </p:txBody>
      </p:sp>
    </p:spTree>
    <p:extLst>
      <p:ext uri="{BB962C8B-B14F-4D97-AF65-F5344CB8AC3E}">
        <p14:creationId xmlns:p14="http://schemas.microsoft.com/office/powerpoint/2010/main" val="241627170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a:defRPr/>
            </a:pPr>
            <a:r>
              <a:rPr lang="en-US" sz="3200"/>
              <a:t>Projection: world coordinates</a:t>
            </a:r>
            <a:r>
              <a:rPr lang="en-US" sz="3200">
                <a:sym typeface="Wingdings" pitchFamily="2" charset="2"/>
              </a:rPr>
              <a:t>image coordinates</a:t>
            </a:r>
            <a:endParaRPr lang="en-US" sz="3200"/>
          </a:p>
        </p:txBody>
      </p:sp>
      <p:sp>
        <p:nvSpPr>
          <p:cNvPr id="6" name="Rectangle 5"/>
          <p:cNvSpPr/>
          <p:nvPr/>
        </p:nvSpPr>
        <p:spPr>
          <a:xfrm>
            <a:off x="1981200" y="1447800"/>
            <a:ext cx="3581400" cy="2514600"/>
          </a:xfrm>
          <a:prstGeom prst="rect">
            <a:avLst/>
          </a:prstGeom>
          <a:solidFill>
            <a:schemeClr val="bg1">
              <a:lumMod val="95000"/>
            </a:schemeClr>
          </a:solidFill>
          <a:ln>
            <a:solidFill>
              <a:schemeClr val="tx1"/>
            </a:solidFill>
          </a:ln>
          <a:scene3d>
            <a:camera prst="perspectiveContrastingRightFacing">
              <a:rot lat="0" lon="180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lumMod val="95000"/>
                </a:prstClr>
              </a:solidFill>
              <a:latin typeface="Calibri"/>
            </a:endParaRPr>
          </a:p>
        </p:txBody>
      </p:sp>
      <p:grpSp>
        <p:nvGrpSpPr>
          <p:cNvPr id="3" name="Group 23"/>
          <p:cNvGrpSpPr>
            <a:grpSpLocks noChangeAspect="1"/>
          </p:cNvGrpSpPr>
          <p:nvPr/>
        </p:nvGrpSpPr>
        <p:grpSpPr>
          <a:xfrm rot="10800000">
            <a:off x="3429000" y="2162300"/>
            <a:ext cx="318038" cy="1567316"/>
            <a:chOff x="5029200" y="2090284"/>
            <a:chExt cx="457200" cy="2253116"/>
          </a:xfrm>
          <a:scene3d>
            <a:camera prst="isometricOffAxis2Right"/>
            <a:lightRig rig="threePt" dir="t"/>
          </a:scene3d>
        </p:grpSpPr>
        <p:sp>
          <p:nvSpPr>
            <p:cNvPr id="40" name="Rectangle 39"/>
            <p:cNvSpPr/>
            <p:nvPr/>
          </p:nvSpPr>
          <p:spPr>
            <a:xfrm>
              <a:off x="5029200" y="2819400"/>
              <a:ext cx="457200" cy="1524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latin typeface="Calibri"/>
              </a:endParaRPr>
            </a:p>
          </p:txBody>
        </p:sp>
        <p:sp>
          <p:nvSpPr>
            <p:cNvPr id="41" name="Freeform 40"/>
            <p:cNvSpPr/>
            <p:nvPr/>
          </p:nvSpPr>
          <p:spPr>
            <a:xfrm rot="21339833">
              <a:off x="5130616" y="2090284"/>
              <a:ext cx="267284" cy="677167"/>
            </a:xfrm>
            <a:custGeom>
              <a:avLst/>
              <a:gdLst>
                <a:gd name="connsiteX0" fmla="*/ 186047 w 364177"/>
                <a:gd name="connsiteY0" fmla="*/ 3958 h 744186"/>
                <a:gd name="connsiteX1" fmla="*/ 7917 w 364177"/>
                <a:gd name="connsiteY1" fmla="*/ 324592 h 744186"/>
                <a:gd name="connsiteX2" fmla="*/ 138546 w 364177"/>
                <a:gd name="connsiteY2" fmla="*/ 740228 h 744186"/>
                <a:gd name="connsiteX3" fmla="*/ 352302 w 364177"/>
                <a:gd name="connsiteY3" fmla="*/ 348343 h 744186"/>
                <a:gd name="connsiteX4" fmla="*/ 186047 w 364177"/>
                <a:gd name="connsiteY4" fmla="*/ 3958 h 744186"/>
                <a:gd name="connsiteX0" fmla="*/ 267082 w 445212"/>
                <a:gd name="connsiteY0" fmla="*/ 1697 h 739664"/>
                <a:gd name="connsiteX1" fmla="*/ 7916 w 445212"/>
                <a:gd name="connsiteY1" fmla="*/ 356267 h 739664"/>
                <a:gd name="connsiteX2" fmla="*/ 219581 w 445212"/>
                <a:gd name="connsiteY2" fmla="*/ 737967 h 739664"/>
                <a:gd name="connsiteX3" fmla="*/ 433337 w 445212"/>
                <a:gd name="connsiteY3" fmla="*/ 346082 h 739664"/>
                <a:gd name="connsiteX4" fmla="*/ 267082 w 445212"/>
                <a:gd name="connsiteY4" fmla="*/ 1697 h 739664"/>
                <a:gd name="connsiteX0" fmla="*/ 267084 w 514677"/>
                <a:gd name="connsiteY0" fmla="*/ 16504 h 769278"/>
                <a:gd name="connsiteX1" fmla="*/ 7918 w 514677"/>
                <a:gd name="connsiteY1" fmla="*/ 371074 h 769278"/>
                <a:gd name="connsiteX2" fmla="*/ 219583 w 514677"/>
                <a:gd name="connsiteY2" fmla="*/ 752774 h 769278"/>
                <a:gd name="connsiteX3" fmla="*/ 502803 w 514677"/>
                <a:gd name="connsiteY3" fmla="*/ 470100 h 769278"/>
                <a:gd name="connsiteX4" fmla="*/ 267084 w 514677"/>
                <a:gd name="connsiteY4" fmla="*/ 16504 h 769278"/>
                <a:gd name="connsiteX0" fmla="*/ 286213 w 533808"/>
                <a:gd name="connsiteY0" fmla="*/ 8823 h 753916"/>
                <a:gd name="connsiteX1" fmla="*/ 7917 w 533808"/>
                <a:gd name="connsiteY1" fmla="*/ 515356 h 753916"/>
                <a:gd name="connsiteX2" fmla="*/ 238712 w 533808"/>
                <a:gd name="connsiteY2" fmla="*/ 745093 h 753916"/>
                <a:gd name="connsiteX3" fmla="*/ 521932 w 533808"/>
                <a:gd name="connsiteY3" fmla="*/ 462419 h 753916"/>
                <a:gd name="connsiteX4" fmla="*/ 286213 w 533808"/>
                <a:gd name="connsiteY4" fmla="*/ 8823 h 753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808" h="753916">
                  <a:moveTo>
                    <a:pt x="286213" y="8823"/>
                  </a:moveTo>
                  <a:cubicBezTo>
                    <a:pt x="200544" y="17646"/>
                    <a:pt x="15834" y="392644"/>
                    <a:pt x="7917" y="515356"/>
                  </a:cubicBezTo>
                  <a:cubicBezTo>
                    <a:pt x="0" y="638068"/>
                    <a:pt x="153043" y="753916"/>
                    <a:pt x="238712" y="745093"/>
                  </a:cubicBezTo>
                  <a:cubicBezTo>
                    <a:pt x="324381" y="736270"/>
                    <a:pt x="510057" y="585131"/>
                    <a:pt x="521932" y="462419"/>
                  </a:cubicBezTo>
                  <a:cubicBezTo>
                    <a:pt x="533807" y="339707"/>
                    <a:pt x="371882" y="0"/>
                    <a:pt x="286213" y="8823"/>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cxnSp>
          <p:nvCxnSpPr>
            <p:cNvPr id="42" name="Straight Connector 41"/>
            <p:cNvCxnSpPr>
              <a:stCxn id="40" idx="0"/>
              <a:endCxn id="41" idx="2"/>
            </p:cNvCxnSpPr>
            <p:nvPr/>
          </p:nvCxnSpPr>
          <p:spPr>
            <a:xfrm rot="5400000" flipH="1" flipV="1">
              <a:off x="5236615" y="2780833"/>
              <a:ext cx="59753" cy="1738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rot="10800000" flipV="1">
            <a:off x="3581400" y="2619500"/>
            <a:ext cx="2057400" cy="105866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 name="Group 24"/>
          <p:cNvGrpSpPr/>
          <p:nvPr/>
        </p:nvGrpSpPr>
        <p:grpSpPr>
          <a:xfrm>
            <a:off x="7543801" y="1552701"/>
            <a:ext cx="464125" cy="2336241"/>
            <a:chOff x="7162800" y="1914134"/>
            <a:chExt cx="464125" cy="2336241"/>
          </a:xfrm>
        </p:grpSpPr>
        <p:grpSp>
          <p:nvGrpSpPr>
            <p:cNvPr id="5" name="Group 18"/>
            <p:cNvGrpSpPr/>
            <p:nvPr/>
          </p:nvGrpSpPr>
          <p:grpSpPr>
            <a:xfrm>
              <a:off x="7162800" y="2474025"/>
              <a:ext cx="464125" cy="1776350"/>
              <a:chOff x="6324600" y="2971800"/>
              <a:chExt cx="464125" cy="1776350"/>
            </a:xfrm>
          </p:grpSpPr>
          <p:sp>
            <p:nvSpPr>
              <p:cNvPr id="35" name="Oval 34"/>
              <p:cNvSpPr/>
              <p:nvPr/>
            </p:nvSpPr>
            <p:spPr>
              <a:xfrm>
                <a:off x="6324600" y="4519550"/>
                <a:ext cx="457200" cy="22860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36" name="Rectangle 35"/>
              <p:cNvSpPr/>
              <p:nvPr/>
            </p:nvSpPr>
            <p:spPr>
              <a:xfrm>
                <a:off x="6324600" y="3124200"/>
                <a:ext cx="4572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latin typeface="Calibri"/>
                </a:endParaRPr>
              </a:p>
            </p:txBody>
          </p:sp>
          <p:sp>
            <p:nvSpPr>
              <p:cNvPr id="37" name="Oval 36"/>
              <p:cNvSpPr/>
              <p:nvPr/>
            </p:nvSpPr>
            <p:spPr>
              <a:xfrm>
                <a:off x="6324600" y="2971800"/>
                <a:ext cx="457200" cy="22860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cxnSp>
            <p:nvCxnSpPr>
              <p:cNvPr id="38" name="Straight Connector 37"/>
              <p:cNvCxnSpPr/>
              <p:nvPr/>
            </p:nvCxnSpPr>
            <p:spPr>
              <a:xfrm rot="10800000" flipV="1">
                <a:off x="6324600" y="3086100"/>
                <a:ext cx="0" cy="15621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6788725" y="3112325"/>
                <a:ext cx="0" cy="15621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Freeform 33"/>
            <p:cNvSpPr/>
            <p:nvPr/>
          </p:nvSpPr>
          <p:spPr>
            <a:xfrm rot="21339833">
              <a:off x="7250048" y="1914134"/>
              <a:ext cx="267284" cy="677167"/>
            </a:xfrm>
            <a:custGeom>
              <a:avLst/>
              <a:gdLst>
                <a:gd name="connsiteX0" fmla="*/ 186047 w 364177"/>
                <a:gd name="connsiteY0" fmla="*/ 3958 h 744186"/>
                <a:gd name="connsiteX1" fmla="*/ 7917 w 364177"/>
                <a:gd name="connsiteY1" fmla="*/ 324592 h 744186"/>
                <a:gd name="connsiteX2" fmla="*/ 138546 w 364177"/>
                <a:gd name="connsiteY2" fmla="*/ 740228 h 744186"/>
                <a:gd name="connsiteX3" fmla="*/ 352302 w 364177"/>
                <a:gd name="connsiteY3" fmla="*/ 348343 h 744186"/>
                <a:gd name="connsiteX4" fmla="*/ 186047 w 364177"/>
                <a:gd name="connsiteY4" fmla="*/ 3958 h 744186"/>
                <a:gd name="connsiteX0" fmla="*/ 267082 w 445212"/>
                <a:gd name="connsiteY0" fmla="*/ 1697 h 739664"/>
                <a:gd name="connsiteX1" fmla="*/ 7916 w 445212"/>
                <a:gd name="connsiteY1" fmla="*/ 356267 h 739664"/>
                <a:gd name="connsiteX2" fmla="*/ 219581 w 445212"/>
                <a:gd name="connsiteY2" fmla="*/ 737967 h 739664"/>
                <a:gd name="connsiteX3" fmla="*/ 433337 w 445212"/>
                <a:gd name="connsiteY3" fmla="*/ 346082 h 739664"/>
                <a:gd name="connsiteX4" fmla="*/ 267082 w 445212"/>
                <a:gd name="connsiteY4" fmla="*/ 1697 h 739664"/>
                <a:gd name="connsiteX0" fmla="*/ 267084 w 514677"/>
                <a:gd name="connsiteY0" fmla="*/ 16504 h 769278"/>
                <a:gd name="connsiteX1" fmla="*/ 7918 w 514677"/>
                <a:gd name="connsiteY1" fmla="*/ 371074 h 769278"/>
                <a:gd name="connsiteX2" fmla="*/ 219583 w 514677"/>
                <a:gd name="connsiteY2" fmla="*/ 752774 h 769278"/>
                <a:gd name="connsiteX3" fmla="*/ 502803 w 514677"/>
                <a:gd name="connsiteY3" fmla="*/ 470100 h 769278"/>
                <a:gd name="connsiteX4" fmla="*/ 267084 w 514677"/>
                <a:gd name="connsiteY4" fmla="*/ 16504 h 769278"/>
                <a:gd name="connsiteX0" fmla="*/ 286213 w 533808"/>
                <a:gd name="connsiteY0" fmla="*/ 8823 h 753916"/>
                <a:gd name="connsiteX1" fmla="*/ 7917 w 533808"/>
                <a:gd name="connsiteY1" fmla="*/ 515356 h 753916"/>
                <a:gd name="connsiteX2" fmla="*/ 238712 w 533808"/>
                <a:gd name="connsiteY2" fmla="*/ 745093 h 753916"/>
                <a:gd name="connsiteX3" fmla="*/ 521932 w 533808"/>
                <a:gd name="connsiteY3" fmla="*/ 462419 h 753916"/>
                <a:gd name="connsiteX4" fmla="*/ 286213 w 533808"/>
                <a:gd name="connsiteY4" fmla="*/ 8823 h 753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808" h="753916">
                  <a:moveTo>
                    <a:pt x="286213" y="8823"/>
                  </a:moveTo>
                  <a:cubicBezTo>
                    <a:pt x="200544" y="17646"/>
                    <a:pt x="15834" y="392644"/>
                    <a:pt x="7917" y="515356"/>
                  </a:cubicBezTo>
                  <a:cubicBezTo>
                    <a:pt x="0" y="638068"/>
                    <a:pt x="153043" y="753916"/>
                    <a:pt x="238712" y="745093"/>
                  </a:cubicBezTo>
                  <a:cubicBezTo>
                    <a:pt x="324381" y="736270"/>
                    <a:pt x="510057" y="585131"/>
                    <a:pt x="521932" y="462419"/>
                  </a:cubicBezTo>
                  <a:cubicBezTo>
                    <a:pt x="533807" y="339707"/>
                    <a:pt x="371882" y="0"/>
                    <a:pt x="286213" y="8823"/>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grpSp>
      <p:sp>
        <p:nvSpPr>
          <p:cNvPr id="10" name="TextBox 9"/>
          <p:cNvSpPr txBox="1"/>
          <p:nvPr/>
        </p:nvSpPr>
        <p:spPr>
          <a:xfrm>
            <a:off x="5186550" y="3076700"/>
            <a:ext cx="1138050" cy="923330"/>
          </a:xfrm>
          <a:prstGeom prst="rect">
            <a:avLst/>
          </a:prstGeom>
          <a:noFill/>
        </p:spPr>
        <p:txBody>
          <a:bodyPr wrap="square" rtlCol="0">
            <a:spAutoFit/>
          </a:bodyPr>
          <a:lstStyle/>
          <a:p>
            <a:pPr algn="ctr" fontAlgn="base">
              <a:spcBef>
                <a:spcPct val="0"/>
              </a:spcBef>
              <a:spcAft>
                <a:spcPct val="0"/>
              </a:spcAft>
            </a:pPr>
            <a:r>
              <a:rPr lang="en-US" dirty="0">
                <a:solidFill>
                  <a:prstClr val="black"/>
                </a:solidFill>
                <a:latin typeface="Arial" charset="0"/>
              </a:rPr>
              <a:t>Camera Center (0, 0, 0)</a:t>
            </a:r>
          </a:p>
        </p:txBody>
      </p:sp>
      <p:graphicFrame>
        <p:nvGraphicFramePr>
          <p:cNvPr id="11" name="Object 10"/>
          <p:cNvGraphicFramePr>
            <a:graphicFrameLocks noChangeAspect="1"/>
          </p:cNvGraphicFramePr>
          <p:nvPr/>
        </p:nvGraphicFramePr>
        <p:xfrm>
          <a:off x="8100950" y="900050"/>
          <a:ext cx="1066800" cy="1333500"/>
        </p:xfrm>
        <a:graphic>
          <a:graphicData uri="http://schemas.openxmlformats.org/presentationml/2006/ole">
            <mc:AlternateContent xmlns:mc="http://schemas.openxmlformats.org/markup-compatibility/2006">
              <mc:Choice xmlns:v="urn:schemas-microsoft-com:vml" Requires="v">
                <p:oleObj spid="_x0000_s25654" name="Equation" r:id="rId4" imgW="558720" imgH="698400" progId="Equation.3">
                  <p:embed/>
                </p:oleObj>
              </mc:Choice>
              <mc:Fallback>
                <p:oleObj name="Equation" r:id="rId4" imgW="558720" imgH="698400" progId="Equation.3">
                  <p:embed/>
                  <p:pic>
                    <p:nvPicPr>
                      <p:cNvPr id="11"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0950" y="900050"/>
                        <a:ext cx="1066800" cy="1333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7567550" y="838201"/>
            <a:ext cx="397866" cy="1015663"/>
          </a:xfrm>
          <a:prstGeom prst="rect">
            <a:avLst/>
          </a:prstGeom>
          <a:noFill/>
        </p:spPr>
        <p:txBody>
          <a:bodyPr wrap="none" rtlCol="0">
            <a:spAutoFit/>
          </a:bodyPr>
          <a:lstStyle/>
          <a:p>
            <a:pPr fontAlgn="base">
              <a:spcBef>
                <a:spcPct val="0"/>
              </a:spcBef>
              <a:spcAft>
                <a:spcPct val="0"/>
              </a:spcAft>
            </a:pPr>
            <a:r>
              <a:rPr lang="en-US" sz="6000" dirty="0">
                <a:solidFill>
                  <a:srgbClr val="FFC000"/>
                </a:solidFill>
                <a:latin typeface="Arial" charset="0"/>
              </a:rPr>
              <a:t>.</a:t>
            </a:r>
          </a:p>
        </p:txBody>
      </p:sp>
      <p:sp>
        <p:nvSpPr>
          <p:cNvPr id="13" name="TextBox 12"/>
          <p:cNvSpPr txBox="1"/>
          <p:nvPr/>
        </p:nvSpPr>
        <p:spPr>
          <a:xfrm>
            <a:off x="3412175" y="2964876"/>
            <a:ext cx="397866" cy="1015663"/>
          </a:xfrm>
          <a:prstGeom prst="rect">
            <a:avLst/>
          </a:prstGeom>
          <a:noFill/>
        </p:spPr>
        <p:txBody>
          <a:bodyPr wrap="none" rtlCol="0">
            <a:spAutoFit/>
          </a:bodyPr>
          <a:lstStyle/>
          <a:p>
            <a:pPr fontAlgn="base">
              <a:spcBef>
                <a:spcPct val="0"/>
              </a:spcBef>
              <a:spcAft>
                <a:spcPct val="0"/>
              </a:spcAft>
            </a:pPr>
            <a:r>
              <a:rPr lang="en-US" sz="6000" dirty="0">
                <a:solidFill>
                  <a:srgbClr val="1F497D"/>
                </a:solidFill>
                <a:latin typeface="Arial" charset="0"/>
              </a:rPr>
              <a:t>.</a:t>
            </a:r>
          </a:p>
        </p:txBody>
      </p:sp>
      <p:cxnSp>
        <p:nvCxnSpPr>
          <p:cNvPr id="14" name="Straight Connector 13"/>
          <p:cNvCxnSpPr/>
          <p:nvPr/>
        </p:nvCxnSpPr>
        <p:spPr>
          <a:xfrm rot="10800000">
            <a:off x="3886200" y="2619500"/>
            <a:ext cx="175260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710050" y="1898076"/>
            <a:ext cx="397866" cy="1015663"/>
          </a:xfrm>
          <a:prstGeom prst="rect">
            <a:avLst/>
          </a:prstGeom>
          <a:noFill/>
        </p:spPr>
        <p:txBody>
          <a:bodyPr wrap="none" rtlCol="0">
            <a:spAutoFit/>
          </a:bodyPr>
          <a:lstStyle/>
          <a:p>
            <a:pPr fontAlgn="base">
              <a:spcBef>
                <a:spcPct val="0"/>
              </a:spcBef>
              <a:spcAft>
                <a:spcPct val="0"/>
              </a:spcAft>
            </a:pPr>
            <a:r>
              <a:rPr lang="en-US" sz="6000" dirty="0">
                <a:solidFill>
                  <a:prstClr val="black"/>
                </a:solidFill>
                <a:latin typeface="Arial" charset="0"/>
              </a:rPr>
              <a:t>.</a:t>
            </a:r>
          </a:p>
        </p:txBody>
      </p:sp>
      <p:sp>
        <p:nvSpPr>
          <p:cNvPr id="16" name="Oval 15"/>
          <p:cNvSpPr/>
          <p:nvPr/>
        </p:nvSpPr>
        <p:spPr>
          <a:xfrm>
            <a:off x="5458095" y="2114800"/>
            <a:ext cx="304800" cy="990600"/>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sp>
        <p:nvSpPr>
          <p:cNvPr id="18" name="TextBox 17"/>
          <p:cNvSpPr txBox="1"/>
          <p:nvPr/>
        </p:nvSpPr>
        <p:spPr>
          <a:xfrm>
            <a:off x="4724400" y="2274125"/>
            <a:ext cx="255198"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f</a:t>
            </a:r>
          </a:p>
        </p:txBody>
      </p:sp>
      <p:cxnSp>
        <p:nvCxnSpPr>
          <p:cNvPr id="19" name="Straight Connector 18"/>
          <p:cNvCxnSpPr/>
          <p:nvPr/>
        </p:nvCxnSpPr>
        <p:spPr>
          <a:xfrm rot="5400000">
            <a:off x="7265225" y="2112325"/>
            <a:ext cx="9906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715000" y="2619500"/>
            <a:ext cx="20574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629400" y="2274125"/>
            <a:ext cx="325730"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Z</a:t>
            </a:r>
          </a:p>
        </p:txBody>
      </p:sp>
      <p:sp>
        <p:nvSpPr>
          <p:cNvPr id="22" name="TextBox 21"/>
          <p:cNvSpPr txBox="1"/>
          <p:nvPr/>
        </p:nvSpPr>
        <p:spPr>
          <a:xfrm>
            <a:off x="7713025" y="2314700"/>
            <a:ext cx="304800" cy="369332"/>
          </a:xfrm>
          <a:prstGeom prst="rect">
            <a:avLst/>
          </a:prstGeom>
          <a:noFill/>
        </p:spPr>
        <p:txBody>
          <a:bodyPr wrap="square" rtlCol="0">
            <a:spAutoFit/>
          </a:bodyPr>
          <a:lstStyle/>
          <a:p>
            <a:pPr fontAlgn="base">
              <a:spcBef>
                <a:spcPct val="0"/>
              </a:spcBef>
              <a:spcAft>
                <a:spcPct val="0"/>
              </a:spcAft>
            </a:pPr>
            <a:r>
              <a:rPr lang="en-US" i="1" dirty="0">
                <a:solidFill>
                  <a:prstClr val="black"/>
                </a:solidFill>
                <a:latin typeface="Arial" charset="0"/>
              </a:rPr>
              <a:t>Y</a:t>
            </a:r>
          </a:p>
        </p:txBody>
      </p:sp>
      <p:graphicFrame>
        <p:nvGraphicFramePr>
          <p:cNvPr id="23" name="Object 3"/>
          <p:cNvGraphicFramePr>
            <a:graphicFrameLocks noChangeAspect="1"/>
          </p:cNvGraphicFramePr>
          <p:nvPr/>
        </p:nvGraphicFramePr>
        <p:xfrm>
          <a:off x="3462809" y="4239305"/>
          <a:ext cx="993775" cy="873125"/>
        </p:xfrm>
        <a:graphic>
          <a:graphicData uri="http://schemas.openxmlformats.org/presentationml/2006/ole">
            <mc:AlternateContent xmlns:mc="http://schemas.openxmlformats.org/markup-compatibility/2006">
              <mc:Choice xmlns:v="urn:schemas-microsoft-com:vml" Requires="v">
                <p:oleObj spid="_x0000_s25655" name="Equation" r:id="rId6" imgW="520560" imgH="457200" progId="Equation.3">
                  <p:embed/>
                </p:oleObj>
              </mc:Choice>
              <mc:Fallback>
                <p:oleObj name="Equation" r:id="rId6" imgW="520560" imgH="457200" progId="Equation.3">
                  <p:embed/>
                  <p:pic>
                    <p:nvPicPr>
                      <p:cNvPr id="23" name="Object 3"/>
                      <p:cNvPicPr>
                        <a:picLocks noChangeAspect="1" noChangeArrowheads="1"/>
                      </p:cNvPicPr>
                      <p:nvPr/>
                    </p:nvPicPr>
                    <p:blipFill>
                      <a:blip r:embed="rId7"/>
                      <a:srcRect/>
                      <a:stretch>
                        <a:fillRect/>
                      </a:stretch>
                    </p:blipFill>
                    <p:spPr bwMode="auto">
                      <a:xfrm>
                        <a:off x="3462809" y="4239305"/>
                        <a:ext cx="993775" cy="873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TextBox 5"/>
          <p:cNvSpPr txBox="1"/>
          <p:nvPr/>
        </p:nvSpPr>
        <p:spPr>
          <a:xfrm>
            <a:off x="5453145" y="1908638"/>
            <a:ext cx="397866" cy="1015663"/>
          </a:xfrm>
          <a:prstGeom prst="rect">
            <a:avLst/>
          </a:prstGeom>
          <a:noFill/>
        </p:spPr>
        <p:txBody>
          <a:bodyPr wrap="none" rtlCol="0">
            <a:spAutoFit/>
          </a:bodyPr>
          <a:lstStyle/>
          <a:p>
            <a:pPr fontAlgn="base">
              <a:spcBef>
                <a:spcPct val="0"/>
              </a:spcBef>
              <a:spcAft>
                <a:spcPct val="0"/>
              </a:spcAft>
            </a:pPr>
            <a:r>
              <a:rPr lang="en-US" sz="6000" dirty="0">
                <a:solidFill>
                  <a:prstClr val="black"/>
                </a:solidFill>
                <a:latin typeface="Arial" charset="0"/>
              </a:rPr>
              <a:t>.</a:t>
            </a:r>
          </a:p>
        </p:txBody>
      </p:sp>
      <p:cxnSp>
        <p:nvCxnSpPr>
          <p:cNvPr id="27" name="Straight Arrow Connector 26"/>
          <p:cNvCxnSpPr/>
          <p:nvPr/>
        </p:nvCxnSpPr>
        <p:spPr>
          <a:xfrm rot="10800000">
            <a:off x="7796150" y="154775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3582988" y="3762501"/>
            <a:ext cx="18502" cy="718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a:off x="3657600" y="3686300"/>
            <a:ext cx="22860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3352800" y="3152900"/>
            <a:ext cx="106680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810000" y="2924300"/>
            <a:ext cx="338554"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V</a:t>
            </a:r>
          </a:p>
        </p:txBody>
      </p:sp>
      <p:sp>
        <p:nvSpPr>
          <p:cNvPr id="32" name="TextBox 31"/>
          <p:cNvSpPr txBox="1"/>
          <p:nvPr/>
        </p:nvSpPr>
        <p:spPr>
          <a:xfrm>
            <a:off x="3581399" y="3624471"/>
            <a:ext cx="351378" cy="369332"/>
          </a:xfrm>
          <a:prstGeom prst="rect">
            <a:avLst/>
          </a:prstGeom>
          <a:noFill/>
        </p:spPr>
        <p:txBody>
          <a:bodyPr wrap="none" rtlCol="0">
            <a:spAutoFit/>
          </a:bodyPr>
          <a:lstStyle/>
          <a:p>
            <a:pPr fontAlgn="base">
              <a:spcBef>
                <a:spcPct val="0"/>
              </a:spcBef>
              <a:spcAft>
                <a:spcPct val="0"/>
              </a:spcAft>
            </a:pPr>
            <a:r>
              <a:rPr lang="en-US" i="1" dirty="0">
                <a:solidFill>
                  <a:prstClr val="black"/>
                </a:solidFill>
                <a:latin typeface="Arial" charset="0"/>
              </a:rPr>
              <a:t>U</a:t>
            </a:r>
          </a:p>
        </p:txBody>
      </p:sp>
      <p:cxnSp>
        <p:nvCxnSpPr>
          <p:cNvPr id="17" name="Straight Connector 16"/>
          <p:cNvCxnSpPr>
            <a:stCxn id="34" idx="0"/>
          </p:cNvCxnSpPr>
          <p:nvPr/>
        </p:nvCxnSpPr>
        <p:spPr>
          <a:xfrm flipH="1">
            <a:off x="5638800" y="1560840"/>
            <a:ext cx="2110530" cy="110616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43" name="Object 3"/>
          <p:cNvGraphicFramePr>
            <a:graphicFrameLocks noChangeAspect="1"/>
          </p:cNvGraphicFramePr>
          <p:nvPr/>
        </p:nvGraphicFramePr>
        <p:xfrm>
          <a:off x="6169787" y="4600102"/>
          <a:ext cx="1503362" cy="752475"/>
        </p:xfrm>
        <a:graphic>
          <a:graphicData uri="http://schemas.openxmlformats.org/presentationml/2006/ole">
            <mc:AlternateContent xmlns:mc="http://schemas.openxmlformats.org/markup-compatibility/2006">
              <mc:Choice xmlns:v="urn:schemas-microsoft-com:vml" Requires="v">
                <p:oleObj spid="_x0000_s25656" name="Equation" r:id="rId8" imgW="787320" imgH="393480" progId="Equation.3">
                  <p:embed/>
                </p:oleObj>
              </mc:Choice>
              <mc:Fallback>
                <p:oleObj name="Equation" r:id="rId8" imgW="787320" imgH="393480" progId="Equation.3">
                  <p:embed/>
                  <p:pic>
                    <p:nvPicPr>
                      <p:cNvPr id="43" name="Object 3"/>
                      <p:cNvPicPr>
                        <a:picLocks noChangeAspect="1" noChangeArrowheads="1"/>
                      </p:cNvPicPr>
                      <p:nvPr/>
                    </p:nvPicPr>
                    <p:blipFill>
                      <a:blip r:embed="rId9"/>
                      <a:srcRect/>
                      <a:stretch>
                        <a:fillRect/>
                      </a:stretch>
                    </p:blipFill>
                    <p:spPr bwMode="auto">
                      <a:xfrm>
                        <a:off x="6169787" y="4600102"/>
                        <a:ext cx="1503362"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 name="Object 3"/>
          <p:cNvGraphicFramePr>
            <a:graphicFrameLocks noChangeAspect="1"/>
          </p:cNvGraphicFramePr>
          <p:nvPr/>
        </p:nvGraphicFramePr>
        <p:xfrm>
          <a:off x="8464488" y="4600102"/>
          <a:ext cx="1406525" cy="752475"/>
        </p:xfrm>
        <a:graphic>
          <a:graphicData uri="http://schemas.openxmlformats.org/presentationml/2006/ole">
            <mc:AlternateContent xmlns:mc="http://schemas.openxmlformats.org/markup-compatibility/2006">
              <mc:Choice xmlns:v="urn:schemas-microsoft-com:vml" Requires="v">
                <p:oleObj spid="_x0000_s25657" name="Equation" r:id="rId10" imgW="736560" imgH="393480" progId="Equation.3">
                  <p:embed/>
                </p:oleObj>
              </mc:Choice>
              <mc:Fallback>
                <p:oleObj name="Equation" r:id="rId10" imgW="736560" imgH="393480" progId="Equation.3">
                  <p:embed/>
                  <p:pic>
                    <p:nvPicPr>
                      <p:cNvPr id="44" name="Object 3"/>
                      <p:cNvPicPr>
                        <a:picLocks noChangeAspect="1" noChangeArrowheads="1"/>
                      </p:cNvPicPr>
                      <p:nvPr/>
                    </p:nvPicPr>
                    <p:blipFill>
                      <a:blip r:embed="rId11"/>
                      <a:srcRect/>
                      <a:stretch>
                        <a:fillRect/>
                      </a:stretch>
                    </p:blipFill>
                    <p:spPr bwMode="auto">
                      <a:xfrm>
                        <a:off x="8464488" y="4600102"/>
                        <a:ext cx="1406525"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 name="TextBox 46"/>
          <p:cNvSpPr txBox="1"/>
          <p:nvPr/>
        </p:nvSpPr>
        <p:spPr>
          <a:xfrm>
            <a:off x="3079279" y="5172835"/>
            <a:ext cx="2138550" cy="646331"/>
          </a:xfrm>
          <a:prstGeom prst="rect">
            <a:avLst/>
          </a:prstGeom>
          <a:noFill/>
        </p:spPr>
        <p:txBody>
          <a:bodyPr wrap="square" rtlCol="0">
            <a:spAutoFit/>
          </a:bodyPr>
          <a:lstStyle/>
          <a:p>
            <a:pPr fontAlgn="base">
              <a:spcBef>
                <a:spcPct val="0"/>
              </a:spcBef>
              <a:spcAft>
                <a:spcPct val="0"/>
              </a:spcAft>
            </a:pPr>
            <a:r>
              <a:rPr lang="en-US" b="1" dirty="0">
                <a:solidFill>
                  <a:prstClr val="black"/>
                </a:solidFill>
                <a:latin typeface="Arial" charset="0"/>
              </a:rPr>
              <a:t>p</a:t>
            </a:r>
            <a:r>
              <a:rPr lang="en-US" dirty="0">
                <a:solidFill>
                  <a:prstClr val="black"/>
                </a:solidFill>
                <a:latin typeface="Arial" charset="0"/>
              </a:rPr>
              <a:t> = distance from image center</a:t>
            </a:r>
          </a:p>
        </p:txBody>
      </p:sp>
      <p:sp>
        <p:nvSpPr>
          <p:cNvPr id="48" name="TextBox 47"/>
          <p:cNvSpPr txBox="1"/>
          <p:nvPr/>
        </p:nvSpPr>
        <p:spPr>
          <a:xfrm>
            <a:off x="3623036" y="1605931"/>
            <a:ext cx="1066800" cy="923330"/>
          </a:xfrm>
          <a:prstGeom prst="rect">
            <a:avLst/>
          </a:prstGeom>
          <a:noFill/>
        </p:spPr>
        <p:txBody>
          <a:bodyPr wrap="square" rtlCol="0">
            <a:spAutoFit/>
          </a:bodyPr>
          <a:lstStyle/>
          <a:p>
            <a:pPr algn="ctr" fontAlgn="base">
              <a:spcBef>
                <a:spcPct val="0"/>
              </a:spcBef>
              <a:spcAft>
                <a:spcPct val="0"/>
              </a:spcAft>
            </a:pPr>
            <a:r>
              <a:rPr lang="en-US" dirty="0">
                <a:solidFill>
                  <a:prstClr val="black"/>
                </a:solidFill>
                <a:latin typeface="Arial" charset="0"/>
              </a:rPr>
              <a:t>Image center (</a:t>
            </a:r>
            <a:r>
              <a:rPr lang="en-US" i="1" dirty="0">
                <a:solidFill>
                  <a:prstClr val="black"/>
                </a:solidFill>
                <a:latin typeface="Arial" charset="0"/>
              </a:rPr>
              <a:t>u</a:t>
            </a:r>
            <a:r>
              <a:rPr lang="en-US" i="1" baseline="-25000" dirty="0">
                <a:solidFill>
                  <a:prstClr val="black"/>
                </a:solidFill>
                <a:latin typeface="Arial" charset="0"/>
              </a:rPr>
              <a:t>0</a:t>
            </a:r>
            <a:r>
              <a:rPr lang="en-US" dirty="0">
                <a:solidFill>
                  <a:prstClr val="black"/>
                </a:solidFill>
                <a:latin typeface="Arial" charset="0"/>
              </a:rPr>
              <a:t>, </a:t>
            </a:r>
            <a:r>
              <a:rPr lang="en-US" i="1" dirty="0">
                <a:solidFill>
                  <a:prstClr val="black"/>
                </a:solidFill>
                <a:latin typeface="Arial" charset="0"/>
              </a:rPr>
              <a:t>v</a:t>
            </a:r>
            <a:r>
              <a:rPr lang="en-US" i="1" baseline="-25000" dirty="0">
                <a:solidFill>
                  <a:prstClr val="black"/>
                </a:solidFill>
                <a:latin typeface="Arial" charset="0"/>
              </a:rPr>
              <a:t>0</a:t>
            </a:r>
            <a:r>
              <a:rPr lang="en-US" dirty="0">
                <a:solidFill>
                  <a:prstClr val="black"/>
                </a:solidFill>
                <a:latin typeface="Arial" charset="0"/>
              </a:rPr>
              <a:t>)</a:t>
            </a:r>
          </a:p>
        </p:txBody>
      </p:sp>
    </p:spTree>
    <p:extLst>
      <p:ext uri="{BB962C8B-B14F-4D97-AF65-F5344CB8AC3E}">
        <p14:creationId xmlns:p14="http://schemas.microsoft.com/office/powerpoint/2010/main" val="1368735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Remove assumption: known optical center</a:t>
            </a:r>
          </a:p>
        </p:txBody>
      </p:sp>
      <p:graphicFrame>
        <p:nvGraphicFramePr>
          <p:cNvPr id="6146" name="Object 4"/>
          <p:cNvGraphicFramePr>
            <a:graphicFrameLocks noChangeAspect="1"/>
          </p:cNvGraphicFramePr>
          <p:nvPr/>
        </p:nvGraphicFramePr>
        <p:xfrm>
          <a:off x="2581276" y="3810000"/>
          <a:ext cx="2817813" cy="674688"/>
        </p:xfrm>
        <a:graphic>
          <a:graphicData uri="http://schemas.openxmlformats.org/presentationml/2006/ole">
            <mc:AlternateContent xmlns:mc="http://schemas.openxmlformats.org/markup-compatibility/2006">
              <mc:Choice xmlns:v="urn:schemas-microsoft-com:vml" Requires="v">
                <p:oleObj spid="_x0000_s26652" name="Equation" r:id="rId3" imgW="901440" imgH="215640" progId="Equation.3">
                  <p:embed/>
                </p:oleObj>
              </mc:Choice>
              <mc:Fallback>
                <p:oleObj name="Equation" r:id="rId3" imgW="901440" imgH="215640" progId="Equation.3">
                  <p:embed/>
                  <p:pic>
                    <p:nvPicPr>
                      <p:cNvPr id="614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1276" y="3810000"/>
                        <a:ext cx="2817813"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7"/>
          <p:cNvGraphicFramePr>
            <a:graphicFrameLocks noChangeAspect="1"/>
          </p:cNvGraphicFramePr>
          <p:nvPr/>
        </p:nvGraphicFramePr>
        <p:xfrm>
          <a:off x="6169026" y="3111500"/>
          <a:ext cx="3654425" cy="1976438"/>
        </p:xfrm>
        <a:graphic>
          <a:graphicData uri="http://schemas.openxmlformats.org/presentationml/2006/ole">
            <mc:AlternateContent xmlns:mc="http://schemas.openxmlformats.org/markup-compatibility/2006">
              <mc:Choice xmlns:v="urn:schemas-microsoft-com:vml" Requires="v">
                <p:oleObj spid="_x0000_s26653" name="Equation" r:id="rId5" imgW="1714320" imgH="927000" progId="Equation.3">
                  <p:embed/>
                </p:oleObj>
              </mc:Choice>
              <mc:Fallback>
                <p:oleObj name="Equation" r:id="rId5" imgW="1714320" imgH="927000" progId="Equation.3">
                  <p:embed/>
                  <p:pic>
                    <p:nvPicPr>
                      <p:cNvPr id="6147"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9026" y="3111500"/>
                        <a:ext cx="3654425" cy="197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9" name="Rectangle 8"/>
          <p:cNvSpPr>
            <a:spLocks noChangeArrowheads="1"/>
          </p:cNvSpPr>
          <p:nvPr/>
        </p:nvSpPr>
        <p:spPr bwMode="auto">
          <a:xfrm>
            <a:off x="7331825" y="3352800"/>
            <a:ext cx="1371600" cy="1371600"/>
          </a:xfrm>
          <a:prstGeom prst="rect">
            <a:avLst/>
          </a:prstGeom>
          <a:noFill/>
          <a:ln w="25400">
            <a:solidFill>
              <a:srgbClr val="FF0000"/>
            </a:solidFill>
            <a:prstDash val="dash"/>
            <a:miter lim="800000"/>
            <a:headEnd/>
            <a:tailEnd/>
          </a:ln>
        </p:spPr>
        <p:txBody>
          <a:bodyPr wrap="none" anchor="ctr"/>
          <a:lstStyle/>
          <a:p>
            <a:pPr fontAlgn="base">
              <a:spcBef>
                <a:spcPct val="0"/>
              </a:spcBef>
              <a:spcAft>
                <a:spcPct val="0"/>
              </a:spcAft>
            </a:pPr>
            <a:endParaRPr lang="en-US">
              <a:solidFill>
                <a:prstClr val="black"/>
              </a:solidFill>
              <a:latin typeface="Arial" charset="0"/>
            </a:endParaRPr>
          </a:p>
        </p:txBody>
      </p:sp>
      <p:sp>
        <p:nvSpPr>
          <p:cNvPr id="6150" name="TextBox 9"/>
          <p:cNvSpPr txBox="1">
            <a:spLocks noChangeArrowheads="1"/>
          </p:cNvSpPr>
          <p:nvPr/>
        </p:nvSpPr>
        <p:spPr bwMode="auto">
          <a:xfrm>
            <a:off x="3033714" y="1676400"/>
            <a:ext cx="3076575" cy="1138238"/>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Intrinsic Assumptions</a:t>
            </a:r>
          </a:p>
          <a:p>
            <a:pPr fontAlgn="base">
              <a:spcBef>
                <a:spcPct val="0"/>
              </a:spcBef>
              <a:spcAft>
                <a:spcPct val="0"/>
              </a:spcAft>
              <a:buFont typeface="Arial" charset="0"/>
              <a:buChar char="•"/>
            </a:pPr>
            <a:r>
              <a:rPr lang="en-US" sz="2400">
                <a:solidFill>
                  <a:prstClr val="black"/>
                </a:solidFill>
                <a:latin typeface="Arial" charset="0"/>
              </a:rPr>
              <a:t> </a:t>
            </a:r>
            <a:r>
              <a:rPr lang="en-US" sz="2000">
                <a:solidFill>
                  <a:prstClr val="black"/>
                </a:solidFill>
                <a:latin typeface="Arial" charset="0"/>
              </a:rPr>
              <a:t>Unit aspect ratio</a:t>
            </a:r>
          </a:p>
          <a:p>
            <a:pPr fontAlgn="base">
              <a:spcBef>
                <a:spcPct val="0"/>
              </a:spcBef>
              <a:spcAft>
                <a:spcPct val="0"/>
              </a:spcAft>
              <a:buFont typeface="Arial" charset="0"/>
              <a:buChar char="•"/>
            </a:pPr>
            <a:r>
              <a:rPr lang="en-US" sz="2000">
                <a:solidFill>
                  <a:prstClr val="black"/>
                </a:solidFill>
                <a:latin typeface="Arial" charset="0"/>
              </a:rPr>
              <a:t> No skew</a:t>
            </a:r>
          </a:p>
        </p:txBody>
      </p:sp>
      <p:sp>
        <p:nvSpPr>
          <p:cNvPr id="6151" name="TextBox 10"/>
          <p:cNvSpPr txBox="1">
            <a:spLocks noChangeArrowheads="1"/>
          </p:cNvSpPr>
          <p:nvPr/>
        </p:nvSpPr>
        <p:spPr bwMode="auto">
          <a:xfrm>
            <a:off x="6086476" y="1676401"/>
            <a:ext cx="3179763" cy="107791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Extrinsic Assumptions</a:t>
            </a:r>
          </a:p>
          <a:p>
            <a:pPr fontAlgn="base">
              <a:spcBef>
                <a:spcPct val="0"/>
              </a:spcBef>
              <a:spcAft>
                <a:spcPct val="0"/>
              </a:spcAft>
              <a:buFont typeface="Arial" charset="0"/>
              <a:buChar char="•"/>
            </a:pPr>
            <a:r>
              <a:rPr lang="en-US" sz="2000">
                <a:solidFill>
                  <a:prstClr val="black"/>
                </a:solidFill>
                <a:latin typeface="Arial" charset="0"/>
              </a:rPr>
              <a:t> No rotation</a:t>
            </a:r>
          </a:p>
          <a:p>
            <a:pPr fontAlgn="base">
              <a:spcBef>
                <a:spcPct val="0"/>
              </a:spcBef>
              <a:spcAft>
                <a:spcPct val="0"/>
              </a:spcAft>
              <a:buFont typeface="Arial" charset="0"/>
              <a:buChar char="•"/>
            </a:pPr>
            <a:r>
              <a:rPr lang="en-US" sz="2000">
                <a:solidFill>
                  <a:prstClr val="black"/>
                </a:solidFill>
                <a:latin typeface="Arial" charset="0"/>
              </a:rPr>
              <a:t> Camera at (0,0,0)</a:t>
            </a:r>
          </a:p>
        </p:txBody>
      </p:sp>
      <p:sp>
        <p:nvSpPr>
          <p:cNvPr id="12" name="Right Arrow 11"/>
          <p:cNvSpPr/>
          <p:nvPr/>
        </p:nvSpPr>
        <p:spPr>
          <a:xfrm>
            <a:off x="5638800" y="39624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Calibri"/>
            </a:endParaRPr>
          </a:p>
        </p:txBody>
      </p:sp>
      <p:sp>
        <p:nvSpPr>
          <p:cNvPr id="9" name="TextBox 8"/>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
        <p:nvSpPr>
          <p:cNvPr id="10" name="Line 9"/>
          <p:cNvSpPr>
            <a:spLocks noChangeShapeType="1"/>
          </p:cNvSpPr>
          <p:nvPr/>
        </p:nvSpPr>
        <p:spPr bwMode="auto">
          <a:xfrm flipV="1">
            <a:off x="8498840" y="2970311"/>
            <a:ext cx="381000" cy="381000"/>
          </a:xfrm>
          <a:prstGeom prst="line">
            <a:avLst/>
          </a:prstGeom>
          <a:noFill/>
          <a:ln w="25400">
            <a:solidFill>
              <a:srgbClr val="FF0000"/>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1" name="Text Box 10"/>
          <p:cNvSpPr txBox="1">
            <a:spLocks noChangeArrowheads="1"/>
          </p:cNvSpPr>
          <p:nvPr/>
        </p:nvSpPr>
        <p:spPr bwMode="auto">
          <a:xfrm>
            <a:off x="8879840" y="2589311"/>
            <a:ext cx="350838" cy="369888"/>
          </a:xfrm>
          <a:prstGeom prst="rect">
            <a:avLst/>
          </a:prstGeom>
          <a:noFill/>
          <a:ln w="9525">
            <a:noFill/>
            <a:miter lim="800000"/>
            <a:headEnd/>
            <a:tailEnd/>
          </a:ln>
        </p:spPr>
        <p:txBody>
          <a:bodyPr wrap="none">
            <a:spAutoFit/>
          </a:bodyPr>
          <a:lstStyle/>
          <a:p>
            <a:pPr fontAlgn="base">
              <a:spcBef>
                <a:spcPct val="0"/>
              </a:spcBef>
              <a:spcAft>
                <a:spcPct val="0"/>
              </a:spcAft>
            </a:pPr>
            <a:r>
              <a:rPr lang="en-US" b="1">
                <a:solidFill>
                  <a:prstClr val="black"/>
                </a:solidFill>
                <a:latin typeface="Arial" charset="0"/>
              </a:rPr>
              <a:t>K</a:t>
            </a:r>
          </a:p>
        </p:txBody>
      </p:sp>
    </p:spTree>
    <p:extLst>
      <p:ext uri="{BB962C8B-B14F-4D97-AF65-F5344CB8AC3E}">
        <p14:creationId xmlns:p14="http://schemas.microsoft.com/office/powerpoint/2010/main" val="329631522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itle 1"/>
          <p:cNvSpPr>
            <a:spLocks noGrp="1"/>
          </p:cNvSpPr>
          <p:nvPr>
            <p:ph type="title"/>
          </p:nvPr>
        </p:nvSpPr>
        <p:spPr/>
        <p:txBody>
          <a:bodyPr>
            <a:normAutofit/>
          </a:bodyPr>
          <a:lstStyle/>
          <a:p>
            <a:r>
              <a:rPr lang="en-US" dirty="0"/>
              <a:t>Remove assumption: equal aspect ratio</a:t>
            </a:r>
          </a:p>
        </p:txBody>
      </p:sp>
      <p:graphicFrame>
        <p:nvGraphicFramePr>
          <p:cNvPr id="7170" name="Object 4"/>
          <p:cNvGraphicFramePr>
            <a:graphicFrameLocks noChangeAspect="1"/>
          </p:cNvGraphicFramePr>
          <p:nvPr/>
        </p:nvGraphicFramePr>
        <p:xfrm>
          <a:off x="2581276" y="3810000"/>
          <a:ext cx="2817813" cy="674688"/>
        </p:xfrm>
        <a:graphic>
          <a:graphicData uri="http://schemas.openxmlformats.org/presentationml/2006/ole">
            <mc:AlternateContent xmlns:mc="http://schemas.openxmlformats.org/markup-compatibility/2006">
              <mc:Choice xmlns:v="urn:schemas-microsoft-com:vml" Requires="v">
                <p:oleObj spid="_x0000_s27676" name="Equation" r:id="rId3" imgW="901440" imgH="215640" progId="Equation.3">
                  <p:embed/>
                </p:oleObj>
              </mc:Choice>
              <mc:Fallback>
                <p:oleObj name="Equation" r:id="rId3" imgW="901440" imgH="215640" progId="Equation.3">
                  <p:embed/>
                  <p:pic>
                    <p:nvPicPr>
                      <p:cNvPr id="717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1276" y="3810000"/>
                        <a:ext cx="2817813"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7"/>
          <p:cNvGraphicFramePr>
            <a:graphicFrameLocks noChangeAspect="1"/>
          </p:cNvGraphicFramePr>
          <p:nvPr/>
        </p:nvGraphicFramePr>
        <p:xfrm>
          <a:off x="6061075" y="3086100"/>
          <a:ext cx="3816350" cy="1949450"/>
        </p:xfrm>
        <a:graphic>
          <a:graphicData uri="http://schemas.openxmlformats.org/presentationml/2006/ole">
            <mc:AlternateContent xmlns:mc="http://schemas.openxmlformats.org/markup-compatibility/2006">
              <mc:Choice xmlns:v="urn:schemas-microsoft-com:vml" Requires="v">
                <p:oleObj spid="_x0000_s27677" name="Equation" r:id="rId5" imgW="1790640" imgH="914400" progId="Equation.3">
                  <p:embed/>
                </p:oleObj>
              </mc:Choice>
              <mc:Fallback>
                <p:oleObj name="Equation" r:id="rId5" imgW="1790640" imgH="914400" progId="Equation.3">
                  <p:embed/>
                  <p:pic>
                    <p:nvPicPr>
                      <p:cNvPr id="7171" name="Object 7"/>
                      <p:cNvPicPr>
                        <a:picLocks noChangeAspect="1" noChangeArrowheads="1"/>
                      </p:cNvPicPr>
                      <p:nvPr/>
                    </p:nvPicPr>
                    <p:blipFill>
                      <a:blip r:embed="rId6"/>
                      <a:srcRect/>
                      <a:stretch>
                        <a:fillRect/>
                      </a:stretch>
                    </p:blipFill>
                    <p:spPr bwMode="auto">
                      <a:xfrm>
                        <a:off x="6061075" y="3086100"/>
                        <a:ext cx="3816350" cy="194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3" name="Rectangle 8"/>
          <p:cNvSpPr>
            <a:spLocks noChangeArrowheads="1"/>
          </p:cNvSpPr>
          <p:nvPr/>
        </p:nvSpPr>
        <p:spPr bwMode="auto">
          <a:xfrm>
            <a:off x="7272250" y="3352800"/>
            <a:ext cx="1447800" cy="1371600"/>
          </a:xfrm>
          <a:prstGeom prst="rect">
            <a:avLst/>
          </a:prstGeom>
          <a:noFill/>
          <a:ln w="25400">
            <a:solidFill>
              <a:srgbClr val="FF0000"/>
            </a:solidFill>
            <a:prstDash val="dash"/>
            <a:miter lim="800000"/>
            <a:headEnd/>
            <a:tailEnd/>
          </a:ln>
        </p:spPr>
        <p:txBody>
          <a:bodyPr wrap="none" anchor="ctr"/>
          <a:lstStyle/>
          <a:p>
            <a:pPr fontAlgn="base">
              <a:spcBef>
                <a:spcPct val="0"/>
              </a:spcBef>
              <a:spcAft>
                <a:spcPct val="0"/>
              </a:spcAft>
            </a:pPr>
            <a:endParaRPr lang="en-US">
              <a:solidFill>
                <a:prstClr val="black"/>
              </a:solidFill>
              <a:latin typeface="Arial" charset="0"/>
            </a:endParaRPr>
          </a:p>
        </p:txBody>
      </p:sp>
      <p:sp>
        <p:nvSpPr>
          <p:cNvPr id="7174" name="TextBox 9"/>
          <p:cNvSpPr txBox="1">
            <a:spLocks noChangeArrowheads="1"/>
          </p:cNvSpPr>
          <p:nvPr/>
        </p:nvSpPr>
        <p:spPr bwMode="auto">
          <a:xfrm>
            <a:off x="3033714" y="1676400"/>
            <a:ext cx="3076575" cy="769938"/>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Intrinsic Assumptions</a:t>
            </a:r>
          </a:p>
          <a:p>
            <a:pPr fontAlgn="base">
              <a:spcBef>
                <a:spcPct val="0"/>
              </a:spcBef>
              <a:spcAft>
                <a:spcPct val="0"/>
              </a:spcAft>
              <a:buFont typeface="Arial" charset="0"/>
              <a:buChar char="•"/>
            </a:pPr>
            <a:r>
              <a:rPr lang="en-US" sz="2000">
                <a:solidFill>
                  <a:prstClr val="black"/>
                </a:solidFill>
                <a:latin typeface="Arial" charset="0"/>
              </a:rPr>
              <a:t> No skew</a:t>
            </a:r>
          </a:p>
        </p:txBody>
      </p:sp>
      <p:sp>
        <p:nvSpPr>
          <p:cNvPr id="7175" name="TextBox 10"/>
          <p:cNvSpPr txBox="1">
            <a:spLocks noChangeArrowheads="1"/>
          </p:cNvSpPr>
          <p:nvPr/>
        </p:nvSpPr>
        <p:spPr bwMode="auto">
          <a:xfrm>
            <a:off x="6086476" y="1676401"/>
            <a:ext cx="3179763" cy="107791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Extrinsic Assumptions</a:t>
            </a:r>
          </a:p>
          <a:p>
            <a:pPr fontAlgn="base">
              <a:spcBef>
                <a:spcPct val="0"/>
              </a:spcBef>
              <a:spcAft>
                <a:spcPct val="0"/>
              </a:spcAft>
              <a:buFont typeface="Arial" charset="0"/>
              <a:buChar char="•"/>
            </a:pPr>
            <a:r>
              <a:rPr lang="en-US" sz="2000">
                <a:solidFill>
                  <a:prstClr val="black"/>
                </a:solidFill>
                <a:latin typeface="Arial" charset="0"/>
              </a:rPr>
              <a:t> No rotation</a:t>
            </a:r>
          </a:p>
          <a:p>
            <a:pPr fontAlgn="base">
              <a:spcBef>
                <a:spcPct val="0"/>
              </a:spcBef>
              <a:spcAft>
                <a:spcPct val="0"/>
              </a:spcAft>
              <a:buFont typeface="Arial" charset="0"/>
              <a:buChar char="•"/>
            </a:pPr>
            <a:r>
              <a:rPr lang="en-US" sz="2000">
                <a:solidFill>
                  <a:prstClr val="black"/>
                </a:solidFill>
                <a:latin typeface="Arial" charset="0"/>
              </a:rPr>
              <a:t> Camera at (0,0,0)</a:t>
            </a:r>
          </a:p>
        </p:txBody>
      </p:sp>
      <p:sp>
        <p:nvSpPr>
          <p:cNvPr id="12" name="Right Arrow 11"/>
          <p:cNvSpPr/>
          <p:nvPr/>
        </p:nvSpPr>
        <p:spPr>
          <a:xfrm>
            <a:off x="5562600" y="39624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Calibri"/>
            </a:endParaRPr>
          </a:p>
        </p:txBody>
      </p:sp>
      <p:sp>
        <p:nvSpPr>
          <p:cNvPr id="9" name="TextBox 8"/>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Tree>
    <p:extLst>
      <p:ext uri="{BB962C8B-B14F-4D97-AF65-F5344CB8AC3E}">
        <p14:creationId xmlns:p14="http://schemas.microsoft.com/office/powerpoint/2010/main" val="103916852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Remove assumption: non-skewed pixels</a:t>
            </a:r>
          </a:p>
        </p:txBody>
      </p:sp>
      <p:graphicFrame>
        <p:nvGraphicFramePr>
          <p:cNvPr id="8194" name="Object 4"/>
          <p:cNvGraphicFramePr>
            <a:graphicFrameLocks noChangeAspect="1"/>
          </p:cNvGraphicFramePr>
          <p:nvPr/>
        </p:nvGraphicFramePr>
        <p:xfrm>
          <a:off x="2581276" y="3810000"/>
          <a:ext cx="2817813" cy="674688"/>
        </p:xfrm>
        <a:graphic>
          <a:graphicData uri="http://schemas.openxmlformats.org/presentationml/2006/ole">
            <mc:AlternateContent xmlns:mc="http://schemas.openxmlformats.org/markup-compatibility/2006">
              <mc:Choice xmlns:v="urn:schemas-microsoft-com:vml" Requires="v">
                <p:oleObj spid="_x0000_s28700" name="Equation" r:id="rId3" imgW="901440" imgH="215640" progId="Equation.3">
                  <p:embed/>
                </p:oleObj>
              </mc:Choice>
              <mc:Fallback>
                <p:oleObj name="Equation" r:id="rId3" imgW="901440" imgH="215640" progId="Equation.3">
                  <p:embed/>
                  <p:pic>
                    <p:nvPicPr>
                      <p:cNvPr id="819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1276" y="3810000"/>
                        <a:ext cx="2817813"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5" name="Object 7"/>
          <p:cNvGraphicFramePr>
            <a:graphicFrameLocks noChangeAspect="1"/>
          </p:cNvGraphicFramePr>
          <p:nvPr/>
        </p:nvGraphicFramePr>
        <p:xfrm>
          <a:off x="6086475" y="3124200"/>
          <a:ext cx="3816350" cy="1949450"/>
        </p:xfrm>
        <a:graphic>
          <a:graphicData uri="http://schemas.openxmlformats.org/presentationml/2006/ole">
            <mc:AlternateContent xmlns:mc="http://schemas.openxmlformats.org/markup-compatibility/2006">
              <mc:Choice xmlns:v="urn:schemas-microsoft-com:vml" Requires="v">
                <p:oleObj spid="_x0000_s28701" name="Equation" r:id="rId5" imgW="1790640" imgH="914400" progId="Equation.3">
                  <p:embed/>
                </p:oleObj>
              </mc:Choice>
              <mc:Fallback>
                <p:oleObj name="Equation" r:id="rId5" imgW="1790640" imgH="914400" progId="Equation.3">
                  <p:embed/>
                  <p:pic>
                    <p:nvPicPr>
                      <p:cNvPr id="8195" name="Object 7"/>
                      <p:cNvPicPr>
                        <a:picLocks noChangeAspect="1" noChangeArrowheads="1"/>
                      </p:cNvPicPr>
                      <p:nvPr/>
                    </p:nvPicPr>
                    <p:blipFill>
                      <a:blip r:embed="rId6"/>
                      <a:srcRect/>
                      <a:stretch>
                        <a:fillRect/>
                      </a:stretch>
                    </p:blipFill>
                    <p:spPr bwMode="auto">
                      <a:xfrm>
                        <a:off x="6086475" y="3124200"/>
                        <a:ext cx="3816350" cy="194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7" name="Rectangle 8"/>
          <p:cNvSpPr>
            <a:spLocks noChangeArrowheads="1"/>
          </p:cNvSpPr>
          <p:nvPr/>
        </p:nvSpPr>
        <p:spPr bwMode="auto">
          <a:xfrm>
            <a:off x="7272250" y="3386050"/>
            <a:ext cx="1447800" cy="1371600"/>
          </a:xfrm>
          <a:prstGeom prst="rect">
            <a:avLst/>
          </a:prstGeom>
          <a:noFill/>
          <a:ln w="25400">
            <a:solidFill>
              <a:srgbClr val="FF0000"/>
            </a:solidFill>
            <a:prstDash val="dash"/>
            <a:miter lim="800000"/>
            <a:headEnd/>
            <a:tailEnd/>
          </a:ln>
        </p:spPr>
        <p:txBody>
          <a:bodyPr wrap="none" anchor="ctr"/>
          <a:lstStyle/>
          <a:p>
            <a:pPr fontAlgn="base">
              <a:spcBef>
                <a:spcPct val="0"/>
              </a:spcBef>
              <a:spcAft>
                <a:spcPct val="0"/>
              </a:spcAft>
            </a:pPr>
            <a:endParaRPr lang="en-US">
              <a:solidFill>
                <a:prstClr val="black"/>
              </a:solidFill>
              <a:latin typeface="Arial" charset="0"/>
            </a:endParaRPr>
          </a:p>
        </p:txBody>
      </p:sp>
      <p:sp>
        <p:nvSpPr>
          <p:cNvPr id="8198" name="TextBox 9"/>
          <p:cNvSpPr txBox="1">
            <a:spLocks noChangeArrowheads="1"/>
          </p:cNvSpPr>
          <p:nvPr/>
        </p:nvSpPr>
        <p:spPr bwMode="auto">
          <a:xfrm>
            <a:off x="3033714" y="1676401"/>
            <a:ext cx="3076575" cy="46196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Intrinsic Assumptions</a:t>
            </a:r>
          </a:p>
        </p:txBody>
      </p:sp>
      <p:sp>
        <p:nvSpPr>
          <p:cNvPr id="8199" name="TextBox 10"/>
          <p:cNvSpPr txBox="1">
            <a:spLocks noChangeArrowheads="1"/>
          </p:cNvSpPr>
          <p:nvPr/>
        </p:nvSpPr>
        <p:spPr bwMode="auto">
          <a:xfrm>
            <a:off x="6086476" y="1676401"/>
            <a:ext cx="3179763" cy="107791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Extrinsic Assumptions</a:t>
            </a:r>
          </a:p>
          <a:p>
            <a:pPr fontAlgn="base">
              <a:spcBef>
                <a:spcPct val="0"/>
              </a:spcBef>
              <a:spcAft>
                <a:spcPct val="0"/>
              </a:spcAft>
              <a:buFont typeface="Arial" charset="0"/>
              <a:buChar char="•"/>
            </a:pPr>
            <a:r>
              <a:rPr lang="en-US" sz="2000">
                <a:solidFill>
                  <a:prstClr val="black"/>
                </a:solidFill>
                <a:latin typeface="Arial" charset="0"/>
              </a:rPr>
              <a:t> No rotation</a:t>
            </a:r>
          </a:p>
          <a:p>
            <a:pPr fontAlgn="base">
              <a:spcBef>
                <a:spcPct val="0"/>
              </a:spcBef>
              <a:spcAft>
                <a:spcPct val="0"/>
              </a:spcAft>
              <a:buFont typeface="Arial" charset="0"/>
              <a:buChar char="•"/>
            </a:pPr>
            <a:r>
              <a:rPr lang="en-US" sz="2000">
                <a:solidFill>
                  <a:prstClr val="black"/>
                </a:solidFill>
                <a:latin typeface="Arial" charset="0"/>
              </a:rPr>
              <a:t> Camera at (0,0,0)</a:t>
            </a:r>
          </a:p>
        </p:txBody>
      </p:sp>
      <p:sp>
        <p:nvSpPr>
          <p:cNvPr id="12" name="Right Arrow 11"/>
          <p:cNvSpPr/>
          <p:nvPr/>
        </p:nvSpPr>
        <p:spPr>
          <a:xfrm>
            <a:off x="5486400" y="39624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Calibri"/>
            </a:endParaRPr>
          </a:p>
        </p:txBody>
      </p:sp>
      <p:sp>
        <p:nvSpPr>
          <p:cNvPr id="8201" name="TextBox 8"/>
          <p:cNvSpPr txBox="1">
            <a:spLocks noChangeArrowheads="1"/>
          </p:cNvSpPr>
          <p:nvPr/>
        </p:nvSpPr>
        <p:spPr bwMode="auto">
          <a:xfrm>
            <a:off x="2819401" y="6488114"/>
            <a:ext cx="6088063" cy="369887"/>
          </a:xfrm>
          <a:prstGeom prst="rect">
            <a:avLst/>
          </a:prstGeom>
          <a:noFill/>
          <a:ln w="9525">
            <a:noFill/>
            <a:miter lim="800000"/>
            <a:headEnd/>
            <a:tailEnd/>
          </a:ln>
        </p:spPr>
        <p:txBody>
          <a:bodyPr wrap="none">
            <a:spAutoFit/>
          </a:bodyPr>
          <a:lstStyle/>
          <a:p>
            <a:pPr fontAlgn="base">
              <a:spcBef>
                <a:spcPct val="0"/>
              </a:spcBef>
              <a:spcAft>
                <a:spcPct val="0"/>
              </a:spcAft>
            </a:pPr>
            <a:r>
              <a:rPr lang="en-US">
                <a:solidFill>
                  <a:prstClr val="black"/>
                </a:solidFill>
                <a:latin typeface="Arial" charset="0"/>
              </a:rPr>
              <a:t>Note: different books use different notation for parameters</a:t>
            </a:r>
          </a:p>
        </p:txBody>
      </p:sp>
      <p:sp>
        <p:nvSpPr>
          <p:cNvPr id="10" name="TextBox 9"/>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Tree>
    <p:extLst>
      <p:ext uri="{BB962C8B-B14F-4D97-AF65-F5344CB8AC3E}">
        <p14:creationId xmlns:p14="http://schemas.microsoft.com/office/powerpoint/2010/main" val="415368014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t>Oriented and Translated Camera</a:t>
            </a:r>
          </a:p>
        </p:txBody>
      </p:sp>
      <p:pic>
        <p:nvPicPr>
          <p:cNvPr id="54275" name="Picture 2"/>
          <p:cNvPicPr>
            <a:picLocks noChangeAspect="1" noChangeArrowheads="1"/>
          </p:cNvPicPr>
          <p:nvPr/>
        </p:nvPicPr>
        <p:blipFill>
          <a:blip r:embed="rId2" cstate="print"/>
          <a:srcRect/>
          <a:stretch>
            <a:fillRect/>
          </a:stretch>
        </p:blipFill>
        <p:spPr bwMode="auto">
          <a:xfrm>
            <a:off x="2133600" y="2286001"/>
            <a:ext cx="6629400" cy="2752725"/>
          </a:xfrm>
          <a:prstGeom prst="rect">
            <a:avLst/>
          </a:prstGeom>
          <a:noFill/>
          <a:ln w="9525">
            <a:noFill/>
            <a:miter lim="800000"/>
            <a:headEnd/>
            <a:tailEnd/>
          </a:ln>
        </p:spPr>
      </p:pic>
      <p:sp>
        <p:nvSpPr>
          <p:cNvPr id="54276" name="Line 12"/>
          <p:cNvSpPr>
            <a:spLocks noChangeShapeType="1"/>
          </p:cNvSpPr>
          <p:nvPr/>
        </p:nvSpPr>
        <p:spPr bwMode="auto">
          <a:xfrm flipV="1">
            <a:off x="8839200" y="2209801"/>
            <a:ext cx="152400" cy="1216025"/>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54277" name="Line 13"/>
          <p:cNvSpPr>
            <a:spLocks noChangeShapeType="1"/>
          </p:cNvSpPr>
          <p:nvPr/>
        </p:nvSpPr>
        <p:spPr bwMode="auto">
          <a:xfrm flipH="1">
            <a:off x="8229600" y="3429000"/>
            <a:ext cx="609600" cy="304800"/>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54278" name="Line 14"/>
          <p:cNvSpPr>
            <a:spLocks noChangeShapeType="1"/>
          </p:cNvSpPr>
          <p:nvPr/>
        </p:nvSpPr>
        <p:spPr bwMode="auto">
          <a:xfrm>
            <a:off x="8839200" y="3429000"/>
            <a:ext cx="762000" cy="228600"/>
          </a:xfrm>
          <a:prstGeom prst="line">
            <a:avLst/>
          </a:prstGeom>
          <a:noFill/>
          <a:ln w="25400">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Arial" charset="0"/>
            </a:endParaRPr>
          </a:p>
        </p:txBody>
      </p:sp>
      <p:sp>
        <p:nvSpPr>
          <p:cNvPr id="54279" name="Text Box 15"/>
          <p:cNvSpPr txBox="1">
            <a:spLocks noChangeArrowheads="1"/>
          </p:cNvSpPr>
          <p:nvPr/>
        </p:nvSpPr>
        <p:spPr bwMode="auto">
          <a:xfrm>
            <a:off x="8839200" y="3657601"/>
            <a:ext cx="184150" cy="366713"/>
          </a:xfrm>
          <a:prstGeom prst="rect">
            <a:avLst/>
          </a:prstGeom>
          <a:noFill/>
          <a:ln w="25400">
            <a:noFill/>
            <a:miter lim="800000"/>
            <a:headEnd/>
            <a:tailEnd/>
          </a:ln>
        </p:spPr>
        <p:txBody>
          <a:bodyPr wrap="none">
            <a:spAutoFit/>
          </a:bodyPr>
          <a:lstStyle/>
          <a:p>
            <a:pPr fontAlgn="base">
              <a:spcBef>
                <a:spcPct val="0"/>
              </a:spcBef>
              <a:spcAft>
                <a:spcPct val="0"/>
              </a:spcAft>
            </a:pPr>
            <a:endParaRPr lang="en-US">
              <a:solidFill>
                <a:prstClr val="black"/>
              </a:solidFill>
              <a:latin typeface="Arial" charset="0"/>
            </a:endParaRPr>
          </a:p>
        </p:txBody>
      </p:sp>
      <p:sp>
        <p:nvSpPr>
          <p:cNvPr id="54280" name="Text Box 16"/>
          <p:cNvSpPr txBox="1">
            <a:spLocks noChangeArrowheads="1"/>
          </p:cNvSpPr>
          <p:nvPr/>
        </p:nvSpPr>
        <p:spPr bwMode="auto">
          <a:xfrm>
            <a:off x="8763000" y="3489325"/>
            <a:ext cx="506870" cy="400110"/>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O</a:t>
            </a:r>
            <a:r>
              <a:rPr lang="en-US" sz="2000" baseline="-25000">
                <a:solidFill>
                  <a:prstClr val="black"/>
                </a:solidFill>
                <a:latin typeface="Arial" charset="0"/>
              </a:rPr>
              <a:t>w</a:t>
            </a:r>
          </a:p>
        </p:txBody>
      </p:sp>
      <p:sp>
        <p:nvSpPr>
          <p:cNvPr id="54281" name="Text Box 17"/>
          <p:cNvSpPr txBox="1">
            <a:spLocks noChangeArrowheads="1"/>
          </p:cNvSpPr>
          <p:nvPr/>
        </p:nvSpPr>
        <p:spPr bwMode="auto">
          <a:xfrm>
            <a:off x="8077200" y="3962401"/>
            <a:ext cx="374650"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i</a:t>
            </a:r>
            <a:r>
              <a:rPr lang="en-US" sz="2000" baseline="-25000">
                <a:solidFill>
                  <a:prstClr val="black"/>
                </a:solidFill>
                <a:latin typeface="Arial" charset="0"/>
              </a:rPr>
              <a:t>w</a:t>
            </a:r>
          </a:p>
        </p:txBody>
      </p:sp>
      <p:sp>
        <p:nvSpPr>
          <p:cNvPr id="54282" name="Text Box 18"/>
          <p:cNvSpPr txBox="1">
            <a:spLocks noChangeArrowheads="1"/>
          </p:cNvSpPr>
          <p:nvPr/>
        </p:nvSpPr>
        <p:spPr bwMode="auto">
          <a:xfrm>
            <a:off x="9144000" y="3048001"/>
            <a:ext cx="439738"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k</a:t>
            </a:r>
            <a:r>
              <a:rPr lang="en-US" sz="2000" baseline="-25000">
                <a:solidFill>
                  <a:prstClr val="black"/>
                </a:solidFill>
                <a:latin typeface="Arial" charset="0"/>
              </a:rPr>
              <a:t>w</a:t>
            </a:r>
          </a:p>
        </p:txBody>
      </p:sp>
      <p:sp>
        <p:nvSpPr>
          <p:cNvPr id="54283" name="Text Box 19"/>
          <p:cNvSpPr txBox="1">
            <a:spLocks noChangeArrowheads="1"/>
          </p:cNvSpPr>
          <p:nvPr/>
        </p:nvSpPr>
        <p:spPr bwMode="auto">
          <a:xfrm>
            <a:off x="8915400" y="2133601"/>
            <a:ext cx="374650" cy="396875"/>
          </a:xfrm>
          <a:prstGeom prst="rect">
            <a:avLst/>
          </a:prstGeom>
          <a:noFill/>
          <a:ln w="25400">
            <a:noFill/>
            <a:miter lim="800000"/>
            <a:headEnd/>
            <a:tailEnd/>
          </a:ln>
        </p:spPr>
        <p:txBody>
          <a:bodyPr wrap="none">
            <a:spAutoFit/>
          </a:bodyPr>
          <a:lstStyle/>
          <a:p>
            <a:pPr fontAlgn="base">
              <a:spcBef>
                <a:spcPct val="0"/>
              </a:spcBef>
              <a:spcAft>
                <a:spcPct val="0"/>
              </a:spcAft>
            </a:pPr>
            <a:r>
              <a:rPr lang="en-US" sz="2000">
                <a:solidFill>
                  <a:prstClr val="black"/>
                </a:solidFill>
                <a:latin typeface="Arial" charset="0"/>
              </a:rPr>
              <a:t>j</a:t>
            </a:r>
            <a:r>
              <a:rPr lang="en-US" sz="2000" baseline="-25000">
                <a:solidFill>
                  <a:prstClr val="black"/>
                </a:solidFill>
                <a:latin typeface="Arial" charset="0"/>
              </a:rPr>
              <a:t>w</a:t>
            </a:r>
          </a:p>
        </p:txBody>
      </p:sp>
      <p:cxnSp>
        <p:nvCxnSpPr>
          <p:cNvPr id="17" name="Straight Arrow Connector 16"/>
          <p:cNvCxnSpPr>
            <a:endCxn id="54276" idx="0"/>
          </p:cNvCxnSpPr>
          <p:nvPr/>
        </p:nvCxnSpPr>
        <p:spPr>
          <a:xfrm flipV="1">
            <a:off x="5105400" y="3425826"/>
            <a:ext cx="3733800" cy="2317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4285" name="TextBox 17"/>
          <p:cNvSpPr txBox="1">
            <a:spLocks noChangeArrowheads="1"/>
          </p:cNvSpPr>
          <p:nvPr/>
        </p:nvSpPr>
        <p:spPr bwMode="auto">
          <a:xfrm>
            <a:off x="7467601" y="2971800"/>
            <a:ext cx="320675" cy="584200"/>
          </a:xfrm>
          <a:prstGeom prst="rect">
            <a:avLst/>
          </a:prstGeom>
          <a:noFill/>
          <a:ln w="9525">
            <a:noFill/>
            <a:miter lim="800000"/>
            <a:headEnd/>
            <a:tailEnd/>
          </a:ln>
        </p:spPr>
        <p:txBody>
          <a:bodyPr wrap="none">
            <a:spAutoFit/>
          </a:bodyPr>
          <a:lstStyle/>
          <a:p>
            <a:pPr fontAlgn="base">
              <a:spcBef>
                <a:spcPct val="0"/>
              </a:spcBef>
              <a:spcAft>
                <a:spcPct val="0"/>
              </a:spcAft>
            </a:pPr>
            <a:r>
              <a:rPr lang="en-US" sz="3200" b="1">
                <a:solidFill>
                  <a:srgbClr val="1F497D"/>
                </a:solidFill>
                <a:latin typeface="Arial" charset="0"/>
              </a:rPr>
              <a:t>t</a:t>
            </a:r>
          </a:p>
        </p:txBody>
      </p:sp>
      <p:sp>
        <p:nvSpPr>
          <p:cNvPr id="22" name="Curved Left Arrow 21"/>
          <p:cNvSpPr/>
          <p:nvPr/>
        </p:nvSpPr>
        <p:spPr>
          <a:xfrm rot="19926854">
            <a:off x="9567864" y="1749426"/>
            <a:ext cx="739775" cy="172402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black"/>
              </a:solidFill>
              <a:latin typeface="Calibri"/>
            </a:endParaRPr>
          </a:p>
        </p:txBody>
      </p:sp>
      <p:sp>
        <p:nvSpPr>
          <p:cNvPr id="54287" name="TextBox 22"/>
          <p:cNvSpPr txBox="1">
            <a:spLocks noChangeArrowheads="1"/>
          </p:cNvSpPr>
          <p:nvPr/>
        </p:nvSpPr>
        <p:spPr bwMode="auto">
          <a:xfrm>
            <a:off x="9296401" y="1219200"/>
            <a:ext cx="481013" cy="584200"/>
          </a:xfrm>
          <a:prstGeom prst="rect">
            <a:avLst/>
          </a:prstGeom>
          <a:noFill/>
          <a:ln w="9525">
            <a:noFill/>
            <a:miter lim="800000"/>
            <a:headEnd/>
            <a:tailEnd/>
          </a:ln>
        </p:spPr>
        <p:txBody>
          <a:bodyPr wrap="none">
            <a:spAutoFit/>
          </a:bodyPr>
          <a:lstStyle/>
          <a:p>
            <a:pPr fontAlgn="base">
              <a:spcBef>
                <a:spcPct val="0"/>
              </a:spcBef>
              <a:spcAft>
                <a:spcPct val="0"/>
              </a:spcAft>
            </a:pPr>
            <a:r>
              <a:rPr lang="en-US" sz="3200" b="1">
                <a:solidFill>
                  <a:srgbClr val="1F497D"/>
                </a:solidFill>
                <a:latin typeface="Arial" charset="0"/>
              </a:rPr>
              <a:t>R</a:t>
            </a:r>
          </a:p>
        </p:txBody>
      </p:sp>
      <p:sp>
        <p:nvSpPr>
          <p:cNvPr id="16" name="TextBox 15"/>
          <p:cNvSpPr txBox="1"/>
          <p:nvPr/>
        </p:nvSpPr>
        <p:spPr>
          <a:xfrm>
            <a:off x="7673480" y="2776987"/>
            <a:ext cx="381000" cy="381000"/>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18" name="TextBox 17"/>
          <p:cNvSpPr txBox="1"/>
          <p:nvPr/>
        </p:nvSpPr>
        <p:spPr>
          <a:xfrm>
            <a:off x="2286001" y="3989943"/>
            <a:ext cx="401637" cy="369332"/>
          </a:xfrm>
          <a:prstGeom prst="rect">
            <a:avLst/>
          </a:prstGeom>
          <a:solidFill>
            <a:schemeClr val="bg1"/>
          </a:solid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19" name="TextBox 18"/>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Tree>
    <p:extLst>
      <p:ext uri="{BB962C8B-B14F-4D97-AF65-F5344CB8AC3E}">
        <p14:creationId xmlns:p14="http://schemas.microsoft.com/office/powerpoint/2010/main" val="222618803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itle 1"/>
          <p:cNvSpPr>
            <a:spLocks noGrp="1"/>
          </p:cNvSpPr>
          <p:nvPr>
            <p:ph type="title"/>
          </p:nvPr>
        </p:nvSpPr>
        <p:spPr/>
        <p:txBody>
          <a:bodyPr/>
          <a:lstStyle/>
          <a:p>
            <a:r>
              <a:rPr lang="en-US"/>
              <a:t>Allow camera translation</a:t>
            </a:r>
          </a:p>
        </p:txBody>
      </p:sp>
      <p:graphicFrame>
        <p:nvGraphicFramePr>
          <p:cNvPr id="9218" name="Object 4"/>
          <p:cNvGraphicFramePr>
            <a:graphicFrameLocks noChangeAspect="1"/>
          </p:cNvGraphicFramePr>
          <p:nvPr/>
        </p:nvGraphicFramePr>
        <p:xfrm>
          <a:off x="1828801" y="3810000"/>
          <a:ext cx="2778125" cy="674688"/>
        </p:xfrm>
        <a:graphic>
          <a:graphicData uri="http://schemas.openxmlformats.org/presentationml/2006/ole">
            <mc:AlternateContent xmlns:mc="http://schemas.openxmlformats.org/markup-compatibility/2006">
              <mc:Choice xmlns:v="urn:schemas-microsoft-com:vml" Requires="v">
                <p:oleObj spid="_x0000_s29724" name="Equation" r:id="rId3" imgW="888840" imgH="215640" progId="Equation.3">
                  <p:embed/>
                </p:oleObj>
              </mc:Choice>
              <mc:Fallback>
                <p:oleObj name="Equation" r:id="rId3" imgW="888840" imgH="215640" progId="Equation.3">
                  <p:embed/>
                  <p:pic>
                    <p:nvPicPr>
                      <p:cNvPr id="921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1" y="3810000"/>
                        <a:ext cx="2778125"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7"/>
          <p:cNvGraphicFramePr>
            <a:graphicFrameLocks noChangeAspect="1"/>
          </p:cNvGraphicFramePr>
          <p:nvPr/>
        </p:nvGraphicFramePr>
        <p:xfrm>
          <a:off x="5360989" y="3124200"/>
          <a:ext cx="5273675" cy="1949450"/>
        </p:xfrm>
        <a:graphic>
          <a:graphicData uri="http://schemas.openxmlformats.org/presentationml/2006/ole">
            <mc:AlternateContent xmlns:mc="http://schemas.openxmlformats.org/markup-compatibility/2006">
              <mc:Choice xmlns:v="urn:schemas-microsoft-com:vml" Requires="v">
                <p:oleObj spid="_x0000_s29725" name="Equation" r:id="rId5" imgW="2476440" imgH="914400" progId="Equation.3">
                  <p:embed/>
                </p:oleObj>
              </mc:Choice>
              <mc:Fallback>
                <p:oleObj name="Equation" r:id="rId5" imgW="2476440" imgH="914400" progId="Equation.3">
                  <p:embed/>
                  <p:pic>
                    <p:nvPicPr>
                      <p:cNvPr id="9219" name="Object 7"/>
                      <p:cNvPicPr>
                        <a:picLocks noChangeAspect="1" noChangeArrowheads="1"/>
                      </p:cNvPicPr>
                      <p:nvPr/>
                    </p:nvPicPr>
                    <p:blipFill>
                      <a:blip r:embed="rId6"/>
                      <a:srcRect/>
                      <a:stretch>
                        <a:fillRect/>
                      </a:stretch>
                    </p:blipFill>
                    <p:spPr bwMode="auto">
                      <a:xfrm>
                        <a:off x="5360989" y="3124200"/>
                        <a:ext cx="5273675" cy="194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1" name="TextBox 6"/>
          <p:cNvSpPr txBox="1">
            <a:spLocks noChangeArrowheads="1"/>
          </p:cNvSpPr>
          <p:nvPr/>
        </p:nvSpPr>
        <p:spPr bwMode="auto">
          <a:xfrm>
            <a:off x="2286001" y="1676401"/>
            <a:ext cx="3076575" cy="461963"/>
          </a:xfrm>
          <a:prstGeom prst="rect">
            <a:avLst/>
          </a:prstGeom>
          <a:noFill/>
          <a:ln w="9525">
            <a:noFill/>
            <a:miter lim="800000"/>
            <a:headEnd/>
            <a:tailEnd/>
          </a:ln>
        </p:spPr>
        <p:txBody>
          <a:bodyPr wrap="none">
            <a:spAutoFit/>
          </a:bodyPr>
          <a:lstStyle/>
          <a:p>
            <a:pPr fontAlgn="base">
              <a:spcBef>
                <a:spcPct val="0"/>
              </a:spcBef>
              <a:spcAft>
                <a:spcPct val="0"/>
              </a:spcAft>
            </a:pPr>
            <a:r>
              <a:rPr lang="en-US" sz="2400" dirty="0">
                <a:solidFill>
                  <a:prstClr val="black"/>
                </a:solidFill>
                <a:latin typeface="Arial" charset="0"/>
              </a:rPr>
              <a:t>Intrinsic Assumptions</a:t>
            </a:r>
          </a:p>
        </p:txBody>
      </p:sp>
      <p:sp>
        <p:nvSpPr>
          <p:cNvPr id="9222" name="TextBox 7"/>
          <p:cNvSpPr txBox="1">
            <a:spLocks noChangeArrowheads="1"/>
          </p:cNvSpPr>
          <p:nvPr/>
        </p:nvSpPr>
        <p:spPr bwMode="auto">
          <a:xfrm>
            <a:off x="6086476" y="1676401"/>
            <a:ext cx="3179763" cy="107791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Arial" charset="0"/>
              </a:rPr>
              <a:t>Extrinsic Assumptions</a:t>
            </a:r>
          </a:p>
          <a:p>
            <a:pPr fontAlgn="base">
              <a:spcBef>
                <a:spcPct val="0"/>
              </a:spcBef>
              <a:spcAft>
                <a:spcPct val="0"/>
              </a:spcAft>
              <a:buFont typeface="Arial" charset="0"/>
              <a:buChar char="•"/>
            </a:pPr>
            <a:r>
              <a:rPr lang="en-US" sz="2000">
                <a:solidFill>
                  <a:prstClr val="black"/>
                </a:solidFill>
                <a:latin typeface="Arial" charset="0"/>
              </a:rPr>
              <a:t> No rotation</a:t>
            </a:r>
          </a:p>
          <a:p>
            <a:pPr fontAlgn="base">
              <a:spcBef>
                <a:spcPct val="0"/>
              </a:spcBef>
              <a:spcAft>
                <a:spcPct val="0"/>
              </a:spcAft>
            </a:pPr>
            <a:endParaRPr lang="en-US" sz="2000">
              <a:solidFill>
                <a:prstClr val="black"/>
              </a:solidFill>
              <a:latin typeface="Arial" charset="0"/>
            </a:endParaRPr>
          </a:p>
        </p:txBody>
      </p:sp>
      <p:sp>
        <p:nvSpPr>
          <p:cNvPr id="9" name="Right Arrow 8"/>
          <p:cNvSpPr/>
          <p:nvPr/>
        </p:nvSpPr>
        <p:spPr>
          <a:xfrm>
            <a:off x="4800600" y="39624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Calibri"/>
            </a:endParaRPr>
          </a:p>
        </p:txBody>
      </p:sp>
      <p:sp>
        <p:nvSpPr>
          <p:cNvPr id="8" name="TextBox 7"/>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Tree>
    <p:extLst>
      <p:ext uri="{BB962C8B-B14F-4D97-AF65-F5344CB8AC3E}">
        <p14:creationId xmlns:p14="http://schemas.microsoft.com/office/powerpoint/2010/main" val="12740590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sz="3600"/>
              <a:t>3D Rotation of Points</a:t>
            </a:r>
          </a:p>
        </p:txBody>
      </p:sp>
      <p:sp>
        <p:nvSpPr>
          <p:cNvPr id="393219" name="Text Box 3"/>
          <p:cNvSpPr txBox="1">
            <a:spLocks noChangeArrowheads="1"/>
          </p:cNvSpPr>
          <p:nvPr/>
        </p:nvSpPr>
        <p:spPr bwMode="auto">
          <a:xfrm>
            <a:off x="2057401" y="1443038"/>
            <a:ext cx="8012113"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2400">
                <a:solidFill>
                  <a:prstClr val="black"/>
                </a:solidFill>
                <a:latin typeface="Arial" charset="0"/>
              </a:rPr>
              <a:t>Rotation around the coordinate axes</a:t>
            </a:r>
            <a:r>
              <a:rPr lang="en-US" sz="2400">
                <a:solidFill>
                  <a:prstClr val="black"/>
                </a:solidFill>
                <a:effectLst>
                  <a:outerShdw blurRad="38100" dist="38100" dir="2700000" algn="tl">
                    <a:srgbClr val="C0C0C0"/>
                  </a:outerShdw>
                </a:effectLst>
                <a:latin typeface="Arial" charset="0"/>
              </a:rPr>
              <a:t>, </a:t>
            </a:r>
            <a:r>
              <a:rPr lang="en-US" sz="2400">
                <a:solidFill>
                  <a:srgbClr val="CC3300"/>
                </a:solidFill>
                <a:latin typeface="Arial" charset="0"/>
              </a:rPr>
              <a:t>counter-clockwise</a:t>
            </a:r>
            <a:r>
              <a:rPr lang="en-US" sz="2400">
                <a:solidFill>
                  <a:prstClr val="black"/>
                </a:solidFill>
                <a:effectLst>
                  <a:outerShdw blurRad="38100" dist="38100" dir="2700000" algn="tl">
                    <a:srgbClr val="C0C0C0"/>
                  </a:outerShdw>
                </a:effectLst>
                <a:latin typeface="Arial" charset="0"/>
              </a:rPr>
              <a:t>:</a:t>
            </a:r>
          </a:p>
        </p:txBody>
      </p:sp>
      <p:graphicFrame>
        <p:nvGraphicFramePr>
          <p:cNvPr id="393220" name="Object 4"/>
          <p:cNvGraphicFramePr>
            <a:graphicFrameLocks noChangeAspect="1"/>
          </p:cNvGraphicFramePr>
          <p:nvPr/>
        </p:nvGraphicFramePr>
        <p:xfrm>
          <a:off x="5573713" y="2276476"/>
          <a:ext cx="3446462" cy="4048125"/>
        </p:xfrm>
        <a:graphic>
          <a:graphicData uri="http://schemas.openxmlformats.org/presentationml/2006/ole">
            <mc:AlternateContent xmlns:mc="http://schemas.openxmlformats.org/markup-compatibility/2006">
              <mc:Choice xmlns:v="urn:schemas-microsoft-com:vml" Requires="v">
                <p:oleObj spid="_x0000_s30735" name="Equation" r:id="rId3" imgW="1815840" imgH="2133360" progId="Equation.3">
                  <p:embed/>
                </p:oleObj>
              </mc:Choice>
              <mc:Fallback>
                <p:oleObj name="Equation" r:id="rId3" imgW="1815840" imgH="2133360" progId="Equation.3">
                  <p:embed/>
                  <p:pic>
                    <p:nvPicPr>
                      <p:cNvPr id="393220" name="Object 4"/>
                      <p:cNvPicPr>
                        <a:picLocks noChangeAspect="1" noChangeArrowheads="1"/>
                      </p:cNvPicPr>
                      <p:nvPr/>
                    </p:nvPicPr>
                    <p:blipFill>
                      <a:blip r:embed="rId4"/>
                      <a:srcRect/>
                      <a:stretch>
                        <a:fillRect/>
                      </a:stretch>
                    </p:blipFill>
                    <p:spPr bwMode="auto">
                      <a:xfrm>
                        <a:off x="5573713" y="2276476"/>
                        <a:ext cx="3446462" cy="404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5"/>
          <p:cNvGrpSpPr>
            <a:grpSpLocks/>
          </p:cNvGrpSpPr>
          <p:nvPr/>
        </p:nvGrpSpPr>
        <p:grpSpPr bwMode="auto">
          <a:xfrm>
            <a:off x="2422525" y="2743200"/>
            <a:ext cx="2241550" cy="2286000"/>
            <a:chOff x="566" y="1680"/>
            <a:chExt cx="1412" cy="1440"/>
          </a:xfrm>
        </p:grpSpPr>
        <p:sp>
          <p:nvSpPr>
            <p:cNvPr id="10250" name="Line 6"/>
            <p:cNvSpPr>
              <a:spLocks noChangeShapeType="1"/>
            </p:cNvSpPr>
            <p:nvPr/>
          </p:nvSpPr>
          <p:spPr bwMode="auto">
            <a:xfrm flipV="1">
              <a:off x="730" y="1680"/>
              <a:ext cx="0" cy="1440"/>
            </a:xfrm>
            <a:prstGeom prst="line">
              <a:avLst/>
            </a:prstGeom>
            <a:noFill/>
            <a:ln w="9525">
              <a:solidFill>
                <a:schemeClr val="hlink"/>
              </a:solidFill>
              <a:round/>
              <a:headEnd/>
              <a:tailEnd type="triangle" w="med" len="med"/>
            </a:ln>
          </p:spPr>
          <p:txBody>
            <a:bodyPr/>
            <a:lstStyle/>
            <a:p>
              <a:pPr fontAlgn="base">
                <a:spcBef>
                  <a:spcPct val="0"/>
                </a:spcBef>
                <a:spcAft>
                  <a:spcPct val="0"/>
                </a:spcAft>
              </a:pPr>
              <a:endParaRPr lang="en-US">
                <a:solidFill>
                  <a:prstClr val="black"/>
                </a:solidFill>
                <a:latin typeface="Calibri"/>
              </a:endParaRPr>
            </a:p>
          </p:txBody>
        </p:sp>
        <p:sp>
          <p:nvSpPr>
            <p:cNvPr id="10251" name="Line 7"/>
            <p:cNvSpPr>
              <a:spLocks noChangeShapeType="1"/>
            </p:cNvSpPr>
            <p:nvPr/>
          </p:nvSpPr>
          <p:spPr bwMode="auto">
            <a:xfrm>
              <a:off x="586" y="2976"/>
              <a:ext cx="1392" cy="0"/>
            </a:xfrm>
            <a:prstGeom prst="line">
              <a:avLst/>
            </a:prstGeom>
            <a:noFill/>
            <a:ln w="9525">
              <a:solidFill>
                <a:schemeClr val="hlink"/>
              </a:solidFill>
              <a:round/>
              <a:headEnd/>
              <a:tailEnd type="triangle" w="med" len="med"/>
            </a:ln>
          </p:spPr>
          <p:txBody>
            <a:bodyPr/>
            <a:lstStyle/>
            <a:p>
              <a:pPr fontAlgn="base">
                <a:spcBef>
                  <a:spcPct val="0"/>
                </a:spcBef>
                <a:spcAft>
                  <a:spcPct val="0"/>
                </a:spcAft>
              </a:pPr>
              <a:endParaRPr lang="en-US">
                <a:solidFill>
                  <a:prstClr val="black"/>
                </a:solidFill>
                <a:latin typeface="Calibri"/>
              </a:endParaRPr>
            </a:p>
          </p:txBody>
        </p:sp>
        <p:sp>
          <p:nvSpPr>
            <p:cNvPr id="10252" name="Line 8"/>
            <p:cNvSpPr>
              <a:spLocks noChangeShapeType="1"/>
            </p:cNvSpPr>
            <p:nvPr/>
          </p:nvSpPr>
          <p:spPr bwMode="auto">
            <a:xfrm flipV="1">
              <a:off x="730" y="2304"/>
              <a:ext cx="710" cy="672"/>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Calibri"/>
              </a:endParaRPr>
            </a:p>
          </p:txBody>
        </p:sp>
        <p:sp>
          <p:nvSpPr>
            <p:cNvPr id="393227" name="Text Box 11"/>
            <p:cNvSpPr txBox="1">
              <a:spLocks noChangeArrowheads="1"/>
            </p:cNvSpPr>
            <p:nvPr/>
          </p:nvSpPr>
          <p:spPr bwMode="auto">
            <a:xfrm>
              <a:off x="1680" y="2637"/>
              <a:ext cx="193" cy="231"/>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b="1">
                  <a:solidFill>
                    <a:prstClr val="black"/>
                  </a:solidFill>
                  <a:effectLst>
                    <a:outerShdw blurRad="38100" dist="38100" dir="2700000" algn="tl">
                      <a:srgbClr val="C0C0C0"/>
                    </a:outerShdw>
                  </a:effectLst>
                  <a:latin typeface="Calibri"/>
                </a:rPr>
                <a:t>p</a:t>
              </a:r>
            </a:p>
          </p:txBody>
        </p:sp>
        <p:sp>
          <p:nvSpPr>
            <p:cNvPr id="393231" name="Text Box 15"/>
            <p:cNvSpPr txBox="1">
              <a:spLocks noChangeArrowheads="1"/>
            </p:cNvSpPr>
            <p:nvPr/>
          </p:nvSpPr>
          <p:spPr bwMode="auto">
            <a:xfrm>
              <a:off x="1056" y="2016"/>
              <a:ext cx="251" cy="2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r>
                <a:rPr lang="en-US" b="1">
                  <a:solidFill>
                    <a:prstClr val="black"/>
                  </a:solidFill>
                  <a:effectLst>
                    <a:outerShdw blurRad="38100" dist="38100" dir="2700000" algn="tl">
                      <a:srgbClr val="C0C0C0"/>
                    </a:outerShdw>
                  </a:effectLst>
                  <a:latin typeface="Calibri"/>
                </a:rPr>
                <a:t>p</a:t>
              </a:r>
              <a:r>
                <a:rPr lang="en-US" sz="2000">
                  <a:solidFill>
                    <a:prstClr val="black"/>
                  </a:solidFill>
                  <a:effectLst>
                    <a:outerShdw blurRad="38100" dist="38100" dir="2700000" algn="tl">
                      <a:srgbClr val="C0C0C0"/>
                    </a:outerShdw>
                  </a:effectLst>
                  <a:latin typeface="Calibri"/>
                </a:rPr>
                <a:t>’</a:t>
              </a:r>
            </a:p>
          </p:txBody>
        </p:sp>
        <p:sp>
          <p:nvSpPr>
            <p:cNvPr id="10255" name="Line 16"/>
            <p:cNvSpPr>
              <a:spLocks noChangeShapeType="1"/>
            </p:cNvSpPr>
            <p:nvPr/>
          </p:nvSpPr>
          <p:spPr bwMode="auto">
            <a:xfrm flipV="1">
              <a:off x="720" y="2832"/>
              <a:ext cx="912" cy="144"/>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a:solidFill>
                  <a:prstClr val="black"/>
                </a:solidFill>
                <a:latin typeface="Calibri"/>
              </a:endParaRPr>
            </a:p>
          </p:txBody>
        </p:sp>
        <p:sp>
          <p:nvSpPr>
            <p:cNvPr id="10256" name="Line 17"/>
            <p:cNvSpPr>
              <a:spLocks noChangeShapeType="1"/>
            </p:cNvSpPr>
            <p:nvPr/>
          </p:nvSpPr>
          <p:spPr bwMode="auto">
            <a:xfrm>
              <a:off x="1632" y="2832"/>
              <a:ext cx="0" cy="144"/>
            </a:xfrm>
            <a:prstGeom prst="line">
              <a:avLst/>
            </a:prstGeom>
            <a:noFill/>
            <a:ln w="9525">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Calibri"/>
              </a:endParaRPr>
            </a:p>
          </p:txBody>
        </p:sp>
        <p:sp>
          <p:nvSpPr>
            <p:cNvPr id="393234" name="Text Box 18"/>
            <p:cNvSpPr txBox="1">
              <a:spLocks noChangeArrowheads="1"/>
            </p:cNvSpPr>
            <p:nvPr/>
          </p:nvSpPr>
          <p:spPr bwMode="auto">
            <a:xfrm>
              <a:off x="1574" y="2333"/>
              <a:ext cx="203" cy="291"/>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l-GR" sz="2400" i="1" dirty="0">
                  <a:solidFill>
                    <a:prstClr val="black"/>
                  </a:solidFill>
                  <a:effectLst>
                    <a:outerShdw blurRad="38100" dist="38100" dir="2700000" algn="tl">
                      <a:srgbClr val="C0C0C0"/>
                    </a:outerShdw>
                  </a:effectLst>
                  <a:latin typeface="Calibri"/>
                  <a:sym typeface="Symbol" pitchFamily="18" charset="2"/>
                </a:rPr>
                <a:t>γ</a:t>
              </a:r>
              <a:endParaRPr lang="en-US" sz="2400" i="1" dirty="0">
                <a:solidFill>
                  <a:prstClr val="black"/>
                </a:solidFill>
                <a:effectLst>
                  <a:outerShdw blurRad="38100" dist="38100" dir="2700000" algn="tl">
                    <a:srgbClr val="C0C0C0"/>
                  </a:outerShdw>
                </a:effectLst>
                <a:latin typeface="Calibri"/>
                <a:sym typeface="Symbol" pitchFamily="18" charset="2"/>
              </a:endParaRPr>
            </a:p>
          </p:txBody>
        </p:sp>
        <p:sp>
          <p:nvSpPr>
            <p:cNvPr id="393236" name="Text Box 20"/>
            <p:cNvSpPr txBox="1">
              <a:spLocks noChangeArrowheads="1"/>
            </p:cNvSpPr>
            <p:nvPr/>
          </p:nvSpPr>
          <p:spPr bwMode="auto">
            <a:xfrm>
              <a:off x="566" y="2669"/>
              <a:ext cx="204" cy="291"/>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2400">
                  <a:solidFill>
                    <a:prstClr val="black"/>
                  </a:solidFill>
                  <a:effectLst>
                    <a:outerShdw blurRad="38100" dist="38100" dir="2700000" algn="tl">
                      <a:srgbClr val="C0C0C0"/>
                    </a:outerShdw>
                  </a:effectLst>
                  <a:latin typeface="Calibri"/>
                </a:rPr>
                <a:t>y</a:t>
              </a:r>
            </a:p>
          </p:txBody>
        </p:sp>
        <p:sp>
          <p:nvSpPr>
            <p:cNvPr id="10259" name="Arc 22"/>
            <p:cNvSpPr>
              <a:spLocks/>
            </p:cNvSpPr>
            <p:nvPr/>
          </p:nvSpPr>
          <p:spPr bwMode="auto">
            <a:xfrm>
              <a:off x="1440" y="2304"/>
              <a:ext cx="192"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p:spPr>
          <p:txBody>
            <a:bodyPr wrap="none" anchor="ctr"/>
            <a:lstStyle/>
            <a:p>
              <a:pPr fontAlgn="base">
                <a:spcBef>
                  <a:spcPct val="0"/>
                </a:spcBef>
                <a:spcAft>
                  <a:spcPct val="0"/>
                </a:spcAft>
              </a:pPr>
              <a:endParaRPr lang="en-US">
                <a:solidFill>
                  <a:prstClr val="black"/>
                </a:solidFill>
                <a:latin typeface="Calibri"/>
              </a:endParaRPr>
            </a:p>
          </p:txBody>
        </p:sp>
      </p:grpSp>
      <p:sp>
        <p:nvSpPr>
          <p:cNvPr id="10246" name="AutoShape 24"/>
          <p:cNvSpPr>
            <a:spLocks noChangeArrowheads="1"/>
          </p:cNvSpPr>
          <p:nvPr/>
        </p:nvSpPr>
        <p:spPr bwMode="auto">
          <a:xfrm rot="3319573" flipH="1">
            <a:off x="4114800" y="3276600"/>
            <a:ext cx="838200" cy="5334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pPr fontAlgn="base">
              <a:spcBef>
                <a:spcPct val="0"/>
              </a:spcBef>
              <a:spcAft>
                <a:spcPct val="0"/>
              </a:spcAft>
            </a:pPr>
            <a:endParaRPr lang="en-US">
              <a:solidFill>
                <a:prstClr val="black"/>
              </a:solidFill>
              <a:latin typeface="Calibri"/>
            </a:endParaRPr>
          </a:p>
        </p:txBody>
      </p:sp>
      <p:sp>
        <p:nvSpPr>
          <p:cNvPr id="10247" name="Line 25"/>
          <p:cNvSpPr>
            <a:spLocks noChangeShapeType="1"/>
          </p:cNvSpPr>
          <p:nvPr/>
        </p:nvSpPr>
        <p:spPr bwMode="auto">
          <a:xfrm flipH="1">
            <a:off x="1854200" y="4800600"/>
            <a:ext cx="838200" cy="1219200"/>
          </a:xfrm>
          <a:prstGeom prst="line">
            <a:avLst/>
          </a:prstGeom>
          <a:noFill/>
          <a:ln w="9525">
            <a:solidFill>
              <a:schemeClr val="hlink"/>
            </a:solidFill>
            <a:round/>
            <a:headEnd/>
            <a:tailEnd type="triangle" w="med" len="med"/>
          </a:ln>
        </p:spPr>
        <p:txBody>
          <a:bodyPr/>
          <a:lstStyle/>
          <a:p>
            <a:pPr fontAlgn="base">
              <a:spcBef>
                <a:spcPct val="0"/>
              </a:spcBef>
              <a:spcAft>
                <a:spcPct val="0"/>
              </a:spcAft>
            </a:pPr>
            <a:endParaRPr lang="en-US">
              <a:solidFill>
                <a:prstClr val="black"/>
              </a:solidFill>
              <a:latin typeface="Calibri"/>
            </a:endParaRPr>
          </a:p>
        </p:txBody>
      </p:sp>
      <p:sp>
        <p:nvSpPr>
          <p:cNvPr id="393242" name="Text Box 26"/>
          <p:cNvSpPr txBox="1">
            <a:spLocks noChangeArrowheads="1"/>
          </p:cNvSpPr>
          <p:nvPr/>
        </p:nvSpPr>
        <p:spPr bwMode="auto">
          <a:xfrm>
            <a:off x="1965325" y="5608639"/>
            <a:ext cx="306494" cy="461665"/>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2400" dirty="0">
                <a:solidFill>
                  <a:prstClr val="black"/>
                </a:solidFill>
                <a:effectLst>
                  <a:outerShdw blurRad="38100" dist="38100" dir="2700000" algn="tl">
                    <a:srgbClr val="C0C0C0"/>
                  </a:outerShdw>
                </a:effectLst>
                <a:latin typeface="Calibri"/>
              </a:rPr>
              <a:t>z</a:t>
            </a:r>
          </a:p>
        </p:txBody>
      </p:sp>
      <p:sp>
        <p:nvSpPr>
          <p:cNvPr id="29" name="TextBox 28"/>
          <p:cNvSpPr txBox="1"/>
          <p:nvPr/>
        </p:nvSpPr>
        <p:spPr>
          <a:xfrm>
            <a:off x="9139238" y="0"/>
            <a:ext cx="1528762" cy="254000"/>
          </a:xfrm>
          <a:prstGeom prst="rect">
            <a:avLst/>
          </a:prstGeom>
          <a:noFill/>
        </p:spPr>
        <p:txBody>
          <a:bodyPr wrap="none">
            <a:spAutoFit/>
          </a:bodyPr>
          <a:lstStyle/>
          <a:p>
            <a:pPr fontAlgn="base">
              <a:spcBef>
                <a:spcPct val="0"/>
              </a:spcBef>
              <a:spcAft>
                <a:spcPct val="0"/>
              </a:spcAft>
              <a:defRPr/>
            </a:pPr>
            <a:r>
              <a:rPr lang="en-US" sz="1050" dirty="0">
                <a:solidFill>
                  <a:prstClr val="black"/>
                </a:solidFill>
                <a:latin typeface="Arial" charset="0"/>
              </a:rPr>
              <a:t>Slide Credit: </a:t>
            </a:r>
            <a:r>
              <a:rPr lang="en-US" sz="1050" dirty="0" err="1">
                <a:solidFill>
                  <a:prstClr val="black"/>
                </a:solidFill>
                <a:latin typeface="Arial" charset="0"/>
              </a:rPr>
              <a:t>Saverese</a:t>
            </a:r>
            <a:endParaRPr lang="en-US" sz="1050" dirty="0">
              <a:solidFill>
                <a:prstClr val="black"/>
              </a:solidFill>
              <a:latin typeface="Arial" charset="0"/>
            </a:endParaRPr>
          </a:p>
        </p:txBody>
      </p:sp>
      <p:sp>
        <p:nvSpPr>
          <p:cNvPr id="20" name="Text Box 26"/>
          <p:cNvSpPr txBox="1">
            <a:spLocks noChangeArrowheads="1"/>
          </p:cNvSpPr>
          <p:nvPr/>
        </p:nvSpPr>
        <p:spPr bwMode="auto">
          <a:xfrm>
            <a:off x="4523018" y="4770439"/>
            <a:ext cx="317716" cy="461665"/>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2400" dirty="0">
                <a:solidFill>
                  <a:prstClr val="black"/>
                </a:solidFill>
                <a:effectLst>
                  <a:outerShdw blurRad="38100" dist="38100" dir="2700000" algn="tl">
                    <a:srgbClr val="C0C0C0"/>
                  </a:outerShdw>
                </a:effectLst>
                <a:latin typeface="Calibri"/>
              </a:rPr>
              <a:t>x</a:t>
            </a:r>
          </a:p>
        </p:txBody>
      </p:sp>
    </p:spTree>
    <p:extLst>
      <p:ext uri="{BB962C8B-B14F-4D97-AF65-F5344CB8AC3E}">
        <p14:creationId xmlns:p14="http://schemas.microsoft.com/office/powerpoint/2010/main" val="344708052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itle 1"/>
          <p:cNvSpPr>
            <a:spLocks noGrp="1"/>
          </p:cNvSpPr>
          <p:nvPr>
            <p:ph type="title"/>
          </p:nvPr>
        </p:nvSpPr>
        <p:spPr/>
        <p:txBody>
          <a:bodyPr/>
          <a:lstStyle/>
          <a:p>
            <a:r>
              <a:rPr lang="en-US"/>
              <a:t>Allow camera rotation</a:t>
            </a:r>
          </a:p>
        </p:txBody>
      </p:sp>
      <p:graphicFrame>
        <p:nvGraphicFramePr>
          <p:cNvPr id="11266" name="Object 4"/>
          <p:cNvGraphicFramePr>
            <a:graphicFrameLocks noChangeAspect="1"/>
          </p:cNvGraphicFramePr>
          <p:nvPr/>
        </p:nvGraphicFramePr>
        <p:xfrm>
          <a:off x="4648201" y="2133600"/>
          <a:ext cx="2936875" cy="674688"/>
        </p:xfrm>
        <a:graphic>
          <a:graphicData uri="http://schemas.openxmlformats.org/presentationml/2006/ole">
            <mc:AlternateContent xmlns:mc="http://schemas.openxmlformats.org/markup-compatibility/2006">
              <mc:Choice xmlns:v="urn:schemas-microsoft-com:vml" Requires="v">
                <p:oleObj spid="_x0000_s31772" name="Equation" r:id="rId3" imgW="939600" imgH="215640" progId="Equation.3">
                  <p:embed/>
                </p:oleObj>
              </mc:Choice>
              <mc:Fallback>
                <p:oleObj name="Equation" r:id="rId3" imgW="939600" imgH="215640" progId="Equation.3">
                  <p:embed/>
                  <p:pic>
                    <p:nvPicPr>
                      <p:cNvPr id="1126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1" y="2133600"/>
                        <a:ext cx="2936875"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67" name="Object 7"/>
          <p:cNvGraphicFramePr>
            <a:graphicFrameLocks noChangeAspect="1"/>
          </p:cNvGraphicFramePr>
          <p:nvPr/>
        </p:nvGraphicFramePr>
        <p:xfrm>
          <a:off x="3151189" y="3581400"/>
          <a:ext cx="5761037" cy="1949450"/>
        </p:xfrm>
        <a:graphic>
          <a:graphicData uri="http://schemas.openxmlformats.org/presentationml/2006/ole">
            <mc:AlternateContent xmlns:mc="http://schemas.openxmlformats.org/markup-compatibility/2006">
              <mc:Choice xmlns:v="urn:schemas-microsoft-com:vml" Requires="v">
                <p:oleObj spid="_x0000_s31773" name="Equation" r:id="rId5" imgW="2705040" imgH="914400" progId="Equation.3">
                  <p:embed/>
                </p:oleObj>
              </mc:Choice>
              <mc:Fallback>
                <p:oleObj name="Equation" r:id="rId5" imgW="2705040" imgH="914400" progId="Equation.3">
                  <p:embed/>
                  <p:pic>
                    <p:nvPicPr>
                      <p:cNvPr id="11267" name="Object 7"/>
                      <p:cNvPicPr>
                        <a:picLocks noChangeAspect="1" noChangeArrowheads="1"/>
                      </p:cNvPicPr>
                      <p:nvPr/>
                    </p:nvPicPr>
                    <p:blipFill>
                      <a:blip r:embed="rId6"/>
                      <a:srcRect/>
                      <a:stretch>
                        <a:fillRect/>
                      </a:stretch>
                    </p:blipFill>
                    <p:spPr bwMode="auto">
                      <a:xfrm>
                        <a:off x="3151189" y="3581400"/>
                        <a:ext cx="5761037" cy="194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ight Arrow 8"/>
          <p:cNvSpPr/>
          <p:nvPr/>
        </p:nvSpPr>
        <p:spPr>
          <a:xfrm rot="5400000">
            <a:off x="5867400" y="29718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Calibri"/>
            </a:endParaRPr>
          </a:p>
        </p:txBody>
      </p:sp>
      <p:sp>
        <p:nvSpPr>
          <p:cNvPr id="6" name="TextBox 5"/>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Tree>
    <p:extLst>
      <p:ext uri="{BB962C8B-B14F-4D97-AF65-F5344CB8AC3E}">
        <p14:creationId xmlns:p14="http://schemas.microsoft.com/office/powerpoint/2010/main" val="244402550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 – Kyle </a:t>
            </a:r>
            <a:r>
              <a:rPr lang="en-US" dirty="0" err="1"/>
              <a:t>Simek</a:t>
            </a:r>
            <a:endParaRPr lang="en-US" dirty="0"/>
          </a:p>
        </p:txBody>
      </p:sp>
      <p:sp>
        <p:nvSpPr>
          <p:cNvPr id="3" name="Content Placeholder 2"/>
          <p:cNvSpPr>
            <a:spLocks noGrp="1"/>
          </p:cNvSpPr>
          <p:nvPr>
            <p:ph idx="1"/>
          </p:nvPr>
        </p:nvSpPr>
        <p:spPr>
          <a:xfrm>
            <a:off x="1981200" y="990601"/>
            <a:ext cx="8382000" cy="5135563"/>
          </a:xfrm>
        </p:spPr>
        <p:txBody>
          <a:bodyPr>
            <a:normAutofit/>
          </a:bodyPr>
          <a:lstStyle/>
          <a:p>
            <a:r>
              <a:rPr lang="en-US" sz="2800" dirty="0"/>
              <a:t>“Dissecting the Camera Matrix”</a:t>
            </a:r>
          </a:p>
          <a:p>
            <a:r>
              <a:rPr lang="en-US" sz="2800" dirty="0"/>
              <a:t>Three-part blog series</a:t>
            </a:r>
          </a:p>
          <a:p>
            <a:r>
              <a:rPr lang="en-US" sz="2800" dirty="0">
                <a:hlinkClick r:id="rId2"/>
              </a:rPr>
              <a:t>http://ksimek.github.io/2012/08/14/decompose/</a:t>
            </a:r>
            <a:r>
              <a:rPr lang="en-US" sz="2800" dirty="0"/>
              <a:t> </a:t>
            </a:r>
          </a:p>
          <a:p>
            <a:r>
              <a:rPr lang="en-US" sz="2800" dirty="0">
                <a:hlinkClick r:id="rId3"/>
              </a:rPr>
              <a:t>http://ksimek.github.io/2012/08/22/extrinsic/</a:t>
            </a:r>
            <a:r>
              <a:rPr lang="en-US" sz="2800" dirty="0"/>
              <a:t> </a:t>
            </a:r>
          </a:p>
          <a:p>
            <a:r>
              <a:rPr lang="en-US" sz="2800" dirty="0">
                <a:hlinkClick r:id="rId4"/>
              </a:rPr>
              <a:t>http://ksimek.github.io/2013/08/13/intrinsic/</a:t>
            </a:r>
            <a:endParaRPr lang="en-US" sz="2800" dirty="0"/>
          </a:p>
          <a:p>
            <a:endParaRPr lang="en-US" sz="2800" dirty="0"/>
          </a:p>
          <a:p>
            <a:endParaRPr lang="en-US" sz="2800" dirty="0"/>
          </a:p>
          <a:p>
            <a:r>
              <a:rPr lang="en-US" sz="2800" dirty="0"/>
              <a:t>“Perspective toy”</a:t>
            </a:r>
          </a:p>
          <a:p>
            <a:r>
              <a:rPr lang="en-US" sz="2800" dirty="0">
                <a:hlinkClick r:id="rId5"/>
              </a:rPr>
              <a:t>http://ksimek.github.io/perspective_camera_toy.html</a:t>
            </a:r>
            <a:r>
              <a:rPr lang="en-US" sz="2800" dirty="0"/>
              <a:t> </a:t>
            </a:r>
          </a:p>
        </p:txBody>
      </p:sp>
    </p:spTree>
    <p:extLst>
      <p:ext uri="{BB962C8B-B14F-4D97-AF65-F5344CB8AC3E}">
        <p14:creationId xmlns:p14="http://schemas.microsoft.com/office/powerpoint/2010/main" val="71281019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2" name="Title 1"/>
          <p:cNvSpPr>
            <a:spLocks noGrp="1"/>
          </p:cNvSpPr>
          <p:nvPr>
            <p:ph type="title"/>
          </p:nvPr>
        </p:nvSpPr>
        <p:spPr/>
        <p:txBody>
          <a:bodyPr/>
          <a:lstStyle/>
          <a:p>
            <a:r>
              <a:rPr lang="en-US"/>
              <a:t>Degrees of freedom</a:t>
            </a:r>
          </a:p>
        </p:txBody>
      </p:sp>
      <p:graphicFrame>
        <p:nvGraphicFramePr>
          <p:cNvPr id="12290" name="Object 4"/>
          <p:cNvGraphicFramePr>
            <a:graphicFrameLocks noChangeAspect="1"/>
          </p:cNvGraphicFramePr>
          <p:nvPr/>
        </p:nvGraphicFramePr>
        <p:xfrm>
          <a:off x="4648201" y="2133600"/>
          <a:ext cx="2936875" cy="674688"/>
        </p:xfrm>
        <a:graphic>
          <a:graphicData uri="http://schemas.openxmlformats.org/presentationml/2006/ole">
            <mc:AlternateContent xmlns:mc="http://schemas.openxmlformats.org/markup-compatibility/2006">
              <mc:Choice xmlns:v="urn:schemas-microsoft-com:vml" Requires="v">
                <p:oleObj spid="_x0000_s32796" name="Equation" r:id="rId4" imgW="939600" imgH="215640" progId="Equation.3">
                  <p:embed/>
                </p:oleObj>
              </mc:Choice>
              <mc:Fallback>
                <p:oleObj name="Equation" r:id="rId4" imgW="939600" imgH="215640" progId="Equation.3">
                  <p:embed/>
                  <p:pic>
                    <p:nvPicPr>
                      <p:cNvPr id="1229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1" y="2133600"/>
                        <a:ext cx="2936875"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7"/>
          <p:cNvGraphicFramePr>
            <a:graphicFrameLocks noChangeAspect="1"/>
          </p:cNvGraphicFramePr>
          <p:nvPr/>
        </p:nvGraphicFramePr>
        <p:xfrm>
          <a:off x="3152775" y="3581400"/>
          <a:ext cx="5759450" cy="1949450"/>
        </p:xfrm>
        <a:graphic>
          <a:graphicData uri="http://schemas.openxmlformats.org/presentationml/2006/ole">
            <mc:AlternateContent xmlns:mc="http://schemas.openxmlformats.org/markup-compatibility/2006">
              <mc:Choice xmlns:v="urn:schemas-microsoft-com:vml" Requires="v">
                <p:oleObj spid="_x0000_s32797" name="Equation" r:id="rId6" imgW="2705040" imgH="914400" progId="Equation.3">
                  <p:embed/>
                </p:oleObj>
              </mc:Choice>
              <mc:Fallback>
                <p:oleObj name="Equation" r:id="rId6" imgW="2705040" imgH="914400" progId="Equation.3">
                  <p:embed/>
                  <p:pic>
                    <p:nvPicPr>
                      <p:cNvPr id="12291" name="Object 7"/>
                      <p:cNvPicPr>
                        <a:picLocks noChangeAspect="1" noChangeArrowheads="1"/>
                      </p:cNvPicPr>
                      <p:nvPr/>
                    </p:nvPicPr>
                    <p:blipFill>
                      <a:blip r:embed="rId7"/>
                      <a:srcRect/>
                      <a:stretch>
                        <a:fillRect/>
                      </a:stretch>
                    </p:blipFill>
                    <p:spPr bwMode="auto">
                      <a:xfrm>
                        <a:off x="3152775" y="3581400"/>
                        <a:ext cx="5759450" cy="194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ight Arrow 8"/>
          <p:cNvSpPr/>
          <p:nvPr/>
        </p:nvSpPr>
        <p:spPr>
          <a:xfrm rot="5400000">
            <a:off x="5867400" y="29718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Calibri"/>
            </a:endParaRPr>
          </a:p>
        </p:txBody>
      </p:sp>
      <p:sp>
        <p:nvSpPr>
          <p:cNvPr id="12294" name="TextBox 5"/>
          <p:cNvSpPr txBox="1">
            <a:spLocks noChangeArrowheads="1"/>
          </p:cNvSpPr>
          <p:nvPr/>
        </p:nvSpPr>
        <p:spPr bwMode="auto">
          <a:xfrm>
            <a:off x="4929981" y="3429000"/>
            <a:ext cx="312738" cy="369888"/>
          </a:xfrm>
          <a:prstGeom prst="rect">
            <a:avLst/>
          </a:prstGeom>
          <a:noFill/>
          <a:ln w="9525">
            <a:noFill/>
            <a:miter lim="800000"/>
            <a:headEnd/>
            <a:tailEnd/>
          </a:ln>
        </p:spPr>
        <p:txBody>
          <a:bodyPr wrap="none">
            <a:spAutoFit/>
          </a:bodyPr>
          <a:lstStyle/>
          <a:p>
            <a:pPr fontAlgn="base">
              <a:spcBef>
                <a:spcPct val="0"/>
              </a:spcBef>
              <a:spcAft>
                <a:spcPct val="0"/>
              </a:spcAft>
            </a:pPr>
            <a:r>
              <a:rPr lang="en-US">
                <a:solidFill>
                  <a:prstClr val="black"/>
                </a:solidFill>
                <a:latin typeface="Arial" charset="0"/>
              </a:rPr>
              <a:t>5</a:t>
            </a:r>
          </a:p>
        </p:txBody>
      </p:sp>
      <p:sp>
        <p:nvSpPr>
          <p:cNvPr id="12295" name="TextBox 6"/>
          <p:cNvSpPr txBox="1">
            <a:spLocks noChangeArrowheads="1"/>
          </p:cNvSpPr>
          <p:nvPr/>
        </p:nvSpPr>
        <p:spPr bwMode="auto">
          <a:xfrm>
            <a:off x="6899275" y="3429000"/>
            <a:ext cx="312738" cy="369888"/>
          </a:xfrm>
          <a:prstGeom prst="rect">
            <a:avLst/>
          </a:prstGeom>
          <a:noFill/>
          <a:ln w="9525">
            <a:noFill/>
            <a:miter lim="800000"/>
            <a:headEnd/>
            <a:tailEnd/>
          </a:ln>
        </p:spPr>
        <p:txBody>
          <a:bodyPr wrap="none">
            <a:spAutoFit/>
          </a:bodyPr>
          <a:lstStyle/>
          <a:p>
            <a:pPr fontAlgn="base">
              <a:spcBef>
                <a:spcPct val="0"/>
              </a:spcBef>
              <a:spcAft>
                <a:spcPct val="0"/>
              </a:spcAft>
            </a:pPr>
            <a:r>
              <a:rPr lang="en-US" dirty="0">
                <a:solidFill>
                  <a:prstClr val="black"/>
                </a:solidFill>
                <a:latin typeface="Arial" charset="0"/>
              </a:rPr>
              <a:t>6</a:t>
            </a:r>
          </a:p>
        </p:txBody>
      </p:sp>
      <p:sp>
        <p:nvSpPr>
          <p:cNvPr id="8" name="TextBox 7"/>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Tree>
    <p:extLst>
      <p:ext uri="{BB962C8B-B14F-4D97-AF65-F5344CB8AC3E}">
        <p14:creationId xmlns:p14="http://schemas.microsoft.com/office/powerpoint/2010/main" val="426562544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Vanishing Point = Projection from Infinity</a:t>
            </a:r>
          </a:p>
        </p:txBody>
      </p:sp>
      <p:graphicFrame>
        <p:nvGraphicFramePr>
          <p:cNvPr id="635906" name="Object 4"/>
          <p:cNvGraphicFramePr>
            <a:graphicFrameLocks noChangeAspect="1"/>
          </p:cNvGraphicFramePr>
          <p:nvPr/>
        </p:nvGraphicFramePr>
        <p:xfrm>
          <a:off x="2209800" y="1143001"/>
          <a:ext cx="8001000" cy="2607469"/>
        </p:xfrm>
        <a:graphic>
          <a:graphicData uri="http://schemas.openxmlformats.org/presentationml/2006/ole">
            <mc:AlternateContent xmlns:mc="http://schemas.openxmlformats.org/markup-compatibility/2006">
              <mc:Choice xmlns:v="urn:schemas-microsoft-com:vml" Requires="v">
                <p:oleObj spid="_x0000_s33846" name="Equation" r:id="rId3" imgW="2844720" imgH="927000" progId="Equation.3">
                  <p:embed/>
                </p:oleObj>
              </mc:Choice>
              <mc:Fallback>
                <p:oleObj name="Equation" r:id="rId3" imgW="2844720" imgH="927000" progId="Equation.3">
                  <p:embed/>
                  <p:pic>
                    <p:nvPicPr>
                      <p:cNvPr id="63590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143001"/>
                        <a:ext cx="8001000" cy="26074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499" name="Object 7"/>
          <p:cNvGraphicFramePr>
            <a:graphicFrameLocks noChangeAspect="1"/>
          </p:cNvGraphicFramePr>
          <p:nvPr/>
        </p:nvGraphicFramePr>
        <p:xfrm>
          <a:off x="3379789" y="4419601"/>
          <a:ext cx="3730625" cy="1489075"/>
        </p:xfrm>
        <a:graphic>
          <a:graphicData uri="http://schemas.openxmlformats.org/presentationml/2006/ole">
            <mc:AlternateContent xmlns:mc="http://schemas.openxmlformats.org/markup-compatibility/2006">
              <mc:Choice xmlns:v="urn:schemas-microsoft-com:vml" Requires="v">
                <p:oleObj spid="_x0000_s33847" name="Equation" r:id="rId5" imgW="1752480" imgH="698400" progId="Equation.3">
                  <p:embed/>
                </p:oleObj>
              </mc:Choice>
              <mc:Fallback>
                <p:oleObj name="Equation" r:id="rId5" imgW="1752480" imgH="698400" progId="Equation.3">
                  <p:embed/>
                  <p:pic>
                    <p:nvPicPr>
                      <p:cNvPr id="10649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9789" y="4419601"/>
                        <a:ext cx="3730625" cy="148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00" name="Object 7"/>
          <p:cNvGraphicFramePr>
            <a:graphicFrameLocks noChangeAspect="1"/>
          </p:cNvGraphicFramePr>
          <p:nvPr/>
        </p:nvGraphicFramePr>
        <p:xfrm>
          <a:off x="7467600" y="4191000"/>
          <a:ext cx="1649412" cy="920750"/>
        </p:xfrm>
        <a:graphic>
          <a:graphicData uri="http://schemas.openxmlformats.org/presentationml/2006/ole">
            <mc:AlternateContent xmlns:mc="http://schemas.openxmlformats.org/markup-compatibility/2006">
              <mc:Choice xmlns:v="urn:schemas-microsoft-com:vml" Requires="v">
                <p:oleObj spid="_x0000_s33848" name="Equation" r:id="rId7" imgW="774360" imgH="431640" progId="Equation.3">
                  <p:embed/>
                </p:oleObj>
              </mc:Choice>
              <mc:Fallback>
                <p:oleObj name="Equation" r:id="rId7" imgW="774360" imgH="431640" progId="Equation.3">
                  <p:embed/>
                  <p:pic>
                    <p:nvPicPr>
                      <p:cNvPr id="10650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00" y="4191000"/>
                        <a:ext cx="1649412" cy="920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01" name="Object 7"/>
          <p:cNvGraphicFramePr>
            <a:graphicFrameLocks noChangeAspect="1"/>
          </p:cNvGraphicFramePr>
          <p:nvPr/>
        </p:nvGraphicFramePr>
        <p:xfrm>
          <a:off x="7467601" y="5334000"/>
          <a:ext cx="1622425" cy="920750"/>
        </p:xfrm>
        <a:graphic>
          <a:graphicData uri="http://schemas.openxmlformats.org/presentationml/2006/ole">
            <mc:AlternateContent xmlns:mc="http://schemas.openxmlformats.org/markup-compatibility/2006">
              <mc:Choice xmlns:v="urn:schemas-microsoft-com:vml" Requires="v">
                <p:oleObj spid="_x0000_s33849" name="Equation" r:id="rId9" imgW="761760" imgH="431640" progId="Equation.3">
                  <p:embed/>
                </p:oleObj>
              </mc:Choice>
              <mc:Fallback>
                <p:oleObj name="Equation" r:id="rId9" imgW="761760" imgH="431640" progId="Equation.3">
                  <p:embed/>
                  <p:pic>
                    <p:nvPicPr>
                      <p:cNvPr id="106501"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67601" y="5334000"/>
                        <a:ext cx="1622425" cy="920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9525000" y="6550224"/>
            <a:ext cx="1509712" cy="307777"/>
          </a:xfrm>
          <a:prstGeom prst="rect">
            <a:avLst/>
          </a:prstGeom>
          <a:noFill/>
        </p:spPr>
        <p:txBody>
          <a:bodyPr wrap="square" rtlCol="0">
            <a:spAutoFit/>
          </a:bodyPr>
          <a:lstStyle/>
          <a:p>
            <a:pPr fontAlgn="base">
              <a:spcBef>
                <a:spcPct val="0"/>
              </a:spcBef>
              <a:spcAft>
                <a:spcPct val="0"/>
              </a:spcAft>
            </a:pPr>
            <a:r>
              <a:rPr lang="en-US" sz="1400" dirty="0">
                <a:solidFill>
                  <a:prstClr val="white">
                    <a:lumMod val="75000"/>
                  </a:prstClr>
                </a:solidFill>
                <a:latin typeface="Arial" charset="0"/>
              </a:rPr>
              <a:t>James Hays</a:t>
            </a:r>
          </a:p>
        </p:txBody>
      </p:sp>
    </p:spTree>
    <p:extLst>
      <p:ext uri="{BB962C8B-B14F-4D97-AF65-F5344CB8AC3E}">
        <p14:creationId xmlns:p14="http://schemas.microsoft.com/office/powerpoint/2010/main" val="3423939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4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50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65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dirty="0"/>
              <a:t>Orthographic Projection</a:t>
            </a:r>
          </a:p>
        </p:txBody>
      </p:sp>
      <p:sp>
        <p:nvSpPr>
          <p:cNvPr id="13316" name="Rectangle 3"/>
          <p:cNvSpPr>
            <a:spLocks noGrp="1" noChangeArrowheads="1"/>
          </p:cNvSpPr>
          <p:nvPr>
            <p:ph type="body" idx="1"/>
          </p:nvPr>
        </p:nvSpPr>
        <p:spPr/>
        <p:txBody>
          <a:bodyPr/>
          <a:lstStyle/>
          <a:p>
            <a:pPr eaLnBrk="1" hangingPunct="1"/>
            <a:r>
              <a:rPr lang="en-US" sz="2800" dirty="0"/>
              <a:t>Special case of perspective projection</a:t>
            </a:r>
          </a:p>
          <a:p>
            <a:pPr lvl="1" eaLnBrk="1" hangingPunct="1"/>
            <a:r>
              <a:rPr lang="en-US" sz="2400" dirty="0"/>
              <a:t>Distance from the COP to the image plane is infinite</a:t>
            </a:r>
          </a:p>
          <a:p>
            <a:pPr lvl="1" eaLnBrk="1" hangingPunct="1"/>
            <a:endParaRPr lang="en-US" sz="2400" dirty="0"/>
          </a:p>
          <a:p>
            <a:pPr lvl="1" eaLnBrk="1" hangingPunct="1"/>
            <a:endParaRPr lang="en-US" sz="2400" dirty="0"/>
          </a:p>
          <a:p>
            <a:pPr lvl="1" eaLnBrk="1" hangingPunct="1"/>
            <a:endParaRPr lang="en-US" sz="2400" dirty="0"/>
          </a:p>
          <a:p>
            <a:pPr lvl="1" eaLnBrk="1" hangingPunct="1"/>
            <a:endParaRPr lang="en-US" sz="2400" dirty="0"/>
          </a:p>
          <a:p>
            <a:pPr lvl="1" eaLnBrk="1" hangingPunct="1"/>
            <a:endParaRPr lang="en-US" sz="2400" dirty="0"/>
          </a:p>
          <a:p>
            <a:pPr lvl="1" eaLnBrk="1" hangingPunct="1"/>
            <a:endParaRPr lang="en-US" sz="2400" dirty="0"/>
          </a:p>
          <a:p>
            <a:pPr lvl="1" eaLnBrk="1" hangingPunct="1"/>
            <a:r>
              <a:rPr lang="en-US" sz="2400" dirty="0"/>
              <a:t>Also called “parallel projection”</a:t>
            </a:r>
          </a:p>
          <a:p>
            <a:pPr lvl="1" eaLnBrk="1" hangingPunct="1"/>
            <a:r>
              <a:rPr lang="en-US" sz="2400" dirty="0"/>
              <a:t>What’s the projection matrix?</a:t>
            </a:r>
          </a:p>
        </p:txBody>
      </p:sp>
      <p:sp>
        <p:nvSpPr>
          <p:cNvPr id="13317" name="Freeform 8"/>
          <p:cNvSpPr>
            <a:spLocks/>
          </p:cNvSpPr>
          <p:nvPr/>
        </p:nvSpPr>
        <p:spPr bwMode="auto">
          <a:xfrm>
            <a:off x="4259263" y="2606676"/>
            <a:ext cx="1638300" cy="1177925"/>
          </a:xfrm>
          <a:custGeom>
            <a:avLst/>
            <a:gdLst>
              <a:gd name="T0" fmla="*/ 0 w 1032"/>
              <a:gd name="T1" fmla="*/ 2147483647 h 742"/>
              <a:gd name="T2" fmla="*/ 2147483647 w 1032"/>
              <a:gd name="T3" fmla="*/ 0 h 742"/>
              <a:gd name="T4" fmla="*/ 2147483647 w 1032"/>
              <a:gd name="T5" fmla="*/ 2147483647 h 742"/>
              <a:gd name="T6" fmla="*/ 0 w 1032"/>
              <a:gd name="T7" fmla="*/ 2147483647 h 742"/>
              <a:gd name="T8" fmla="*/ 0 60000 65536"/>
              <a:gd name="T9" fmla="*/ 0 60000 65536"/>
              <a:gd name="T10" fmla="*/ 0 60000 65536"/>
              <a:gd name="T11" fmla="*/ 0 60000 65536"/>
              <a:gd name="T12" fmla="*/ 0 w 1032"/>
              <a:gd name="T13" fmla="*/ 0 h 742"/>
              <a:gd name="T14" fmla="*/ 1032 w 1032"/>
              <a:gd name="T15" fmla="*/ 742 h 742"/>
            </a:gdLst>
            <a:ahLst/>
            <a:cxnLst>
              <a:cxn ang="T8">
                <a:pos x="T0" y="T1"/>
              </a:cxn>
              <a:cxn ang="T9">
                <a:pos x="T2" y="T3"/>
              </a:cxn>
              <a:cxn ang="T10">
                <a:pos x="T4" y="T5"/>
              </a:cxn>
              <a:cxn ang="T11">
                <a:pos x="T6" y="T7"/>
              </a:cxn>
            </a:cxnLst>
            <a:rect l="T12" t="T13" r="T14" b="T15"/>
            <a:pathLst>
              <a:path w="1032" h="742">
                <a:moveTo>
                  <a:pt x="0" y="319"/>
                </a:moveTo>
                <a:lnTo>
                  <a:pt x="1032" y="0"/>
                </a:lnTo>
                <a:lnTo>
                  <a:pt x="401" y="742"/>
                </a:lnTo>
                <a:lnTo>
                  <a:pt x="0" y="319"/>
                </a:lnTo>
                <a:close/>
              </a:path>
            </a:pathLst>
          </a:custGeom>
          <a:noFill/>
          <a:ln w="34925">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18" name="Freeform 9"/>
          <p:cNvSpPr>
            <a:spLocks/>
          </p:cNvSpPr>
          <p:nvPr/>
        </p:nvSpPr>
        <p:spPr bwMode="auto">
          <a:xfrm>
            <a:off x="4235450" y="3054351"/>
            <a:ext cx="71438" cy="93663"/>
          </a:xfrm>
          <a:custGeom>
            <a:avLst/>
            <a:gdLst>
              <a:gd name="T0" fmla="*/ 2147483647 w 45"/>
              <a:gd name="T1" fmla="*/ 2147483647 h 59"/>
              <a:gd name="T2" fmla="*/ 2147483647 w 45"/>
              <a:gd name="T3" fmla="*/ 0 h 59"/>
              <a:gd name="T4" fmla="*/ 2147483647 w 45"/>
              <a:gd name="T5" fmla="*/ 2147483647 h 59"/>
              <a:gd name="T6" fmla="*/ 2147483647 w 45"/>
              <a:gd name="T7" fmla="*/ 2147483647 h 59"/>
              <a:gd name="T8" fmla="*/ 2147483647 w 45"/>
              <a:gd name="T9" fmla="*/ 2147483647 h 59"/>
              <a:gd name="T10" fmla="*/ 2147483647 w 45"/>
              <a:gd name="T11" fmla="*/ 2147483647 h 59"/>
              <a:gd name="T12" fmla="*/ 2147483647 w 45"/>
              <a:gd name="T13" fmla="*/ 2147483647 h 59"/>
              <a:gd name="T14" fmla="*/ 2147483647 w 45"/>
              <a:gd name="T15" fmla="*/ 2147483647 h 59"/>
              <a:gd name="T16" fmla="*/ 0 w 45"/>
              <a:gd name="T17" fmla="*/ 2147483647 h 59"/>
              <a:gd name="T18" fmla="*/ 0 w 45"/>
              <a:gd name="T19" fmla="*/ 2147483647 h 59"/>
              <a:gd name="T20" fmla="*/ 0 w 45"/>
              <a:gd name="T21" fmla="*/ 2147483647 h 59"/>
              <a:gd name="T22" fmla="*/ 2147483647 w 45"/>
              <a:gd name="T23" fmla="*/ 2147483647 h 59"/>
              <a:gd name="T24" fmla="*/ 2147483647 w 45"/>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2" y="7"/>
                </a:moveTo>
                <a:lnTo>
                  <a:pt x="37" y="0"/>
                </a:lnTo>
                <a:lnTo>
                  <a:pt x="45" y="7"/>
                </a:lnTo>
                <a:lnTo>
                  <a:pt x="45" y="22"/>
                </a:lnTo>
                <a:lnTo>
                  <a:pt x="45"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19" name="Freeform 10"/>
          <p:cNvSpPr>
            <a:spLocks/>
          </p:cNvSpPr>
          <p:nvPr/>
        </p:nvSpPr>
        <p:spPr bwMode="auto">
          <a:xfrm>
            <a:off x="5849939" y="2547938"/>
            <a:ext cx="71437" cy="93662"/>
          </a:xfrm>
          <a:custGeom>
            <a:avLst/>
            <a:gdLst>
              <a:gd name="T0" fmla="*/ 2147483647 w 45"/>
              <a:gd name="T1" fmla="*/ 2147483647 h 59"/>
              <a:gd name="T2" fmla="*/ 2147483647 w 45"/>
              <a:gd name="T3" fmla="*/ 0 h 59"/>
              <a:gd name="T4" fmla="*/ 2147483647 w 45"/>
              <a:gd name="T5" fmla="*/ 2147483647 h 59"/>
              <a:gd name="T6" fmla="*/ 2147483647 w 45"/>
              <a:gd name="T7" fmla="*/ 2147483647 h 59"/>
              <a:gd name="T8" fmla="*/ 2147483647 w 45"/>
              <a:gd name="T9" fmla="*/ 2147483647 h 59"/>
              <a:gd name="T10" fmla="*/ 2147483647 w 45"/>
              <a:gd name="T11" fmla="*/ 2147483647 h 59"/>
              <a:gd name="T12" fmla="*/ 2147483647 w 45"/>
              <a:gd name="T13" fmla="*/ 2147483647 h 59"/>
              <a:gd name="T14" fmla="*/ 2147483647 w 45"/>
              <a:gd name="T15" fmla="*/ 2147483647 h 59"/>
              <a:gd name="T16" fmla="*/ 0 w 45"/>
              <a:gd name="T17" fmla="*/ 2147483647 h 59"/>
              <a:gd name="T18" fmla="*/ 0 w 45"/>
              <a:gd name="T19" fmla="*/ 2147483647 h 59"/>
              <a:gd name="T20" fmla="*/ 0 w 45"/>
              <a:gd name="T21" fmla="*/ 2147483647 h 59"/>
              <a:gd name="T22" fmla="*/ 2147483647 w 45"/>
              <a:gd name="T23" fmla="*/ 2147483647 h 59"/>
              <a:gd name="T24" fmla="*/ 2147483647 w 45"/>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3" y="7"/>
                </a:moveTo>
                <a:lnTo>
                  <a:pt x="37" y="0"/>
                </a:lnTo>
                <a:lnTo>
                  <a:pt x="45" y="7"/>
                </a:lnTo>
                <a:lnTo>
                  <a:pt x="45" y="22"/>
                </a:lnTo>
                <a:lnTo>
                  <a:pt x="45" y="37"/>
                </a:lnTo>
                <a:lnTo>
                  <a:pt x="37" y="52"/>
                </a:lnTo>
                <a:lnTo>
                  <a:pt x="23" y="59"/>
                </a:lnTo>
                <a:lnTo>
                  <a:pt x="8" y="59"/>
                </a:lnTo>
                <a:lnTo>
                  <a:pt x="0" y="52"/>
                </a:lnTo>
                <a:lnTo>
                  <a:pt x="0" y="37"/>
                </a:lnTo>
                <a:lnTo>
                  <a:pt x="0" y="22"/>
                </a:lnTo>
                <a:lnTo>
                  <a:pt x="8" y="7"/>
                </a:lnTo>
                <a:lnTo>
                  <a:pt x="23"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0" name="Freeform 11"/>
          <p:cNvSpPr>
            <a:spLocks/>
          </p:cNvSpPr>
          <p:nvPr/>
        </p:nvSpPr>
        <p:spPr bwMode="auto">
          <a:xfrm>
            <a:off x="4860925" y="3736976"/>
            <a:ext cx="69850" cy="93663"/>
          </a:xfrm>
          <a:custGeom>
            <a:avLst/>
            <a:gdLst>
              <a:gd name="T0" fmla="*/ 2147483647 w 44"/>
              <a:gd name="T1" fmla="*/ 2147483647 h 59"/>
              <a:gd name="T2" fmla="*/ 2147483647 w 44"/>
              <a:gd name="T3" fmla="*/ 0 h 59"/>
              <a:gd name="T4" fmla="*/ 2147483647 w 44"/>
              <a:gd name="T5" fmla="*/ 2147483647 h 59"/>
              <a:gd name="T6" fmla="*/ 2147483647 w 44"/>
              <a:gd name="T7" fmla="*/ 2147483647 h 59"/>
              <a:gd name="T8" fmla="*/ 2147483647 w 44"/>
              <a:gd name="T9" fmla="*/ 2147483647 h 59"/>
              <a:gd name="T10" fmla="*/ 2147483647 w 44"/>
              <a:gd name="T11" fmla="*/ 2147483647 h 59"/>
              <a:gd name="T12" fmla="*/ 2147483647 w 44"/>
              <a:gd name="T13" fmla="*/ 2147483647 h 59"/>
              <a:gd name="T14" fmla="*/ 2147483647 w 44"/>
              <a:gd name="T15" fmla="*/ 2147483647 h 59"/>
              <a:gd name="T16" fmla="*/ 0 w 44"/>
              <a:gd name="T17" fmla="*/ 2147483647 h 59"/>
              <a:gd name="T18" fmla="*/ 0 w 44"/>
              <a:gd name="T19" fmla="*/ 2147483647 h 59"/>
              <a:gd name="T20" fmla="*/ 0 w 44"/>
              <a:gd name="T21" fmla="*/ 2147483647 h 59"/>
              <a:gd name="T22" fmla="*/ 2147483647 w 44"/>
              <a:gd name="T23" fmla="*/ 2147483647 h 59"/>
              <a:gd name="T24" fmla="*/ 2147483647 w 44"/>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59"/>
              <a:gd name="T41" fmla="*/ 44 w 44"/>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59">
                <a:moveTo>
                  <a:pt x="22" y="7"/>
                </a:moveTo>
                <a:lnTo>
                  <a:pt x="37" y="0"/>
                </a:lnTo>
                <a:lnTo>
                  <a:pt x="44" y="7"/>
                </a:lnTo>
                <a:lnTo>
                  <a:pt x="44" y="22"/>
                </a:lnTo>
                <a:lnTo>
                  <a:pt x="44"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1" name="Freeform 12"/>
          <p:cNvSpPr>
            <a:spLocks/>
          </p:cNvSpPr>
          <p:nvPr/>
        </p:nvSpPr>
        <p:spPr bwMode="auto">
          <a:xfrm>
            <a:off x="3778250" y="1868489"/>
            <a:ext cx="2662238" cy="2574925"/>
          </a:xfrm>
          <a:custGeom>
            <a:avLst/>
            <a:gdLst>
              <a:gd name="T0" fmla="*/ 0 w 1842"/>
              <a:gd name="T1" fmla="*/ 2147483647 h 1847"/>
              <a:gd name="T2" fmla="*/ 2147483647 w 1842"/>
              <a:gd name="T3" fmla="*/ 0 h 1847"/>
              <a:gd name="T4" fmla="*/ 2147483647 w 1842"/>
              <a:gd name="T5" fmla="*/ 2147483647 h 1847"/>
              <a:gd name="T6" fmla="*/ 0 w 1842"/>
              <a:gd name="T7" fmla="*/ 2147483647 h 1847"/>
              <a:gd name="T8" fmla="*/ 0 w 1842"/>
              <a:gd name="T9" fmla="*/ 2147483647 h 1847"/>
              <a:gd name="T10" fmla="*/ 0 60000 65536"/>
              <a:gd name="T11" fmla="*/ 0 60000 65536"/>
              <a:gd name="T12" fmla="*/ 0 60000 65536"/>
              <a:gd name="T13" fmla="*/ 0 60000 65536"/>
              <a:gd name="T14" fmla="*/ 0 60000 65536"/>
              <a:gd name="T15" fmla="*/ 0 w 1842"/>
              <a:gd name="T16" fmla="*/ 0 h 1847"/>
              <a:gd name="T17" fmla="*/ 1842 w 1842"/>
              <a:gd name="T18" fmla="*/ 1847 h 1847"/>
            </a:gdLst>
            <a:ahLst/>
            <a:cxnLst>
              <a:cxn ang="T10">
                <a:pos x="T0" y="T1"/>
              </a:cxn>
              <a:cxn ang="T11">
                <a:pos x="T2" y="T3"/>
              </a:cxn>
              <a:cxn ang="T12">
                <a:pos x="T4" y="T5"/>
              </a:cxn>
              <a:cxn ang="T13">
                <a:pos x="T6" y="T7"/>
              </a:cxn>
              <a:cxn ang="T14">
                <a:pos x="T8" y="T9"/>
              </a:cxn>
            </a:cxnLst>
            <a:rect l="T15" t="T16" r="T17" b="T18"/>
            <a:pathLst>
              <a:path w="1842" h="1847">
                <a:moveTo>
                  <a:pt x="0" y="660"/>
                </a:moveTo>
                <a:lnTo>
                  <a:pt x="1842" y="0"/>
                </a:lnTo>
                <a:lnTo>
                  <a:pt x="1842" y="1186"/>
                </a:lnTo>
                <a:lnTo>
                  <a:pt x="0" y="1847"/>
                </a:lnTo>
                <a:lnTo>
                  <a:pt x="0" y="660"/>
                </a:lnTo>
                <a:close/>
              </a:path>
            </a:pathLst>
          </a:custGeom>
          <a:no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2" name="Rectangle 13"/>
          <p:cNvSpPr>
            <a:spLocks noChangeArrowheads="1"/>
          </p:cNvSpPr>
          <p:nvPr/>
        </p:nvSpPr>
        <p:spPr bwMode="auto">
          <a:xfrm>
            <a:off x="5732464" y="2185989"/>
            <a:ext cx="607539" cy="235449"/>
          </a:xfrm>
          <a:prstGeom prst="rect">
            <a:avLst/>
          </a:prstGeom>
          <a:noFill/>
          <a:ln w="9525">
            <a:noFill/>
            <a:miter lim="800000"/>
            <a:headEnd/>
            <a:tailEnd/>
          </a:ln>
        </p:spPr>
        <p:txBody>
          <a:bodyPr wrap="none" lIns="0" tIns="0" rIns="0" bIns="0">
            <a:spAutoFit/>
          </a:bodyPr>
          <a:lstStyle/>
          <a:p>
            <a:pPr fontAlgn="base">
              <a:lnSpc>
                <a:spcPct val="90000"/>
              </a:lnSpc>
              <a:spcBef>
                <a:spcPct val="0"/>
              </a:spcBef>
              <a:spcAft>
                <a:spcPct val="0"/>
              </a:spcAft>
            </a:pPr>
            <a:r>
              <a:rPr lang="en-US" sz="1700">
                <a:solidFill>
                  <a:srgbClr val="000000"/>
                </a:solidFill>
                <a:latin typeface="Helvetica" pitchFamily="34" charset="0"/>
              </a:rPr>
              <a:t>Image</a:t>
            </a:r>
            <a:endParaRPr lang="en-US" sz="2000" b="1">
              <a:solidFill>
                <a:prstClr val="black"/>
              </a:solidFill>
              <a:latin typeface="Times New Roman" pitchFamily="18" charset="0"/>
            </a:endParaRPr>
          </a:p>
        </p:txBody>
      </p:sp>
      <p:sp>
        <p:nvSpPr>
          <p:cNvPr id="13323" name="Rectangle 14"/>
          <p:cNvSpPr>
            <a:spLocks noChangeArrowheads="1"/>
          </p:cNvSpPr>
          <p:nvPr/>
        </p:nvSpPr>
        <p:spPr bwMode="auto">
          <a:xfrm>
            <a:off x="7948613" y="2205038"/>
            <a:ext cx="563562" cy="233362"/>
          </a:xfrm>
          <a:prstGeom prst="rect">
            <a:avLst/>
          </a:prstGeom>
          <a:noFill/>
          <a:ln w="9525">
            <a:noFill/>
            <a:miter lim="800000"/>
            <a:headEnd/>
            <a:tailEnd/>
          </a:ln>
        </p:spPr>
        <p:txBody>
          <a:bodyPr wrap="none" lIns="0" tIns="0" rIns="0" bIns="0">
            <a:spAutoFit/>
          </a:bodyPr>
          <a:lstStyle/>
          <a:p>
            <a:pPr fontAlgn="base">
              <a:lnSpc>
                <a:spcPct val="90000"/>
              </a:lnSpc>
              <a:spcBef>
                <a:spcPct val="0"/>
              </a:spcBef>
              <a:spcAft>
                <a:spcPct val="0"/>
              </a:spcAft>
            </a:pPr>
            <a:r>
              <a:rPr lang="en-US" sz="1700">
                <a:solidFill>
                  <a:srgbClr val="000000"/>
                </a:solidFill>
                <a:latin typeface="Helvetica" pitchFamily="34" charset="0"/>
              </a:rPr>
              <a:t>World</a:t>
            </a:r>
            <a:endParaRPr lang="en-US" sz="2000" b="1">
              <a:solidFill>
                <a:prstClr val="black"/>
              </a:solidFill>
              <a:latin typeface="Times New Roman" pitchFamily="18" charset="0"/>
            </a:endParaRPr>
          </a:p>
        </p:txBody>
      </p:sp>
      <p:grpSp>
        <p:nvGrpSpPr>
          <p:cNvPr id="2" name="Group 15"/>
          <p:cNvGrpSpPr>
            <a:grpSpLocks/>
          </p:cNvGrpSpPr>
          <p:nvPr/>
        </p:nvGrpSpPr>
        <p:grpSpPr bwMode="auto">
          <a:xfrm>
            <a:off x="7086601" y="2527300"/>
            <a:ext cx="1685925" cy="1284288"/>
            <a:chOff x="3978" y="2483"/>
            <a:chExt cx="1062" cy="809"/>
          </a:xfrm>
        </p:grpSpPr>
        <p:sp>
          <p:nvSpPr>
            <p:cNvPr id="13329" name="Freeform 16"/>
            <p:cNvSpPr>
              <a:spLocks/>
            </p:cNvSpPr>
            <p:nvPr/>
          </p:nvSpPr>
          <p:spPr bwMode="auto">
            <a:xfrm>
              <a:off x="3978" y="2802"/>
              <a:ext cx="44" cy="59"/>
            </a:xfrm>
            <a:custGeom>
              <a:avLst/>
              <a:gdLst>
                <a:gd name="T0" fmla="*/ 22 w 44"/>
                <a:gd name="T1" fmla="*/ 7 h 59"/>
                <a:gd name="T2" fmla="*/ 37 w 44"/>
                <a:gd name="T3" fmla="*/ 0 h 59"/>
                <a:gd name="T4" fmla="*/ 44 w 44"/>
                <a:gd name="T5" fmla="*/ 7 h 59"/>
                <a:gd name="T6" fmla="*/ 44 w 44"/>
                <a:gd name="T7" fmla="*/ 22 h 59"/>
                <a:gd name="T8" fmla="*/ 44 w 44"/>
                <a:gd name="T9" fmla="*/ 37 h 59"/>
                <a:gd name="T10" fmla="*/ 37 w 44"/>
                <a:gd name="T11" fmla="*/ 52 h 59"/>
                <a:gd name="T12" fmla="*/ 22 w 44"/>
                <a:gd name="T13" fmla="*/ 59 h 59"/>
                <a:gd name="T14" fmla="*/ 7 w 44"/>
                <a:gd name="T15" fmla="*/ 59 h 59"/>
                <a:gd name="T16" fmla="*/ 0 w 44"/>
                <a:gd name="T17" fmla="*/ 52 h 59"/>
                <a:gd name="T18" fmla="*/ 0 w 44"/>
                <a:gd name="T19" fmla="*/ 37 h 59"/>
                <a:gd name="T20" fmla="*/ 0 w 44"/>
                <a:gd name="T21" fmla="*/ 22 h 59"/>
                <a:gd name="T22" fmla="*/ 7 w 44"/>
                <a:gd name="T23" fmla="*/ 7 h 59"/>
                <a:gd name="T24" fmla="*/ 22 w 44"/>
                <a:gd name="T25" fmla="*/ 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59"/>
                <a:gd name="T41" fmla="*/ 44 w 44"/>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59">
                  <a:moveTo>
                    <a:pt x="22" y="7"/>
                  </a:moveTo>
                  <a:lnTo>
                    <a:pt x="37" y="0"/>
                  </a:lnTo>
                  <a:lnTo>
                    <a:pt x="44" y="7"/>
                  </a:lnTo>
                  <a:lnTo>
                    <a:pt x="44" y="22"/>
                  </a:lnTo>
                  <a:lnTo>
                    <a:pt x="44"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30" name="Freeform 17"/>
            <p:cNvSpPr>
              <a:spLocks/>
            </p:cNvSpPr>
            <p:nvPr/>
          </p:nvSpPr>
          <p:spPr bwMode="auto">
            <a:xfrm>
              <a:off x="4995" y="2483"/>
              <a:ext cx="45" cy="59"/>
            </a:xfrm>
            <a:custGeom>
              <a:avLst/>
              <a:gdLst>
                <a:gd name="T0" fmla="*/ 22 w 45"/>
                <a:gd name="T1" fmla="*/ 8 h 59"/>
                <a:gd name="T2" fmla="*/ 37 w 45"/>
                <a:gd name="T3" fmla="*/ 0 h 59"/>
                <a:gd name="T4" fmla="*/ 45 w 45"/>
                <a:gd name="T5" fmla="*/ 8 h 59"/>
                <a:gd name="T6" fmla="*/ 45 w 45"/>
                <a:gd name="T7" fmla="*/ 22 h 59"/>
                <a:gd name="T8" fmla="*/ 45 w 45"/>
                <a:gd name="T9" fmla="*/ 37 h 59"/>
                <a:gd name="T10" fmla="*/ 37 w 45"/>
                <a:gd name="T11" fmla="*/ 52 h 59"/>
                <a:gd name="T12" fmla="*/ 22 w 45"/>
                <a:gd name="T13" fmla="*/ 59 h 59"/>
                <a:gd name="T14" fmla="*/ 7 w 45"/>
                <a:gd name="T15" fmla="*/ 59 h 59"/>
                <a:gd name="T16" fmla="*/ 0 w 45"/>
                <a:gd name="T17" fmla="*/ 52 h 59"/>
                <a:gd name="T18" fmla="*/ 0 w 45"/>
                <a:gd name="T19" fmla="*/ 37 h 59"/>
                <a:gd name="T20" fmla="*/ 0 w 45"/>
                <a:gd name="T21" fmla="*/ 22 h 59"/>
                <a:gd name="T22" fmla="*/ 7 w 45"/>
                <a:gd name="T23" fmla="*/ 8 h 59"/>
                <a:gd name="T24" fmla="*/ 22 w 45"/>
                <a:gd name="T25" fmla="*/ 8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2" y="8"/>
                  </a:moveTo>
                  <a:lnTo>
                    <a:pt x="37" y="0"/>
                  </a:lnTo>
                  <a:lnTo>
                    <a:pt x="45" y="8"/>
                  </a:lnTo>
                  <a:lnTo>
                    <a:pt x="45" y="22"/>
                  </a:lnTo>
                  <a:lnTo>
                    <a:pt x="45" y="37"/>
                  </a:lnTo>
                  <a:lnTo>
                    <a:pt x="37" y="52"/>
                  </a:lnTo>
                  <a:lnTo>
                    <a:pt x="22" y="59"/>
                  </a:lnTo>
                  <a:lnTo>
                    <a:pt x="7" y="59"/>
                  </a:lnTo>
                  <a:lnTo>
                    <a:pt x="0" y="52"/>
                  </a:lnTo>
                  <a:lnTo>
                    <a:pt x="0" y="37"/>
                  </a:lnTo>
                  <a:lnTo>
                    <a:pt x="0" y="22"/>
                  </a:lnTo>
                  <a:lnTo>
                    <a:pt x="7" y="8"/>
                  </a:lnTo>
                  <a:lnTo>
                    <a:pt x="22" y="8"/>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31" name="Freeform 18"/>
            <p:cNvSpPr>
              <a:spLocks/>
            </p:cNvSpPr>
            <p:nvPr/>
          </p:nvSpPr>
          <p:spPr bwMode="auto">
            <a:xfrm>
              <a:off x="4371" y="3232"/>
              <a:ext cx="45" cy="60"/>
            </a:xfrm>
            <a:custGeom>
              <a:avLst/>
              <a:gdLst>
                <a:gd name="T0" fmla="*/ 23 w 45"/>
                <a:gd name="T1" fmla="*/ 8 h 60"/>
                <a:gd name="T2" fmla="*/ 37 w 45"/>
                <a:gd name="T3" fmla="*/ 0 h 60"/>
                <a:gd name="T4" fmla="*/ 45 w 45"/>
                <a:gd name="T5" fmla="*/ 8 h 60"/>
                <a:gd name="T6" fmla="*/ 45 w 45"/>
                <a:gd name="T7" fmla="*/ 22 h 60"/>
                <a:gd name="T8" fmla="*/ 45 w 45"/>
                <a:gd name="T9" fmla="*/ 37 h 60"/>
                <a:gd name="T10" fmla="*/ 37 w 45"/>
                <a:gd name="T11" fmla="*/ 52 h 60"/>
                <a:gd name="T12" fmla="*/ 23 w 45"/>
                <a:gd name="T13" fmla="*/ 60 h 60"/>
                <a:gd name="T14" fmla="*/ 8 w 45"/>
                <a:gd name="T15" fmla="*/ 60 h 60"/>
                <a:gd name="T16" fmla="*/ 0 w 45"/>
                <a:gd name="T17" fmla="*/ 52 h 60"/>
                <a:gd name="T18" fmla="*/ 0 w 45"/>
                <a:gd name="T19" fmla="*/ 37 h 60"/>
                <a:gd name="T20" fmla="*/ 0 w 45"/>
                <a:gd name="T21" fmla="*/ 22 h 60"/>
                <a:gd name="T22" fmla="*/ 8 w 45"/>
                <a:gd name="T23" fmla="*/ 8 h 60"/>
                <a:gd name="T24" fmla="*/ 23 w 45"/>
                <a:gd name="T25" fmla="*/ 8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60"/>
                <a:gd name="T41" fmla="*/ 45 w 45"/>
                <a:gd name="T42" fmla="*/ 60 h 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60">
                  <a:moveTo>
                    <a:pt x="23" y="8"/>
                  </a:moveTo>
                  <a:lnTo>
                    <a:pt x="37" y="0"/>
                  </a:lnTo>
                  <a:lnTo>
                    <a:pt x="45" y="8"/>
                  </a:lnTo>
                  <a:lnTo>
                    <a:pt x="45" y="22"/>
                  </a:lnTo>
                  <a:lnTo>
                    <a:pt x="45" y="37"/>
                  </a:lnTo>
                  <a:lnTo>
                    <a:pt x="37" y="52"/>
                  </a:lnTo>
                  <a:lnTo>
                    <a:pt x="23" y="60"/>
                  </a:lnTo>
                  <a:lnTo>
                    <a:pt x="8" y="60"/>
                  </a:lnTo>
                  <a:lnTo>
                    <a:pt x="0" y="52"/>
                  </a:lnTo>
                  <a:lnTo>
                    <a:pt x="0" y="37"/>
                  </a:lnTo>
                  <a:lnTo>
                    <a:pt x="0" y="22"/>
                  </a:lnTo>
                  <a:lnTo>
                    <a:pt x="8" y="8"/>
                  </a:lnTo>
                  <a:lnTo>
                    <a:pt x="23" y="8"/>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32" name="Freeform 19"/>
            <p:cNvSpPr>
              <a:spLocks/>
            </p:cNvSpPr>
            <p:nvPr/>
          </p:nvSpPr>
          <p:spPr bwMode="auto">
            <a:xfrm>
              <a:off x="4008" y="2520"/>
              <a:ext cx="1032" cy="742"/>
            </a:xfrm>
            <a:custGeom>
              <a:avLst/>
              <a:gdLst>
                <a:gd name="T0" fmla="*/ 0 w 1032"/>
                <a:gd name="T1" fmla="*/ 319 h 742"/>
                <a:gd name="T2" fmla="*/ 1032 w 1032"/>
                <a:gd name="T3" fmla="*/ 0 h 742"/>
                <a:gd name="T4" fmla="*/ 401 w 1032"/>
                <a:gd name="T5" fmla="*/ 742 h 742"/>
                <a:gd name="T6" fmla="*/ 0 w 1032"/>
                <a:gd name="T7" fmla="*/ 319 h 742"/>
                <a:gd name="T8" fmla="*/ 0 60000 65536"/>
                <a:gd name="T9" fmla="*/ 0 60000 65536"/>
                <a:gd name="T10" fmla="*/ 0 60000 65536"/>
                <a:gd name="T11" fmla="*/ 0 60000 65536"/>
                <a:gd name="T12" fmla="*/ 0 w 1032"/>
                <a:gd name="T13" fmla="*/ 0 h 742"/>
                <a:gd name="T14" fmla="*/ 1032 w 1032"/>
                <a:gd name="T15" fmla="*/ 742 h 742"/>
              </a:gdLst>
              <a:ahLst/>
              <a:cxnLst>
                <a:cxn ang="T8">
                  <a:pos x="T0" y="T1"/>
                </a:cxn>
                <a:cxn ang="T9">
                  <a:pos x="T2" y="T3"/>
                </a:cxn>
                <a:cxn ang="T10">
                  <a:pos x="T4" y="T5"/>
                </a:cxn>
                <a:cxn ang="T11">
                  <a:pos x="T6" y="T7"/>
                </a:cxn>
              </a:cxnLst>
              <a:rect l="T12" t="T13" r="T14" b="T15"/>
              <a:pathLst>
                <a:path w="1032" h="742">
                  <a:moveTo>
                    <a:pt x="0" y="319"/>
                  </a:moveTo>
                  <a:lnTo>
                    <a:pt x="1032" y="0"/>
                  </a:lnTo>
                  <a:lnTo>
                    <a:pt x="401" y="742"/>
                  </a:lnTo>
                  <a:lnTo>
                    <a:pt x="0" y="319"/>
                  </a:lnTo>
                  <a:close/>
                </a:path>
              </a:pathLst>
            </a:custGeom>
            <a:noFill/>
            <a:ln w="34925">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grpSp>
      <p:sp>
        <p:nvSpPr>
          <p:cNvPr id="13325" name="Line 20"/>
          <p:cNvSpPr>
            <a:spLocks noChangeShapeType="1"/>
          </p:cNvSpPr>
          <p:nvPr/>
        </p:nvSpPr>
        <p:spPr bwMode="auto">
          <a:xfrm flipV="1">
            <a:off x="4876800" y="3775076"/>
            <a:ext cx="2871788" cy="34925"/>
          </a:xfrm>
          <a:prstGeom prst="line">
            <a:avLst/>
          </a:prstGeom>
          <a:noFill/>
          <a:ln w="12700">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6" name="Line 21"/>
          <p:cNvSpPr>
            <a:spLocks noChangeShapeType="1"/>
          </p:cNvSpPr>
          <p:nvPr/>
        </p:nvSpPr>
        <p:spPr bwMode="auto">
          <a:xfrm flipV="1">
            <a:off x="4251325" y="3071814"/>
            <a:ext cx="2871788" cy="34925"/>
          </a:xfrm>
          <a:prstGeom prst="line">
            <a:avLst/>
          </a:prstGeom>
          <a:noFill/>
          <a:ln w="12700">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7" name="Line 22"/>
          <p:cNvSpPr>
            <a:spLocks noChangeShapeType="1"/>
          </p:cNvSpPr>
          <p:nvPr/>
        </p:nvSpPr>
        <p:spPr bwMode="auto">
          <a:xfrm flipV="1">
            <a:off x="5881689" y="2579689"/>
            <a:ext cx="2871787" cy="34925"/>
          </a:xfrm>
          <a:prstGeom prst="line">
            <a:avLst/>
          </a:prstGeom>
          <a:noFill/>
          <a:ln w="12700">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8" name="Text Box 23"/>
          <p:cNvSpPr txBox="1">
            <a:spLocks noChangeArrowheads="1"/>
          </p:cNvSpPr>
          <p:nvPr/>
        </p:nvSpPr>
        <p:spPr bwMode="auto">
          <a:xfrm>
            <a:off x="9067800" y="6583364"/>
            <a:ext cx="1536700" cy="274637"/>
          </a:xfrm>
          <a:prstGeom prst="rect">
            <a:avLst/>
          </a:prstGeom>
          <a:noFill/>
          <a:ln w="9525">
            <a:noFill/>
            <a:miter lim="800000"/>
            <a:headEnd/>
            <a:tailEnd/>
          </a:ln>
        </p:spPr>
        <p:txBody>
          <a:bodyPr wrap="none">
            <a:spAutoFit/>
          </a:bodyPr>
          <a:lstStyle/>
          <a:p>
            <a:pPr fontAlgn="base">
              <a:spcBef>
                <a:spcPct val="0"/>
              </a:spcBef>
              <a:spcAft>
                <a:spcPct val="0"/>
              </a:spcAft>
            </a:pPr>
            <a:r>
              <a:rPr lang="en-US" sz="1200">
                <a:solidFill>
                  <a:prstClr val="black"/>
                </a:solidFill>
                <a:latin typeface="Arial" charset="0"/>
              </a:rPr>
              <a:t>Slide by Steve Seitz</a:t>
            </a:r>
          </a:p>
        </p:txBody>
      </p:sp>
      <p:graphicFrame>
        <p:nvGraphicFramePr>
          <p:cNvPr id="13314" name="Object 7"/>
          <p:cNvGraphicFramePr>
            <a:graphicFrameLocks noChangeAspect="1"/>
          </p:cNvGraphicFramePr>
          <p:nvPr/>
        </p:nvGraphicFramePr>
        <p:xfrm>
          <a:off x="7082631" y="3886200"/>
          <a:ext cx="3379788" cy="1976438"/>
        </p:xfrm>
        <a:graphic>
          <a:graphicData uri="http://schemas.openxmlformats.org/presentationml/2006/ole">
            <mc:AlternateContent xmlns:mc="http://schemas.openxmlformats.org/markup-compatibility/2006">
              <mc:Choice xmlns:v="urn:schemas-microsoft-com:vml" Requires="v">
                <p:oleObj spid="_x0000_s34831" name="Equation" r:id="rId3" imgW="1587240" imgH="927000" progId="Equation.3">
                  <p:embed/>
                </p:oleObj>
              </mc:Choice>
              <mc:Fallback>
                <p:oleObj name="Equation" r:id="rId3" imgW="1587240" imgH="927000" progId="Equation.3">
                  <p:embed/>
                  <p:pic>
                    <p:nvPicPr>
                      <p:cNvPr id="13314"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2631" y="3886200"/>
                        <a:ext cx="3379788" cy="197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5055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dirty="0"/>
              <a:t>Scaled Orthographic Projection</a:t>
            </a:r>
          </a:p>
        </p:txBody>
      </p:sp>
      <p:sp>
        <p:nvSpPr>
          <p:cNvPr id="13316" name="Rectangle 3"/>
          <p:cNvSpPr>
            <a:spLocks noGrp="1" noChangeArrowheads="1"/>
          </p:cNvSpPr>
          <p:nvPr>
            <p:ph type="body" idx="1"/>
          </p:nvPr>
        </p:nvSpPr>
        <p:spPr/>
        <p:txBody>
          <a:bodyPr/>
          <a:lstStyle/>
          <a:p>
            <a:pPr eaLnBrk="1" hangingPunct="1"/>
            <a:r>
              <a:rPr lang="en-US" sz="2800" dirty="0"/>
              <a:t>Special case of perspective projection</a:t>
            </a:r>
          </a:p>
          <a:p>
            <a:pPr lvl="1" eaLnBrk="1" hangingPunct="1"/>
            <a:r>
              <a:rPr lang="en-US" sz="2400" dirty="0"/>
              <a:t>Object dimensions are small compared to distance to camera</a:t>
            </a:r>
          </a:p>
          <a:p>
            <a:pPr lvl="1" eaLnBrk="1" hangingPunct="1"/>
            <a:endParaRPr lang="en-US" sz="2400" dirty="0"/>
          </a:p>
          <a:p>
            <a:pPr lvl="1" eaLnBrk="1" hangingPunct="1"/>
            <a:endParaRPr lang="en-US" sz="2400" dirty="0"/>
          </a:p>
          <a:p>
            <a:pPr lvl="1" eaLnBrk="1" hangingPunct="1"/>
            <a:endParaRPr lang="en-US" sz="2400" dirty="0"/>
          </a:p>
          <a:p>
            <a:pPr lvl="1" eaLnBrk="1" hangingPunct="1"/>
            <a:endParaRPr lang="en-US" sz="2400" dirty="0"/>
          </a:p>
          <a:p>
            <a:pPr lvl="1" eaLnBrk="1" hangingPunct="1"/>
            <a:endParaRPr lang="en-US" sz="2400" dirty="0"/>
          </a:p>
          <a:p>
            <a:pPr lvl="1" eaLnBrk="1" hangingPunct="1"/>
            <a:endParaRPr lang="en-US" sz="2400" dirty="0"/>
          </a:p>
          <a:p>
            <a:pPr lvl="1" eaLnBrk="1" hangingPunct="1"/>
            <a:r>
              <a:rPr lang="en-US" sz="2400" dirty="0"/>
              <a:t>Also called “weak perspective”</a:t>
            </a:r>
          </a:p>
          <a:p>
            <a:pPr lvl="1" eaLnBrk="1" hangingPunct="1"/>
            <a:r>
              <a:rPr lang="en-US" sz="2400" dirty="0"/>
              <a:t>What’s the projection matrix?</a:t>
            </a:r>
          </a:p>
        </p:txBody>
      </p:sp>
      <p:sp>
        <p:nvSpPr>
          <p:cNvPr id="13317" name="Freeform 8"/>
          <p:cNvSpPr>
            <a:spLocks/>
          </p:cNvSpPr>
          <p:nvPr/>
        </p:nvSpPr>
        <p:spPr bwMode="auto">
          <a:xfrm>
            <a:off x="4259263" y="2606676"/>
            <a:ext cx="1638300" cy="1177925"/>
          </a:xfrm>
          <a:custGeom>
            <a:avLst/>
            <a:gdLst>
              <a:gd name="T0" fmla="*/ 0 w 1032"/>
              <a:gd name="T1" fmla="*/ 2147483647 h 742"/>
              <a:gd name="T2" fmla="*/ 2147483647 w 1032"/>
              <a:gd name="T3" fmla="*/ 0 h 742"/>
              <a:gd name="T4" fmla="*/ 2147483647 w 1032"/>
              <a:gd name="T5" fmla="*/ 2147483647 h 742"/>
              <a:gd name="T6" fmla="*/ 0 w 1032"/>
              <a:gd name="T7" fmla="*/ 2147483647 h 742"/>
              <a:gd name="T8" fmla="*/ 0 60000 65536"/>
              <a:gd name="T9" fmla="*/ 0 60000 65536"/>
              <a:gd name="T10" fmla="*/ 0 60000 65536"/>
              <a:gd name="T11" fmla="*/ 0 60000 65536"/>
              <a:gd name="T12" fmla="*/ 0 w 1032"/>
              <a:gd name="T13" fmla="*/ 0 h 742"/>
              <a:gd name="T14" fmla="*/ 1032 w 1032"/>
              <a:gd name="T15" fmla="*/ 742 h 742"/>
            </a:gdLst>
            <a:ahLst/>
            <a:cxnLst>
              <a:cxn ang="T8">
                <a:pos x="T0" y="T1"/>
              </a:cxn>
              <a:cxn ang="T9">
                <a:pos x="T2" y="T3"/>
              </a:cxn>
              <a:cxn ang="T10">
                <a:pos x="T4" y="T5"/>
              </a:cxn>
              <a:cxn ang="T11">
                <a:pos x="T6" y="T7"/>
              </a:cxn>
            </a:cxnLst>
            <a:rect l="T12" t="T13" r="T14" b="T15"/>
            <a:pathLst>
              <a:path w="1032" h="742">
                <a:moveTo>
                  <a:pt x="0" y="319"/>
                </a:moveTo>
                <a:lnTo>
                  <a:pt x="1032" y="0"/>
                </a:lnTo>
                <a:lnTo>
                  <a:pt x="401" y="742"/>
                </a:lnTo>
                <a:lnTo>
                  <a:pt x="0" y="319"/>
                </a:lnTo>
                <a:close/>
              </a:path>
            </a:pathLst>
          </a:custGeom>
          <a:noFill/>
          <a:ln w="34925">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18" name="Freeform 9"/>
          <p:cNvSpPr>
            <a:spLocks/>
          </p:cNvSpPr>
          <p:nvPr/>
        </p:nvSpPr>
        <p:spPr bwMode="auto">
          <a:xfrm>
            <a:off x="4235450" y="3054351"/>
            <a:ext cx="71438" cy="93663"/>
          </a:xfrm>
          <a:custGeom>
            <a:avLst/>
            <a:gdLst>
              <a:gd name="T0" fmla="*/ 2147483647 w 45"/>
              <a:gd name="T1" fmla="*/ 2147483647 h 59"/>
              <a:gd name="T2" fmla="*/ 2147483647 w 45"/>
              <a:gd name="T3" fmla="*/ 0 h 59"/>
              <a:gd name="T4" fmla="*/ 2147483647 w 45"/>
              <a:gd name="T5" fmla="*/ 2147483647 h 59"/>
              <a:gd name="T6" fmla="*/ 2147483647 w 45"/>
              <a:gd name="T7" fmla="*/ 2147483647 h 59"/>
              <a:gd name="T8" fmla="*/ 2147483647 w 45"/>
              <a:gd name="T9" fmla="*/ 2147483647 h 59"/>
              <a:gd name="T10" fmla="*/ 2147483647 w 45"/>
              <a:gd name="T11" fmla="*/ 2147483647 h 59"/>
              <a:gd name="T12" fmla="*/ 2147483647 w 45"/>
              <a:gd name="T13" fmla="*/ 2147483647 h 59"/>
              <a:gd name="T14" fmla="*/ 2147483647 w 45"/>
              <a:gd name="T15" fmla="*/ 2147483647 h 59"/>
              <a:gd name="T16" fmla="*/ 0 w 45"/>
              <a:gd name="T17" fmla="*/ 2147483647 h 59"/>
              <a:gd name="T18" fmla="*/ 0 w 45"/>
              <a:gd name="T19" fmla="*/ 2147483647 h 59"/>
              <a:gd name="T20" fmla="*/ 0 w 45"/>
              <a:gd name="T21" fmla="*/ 2147483647 h 59"/>
              <a:gd name="T22" fmla="*/ 2147483647 w 45"/>
              <a:gd name="T23" fmla="*/ 2147483647 h 59"/>
              <a:gd name="T24" fmla="*/ 2147483647 w 45"/>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2" y="7"/>
                </a:moveTo>
                <a:lnTo>
                  <a:pt x="37" y="0"/>
                </a:lnTo>
                <a:lnTo>
                  <a:pt x="45" y="7"/>
                </a:lnTo>
                <a:lnTo>
                  <a:pt x="45" y="22"/>
                </a:lnTo>
                <a:lnTo>
                  <a:pt x="45"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19" name="Freeform 10"/>
          <p:cNvSpPr>
            <a:spLocks/>
          </p:cNvSpPr>
          <p:nvPr/>
        </p:nvSpPr>
        <p:spPr bwMode="auto">
          <a:xfrm>
            <a:off x="5849939" y="2547938"/>
            <a:ext cx="71437" cy="93662"/>
          </a:xfrm>
          <a:custGeom>
            <a:avLst/>
            <a:gdLst>
              <a:gd name="T0" fmla="*/ 2147483647 w 45"/>
              <a:gd name="T1" fmla="*/ 2147483647 h 59"/>
              <a:gd name="T2" fmla="*/ 2147483647 w 45"/>
              <a:gd name="T3" fmla="*/ 0 h 59"/>
              <a:gd name="T4" fmla="*/ 2147483647 w 45"/>
              <a:gd name="T5" fmla="*/ 2147483647 h 59"/>
              <a:gd name="T6" fmla="*/ 2147483647 w 45"/>
              <a:gd name="T7" fmla="*/ 2147483647 h 59"/>
              <a:gd name="T8" fmla="*/ 2147483647 w 45"/>
              <a:gd name="T9" fmla="*/ 2147483647 h 59"/>
              <a:gd name="T10" fmla="*/ 2147483647 w 45"/>
              <a:gd name="T11" fmla="*/ 2147483647 h 59"/>
              <a:gd name="T12" fmla="*/ 2147483647 w 45"/>
              <a:gd name="T13" fmla="*/ 2147483647 h 59"/>
              <a:gd name="T14" fmla="*/ 2147483647 w 45"/>
              <a:gd name="T15" fmla="*/ 2147483647 h 59"/>
              <a:gd name="T16" fmla="*/ 0 w 45"/>
              <a:gd name="T17" fmla="*/ 2147483647 h 59"/>
              <a:gd name="T18" fmla="*/ 0 w 45"/>
              <a:gd name="T19" fmla="*/ 2147483647 h 59"/>
              <a:gd name="T20" fmla="*/ 0 w 45"/>
              <a:gd name="T21" fmla="*/ 2147483647 h 59"/>
              <a:gd name="T22" fmla="*/ 2147483647 w 45"/>
              <a:gd name="T23" fmla="*/ 2147483647 h 59"/>
              <a:gd name="T24" fmla="*/ 2147483647 w 45"/>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3" y="7"/>
                </a:moveTo>
                <a:lnTo>
                  <a:pt x="37" y="0"/>
                </a:lnTo>
                <a:lnTo>
                  <a:pt x="45" y="7"/>
                </a:lnTo>
                <a:lnTo>
                  <a:pt x="45" y="22"/>
                </a:lnTo>
                <a:lnTo>
                  <a:pt x="45" y="37"/>
                </a:lnTo>
                <a:lnTo>
                  <a:pt x="37" y="52"/>
                </a:lnTo>
                <a:lnTo>
                  <a:pt x="23" y="59"/>
                </a:lnTo>
                <a:lnTo>
                  <a:pt x="8" y="59"/>
                </a:lnTo>
                <a:lnTo>
                  <a:pt x="0" y="52"/>
                </a:lnTo>
                <a:lnTo>
                  <a:pt x="0" y="37"/>
                </a:lnTo>
                <a:lnTo>
                  <a:pt x="0" y="22"/>
                </a:lnTo>
                <a:lnTo>
                  <a:pt x="8" y="7"/>
                </a:lnTo>
                <a:lnTo>
                  <a:pt x="23"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0" name="Freeform 11"/>
          <p:cNvSpPr>
            <a:spLocks/>
          </p:cNvSpPr>
          <p:nvPr/>
        </p:nvSpPr>
        <p:spPr bwMode="auto">
          <a:xfrm>
            <a:off x="4860925" y="3736976"/>
            <a:ext cx="69850" cy="93663"/>
          </a:xfrm>
          <a:custGeom>
            <a:avLst/>
            <a:gdLst>
              <a:gd name="T0" fmla="*/ 2147483647 w 44"/>
              <a:gd name="T1" fmla="*/ 2147483647 h 59"/>
              <a:gd name="T2" fmla="*/ 2147483647 w 44"/>
              <a:gd name="T3" fmla="*/ 0 h 59"/>
              <a:gd name="T4" fmla="*/ 2147483647 w 44"/>
              <a:gd name="T5" fmla="*/ 2147483647 h 59"/>
              <a:gd name="T6" fmla="*/ 2147483647 w 44"/>
              <a:gd name="T7" fmla="*/ 2147483647 h 59"/>
              <a:gd name="T8" fmla="*/ 2147483647 w 44"/>
              <a:gd name="T9" fmla="*/ 2147483647 h 59"/>
              <a:gd name="T10" fmla="*/ 2147483647 w 44"/>
              <a:gd name="T11" fmla="*/ 2147483647 h 59"/>
              <a:gd name="T12" fmla="*/ 2147483647 w 44"/>
              <a:gd name="T13" fmla="*/ 2147483647 h 59"/>
              <a:gd name="T14" fmla="*/ 2147483647 w 44"/>
              <a:gd name="T15" fmla="*/ 2147483647 h 59"/>
              <a:gd name="T16" fmla="*/ 0 w 44"/>
              <a:gd name="T17" fmla="*/ 2147483647 h 59"/>
              <a:gd name="T18" fmla="*/ 0 w 44"/>
              <a:gd name="T19" fmla="*/ 2147483647 h 59"/>
              <a:gd name="T20" fmla="*/ 0 w 44"/>
              <a:gd name="T21" fmla="*/ 2147483647 h 59"/>
              <a:gd name="T22" fmla="*/ 2147483647 w 44"/>
              <a:gd name="T23" fmla="*/ 2147483647 h 59"/>
              <a:gd name="T24" fmla="*/ 2147483647 w 44"/>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59"/>
              <a:gd name="T41" fmla="*/ 44 w 44"/>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59">
                <a:moveTo>
                  <a:pt x="22" y="7"/>
                </a:moveTo>
                <a:lnTo>
                  <a:pt x="37" y="0"/>
                </a:lnTo>
                <a:lnTo>
                  <a:pt x="44" y="7"/>
                </a:lnTo>
                <a:lnTo>
                  <a:pt x="44" y="22"/>
                </a:lnTo>
                <a:lnTo>
                  <a:pt x="44"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1" name="Freeform 12"/>
          <p:cNvSpPr>
            <a:spLocks/>
          </p:cNvSpPr>
          <p:nvPr/>
        </p:nvSpPr>
        <p:spPr bwMode="auto">
          <a:xfrm>
            <a:off x="3778250" y="1868489"/>
            <a:ext cx="2662238" cy="2574925"/>
          </a:xfrm>
          <a:custGeom>
            <a:avLst/>
            <a:gdLst>
              <a:gd name="T0" fmla="*/ 0 w 1842"/>
              <a:gd name="T1" fmla="*/ 2147483647 h 1847"/>
              <a:gd name="T2" fmla="*/ 2147483647 w 1842"/>
              <a:gd name="T3" fmla="*/ 0 h 1847"/>
              <a:gd name="T4" fmla="*/ 2147483647 w 1842"/>
              <a:gd name="T5" fmla="*/ 2147483647 h 1847"/>
              <a:gd name="T6" fmla="*/ 0 w 1842"/>
              <a:gd name="T7" fmla="*/ 2147483647 h 1847"/>
              <a:gd name="T8" fmla="*/ 0 w 1842"/>
              <a:gd name="T9" fmla="*/ 2147483647 h 1847"/>
              <a:gd name="T10" fmla="*/ 0 60000 65536"/>
              <a:gd name="T11" fmla="*/ 0 60000 65536"/>
              <a:gd name="T12" fmla="*/ 0 60000 65536"/>
              <a:gd name="T13" fmla="*/ 0 60000 65536"/>
              <a:gd name="T14" fmla="*/ 0 60000 65536"/>
              <a:gd name="T15" fmla="*/ 0 w 1842"/>
              <a:gd name="T16" fmla="*/ 0 h 1847"/>
              <a:gd name="T17" fmla="*/ 1842 w 1842"/>
              <a:gd name="T18" fmla="*/ 1847 h 1847"/>
            </a:gdLst>
            <a:ahLst/>
            <a:cxnLst>
              <a:cxn ang="T10">
                <a:pos x="T0" y="T1"/>
              </a:cxn>
              <a:cxn ang="T11">
                <a:pos x="T2" y="T3"/>
              </a:cxn>
              <a:cxn ang="T12">
                <a:pos x="T4" y="T5"/>
              </a:cxn>
              <a:cxn ang="T13">
                <a:pos x="T6" y="T7"/>
              </a:cxn>
              <a:cxn ang="T14">
                <a:pos x="T8" y="T9"/>
              </a:cxn>
            </a:cxnLst>
            <a:rect l="T15" t="T16" r="T17" b="T18"/>
            <a:pathLst>
              <a:path w="1842" h="1847">
                <a:moveTo>
                  <a:pt x="0" y="660"/>
                </a:moveTo>
                <a:lnTo>
                  <a:pt x="1842" y="0"/>
                </a:lnTo>
                <a:lnTo>
                  <a:pt x="1842" y="1186"/>
                </a:lnTo>
                <a:lnTo>
                  <a:pt x="0" y="1847"/>
                </a:lnTo>
                <a:lnTo>
                  <a:pt x="0" y="660"/>
                </a:lnTo>
                <a:close/>
              </a:path>
            </a:pathLst>
          </a:custGeom>
          <a:no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2" name="Rectangle 13"/>
          <p:cNvSpPr>
            <a:spLocks noChangeArrowheads="1"/>
          </p:cNvSpPr>
          <p:nvPr/>
        </p:nvSpPr>
        <p:spPr bwMode="auto">
          <a:xfrm>
            <a:off x="5732464" y="2185989"/>
            <a:ext cx="607539" cy="235449"/>
          </a:xfrm>
          <a:prstGeom prst="rect">
            <a:avLst/>
          </a:prstGeom>
          <a:noFill/>
          <a:ln w="9525">
            <a:noFill/>
            <a:miter lim="800000"/>
            <a:headEnd/>
            <a:tailEnd/>
          </a:ln>
        </p:spPr>
        <p:txBody>
          <a:bodyPr wrap="none" lIns="0" tIns="0" rIns="0" bIns="0">
            <a:spAutoFit/>
          </a:bodyPr>
          <a:lstStyle/>
          <a:p>
            <a:pPr fontAlgn="base">
              <a:lnSpc>
                <a:spcPct val="90000"/>
              </a:lnSpc>
              <a:spcBef>
                <a:spcPct val="0"/>
              </a:spcBef>
              <a:spcAft>
                <a:spcPct val="0"/>
              </a:spcAft>
            </a:pPr>
            <a:r>
              <a:rPr lang="en-US" sz="1700">
                <a:solidFill>
                  <a:srgbClr val="000000"/>
                </a:solidFill>
                <a:latin typeface="Helvetica" pitchFamily="34" charset="0"/>
              </a:rPr>
              <a:t>Image</a:t>
            </a:r>
            <a:endParaRPr lang="en-US" sz="2000" b="1">
              <a:solidFill>
                <a:prstClr val="black"/>
              </a:solidFill>
              <a:latin typeface="Times New Roman" pitchFamily="18" charset="0"/>
            </a:endParaRPr>
          </a:p>
        </p:txBody>
      </p:sp>
      <p:sp>
        <p:nvSpPr>
          <p:cNvPr id="13323" name="Rectangle 14"/>
          <p:cNvSpPr>
            <a:spLocks noChangeArrowheads="1"/>
          </p:cNvSpPr>
          <p:nvPr/>
        </p:nvSpPr>
        <p:spPr bwMode="auto">
          <a:xfrm>
            <a:off x="7948613" y="2205038"/>
            <a:ext cx="563562" cy="233362"/>
          </a:xfrm>
          <a:prstGeom prst="rect">
            <a:avLst/>
          </a:prstGeom>
          <a:noFill/>
          <a:ln w="9525">
            <a:noFill/>
            <a:miter lim="800000"/>
            <a:headEnd/>
            <a:tailEnd/>
          </a:ln>
        </p:spPr>
        <p:txBody>
          <a:bodyPr wrap="none" lIns="0" tIns="0" rIns="0" bIns="0">
            <a:spAutoFit/>
          </a:bodyPr>
          <a:lstStyle/>
          <a:p>
            <a:pPr fontAlgn="base">
              <a:lnSpc>
                <a:spcPct val="90000"/>
              </a:lnSpc>
              <a:spcBef>
                <a:spcPct val="0"/>
              </a:spcBef>
              <a:spcAft>
                <a:spcPct val="0"/>
              </a:spcAft>
            </a:pPr>
            <a:r>
              <a:rPr lang="en-US" sz="1700">
                <a:solidFill>
                  <a:srgbClr val="000000"/>
                </a:solidFill>
                <a:latin typeface="Helvetica" pitchFamily="34" charset="0"/>
              </a:rPr>
              <a:t>World</a:t>
            </a:r>
            <a:endParaRPr lang="en-US" sz="2000" b="1">
              <a:solidFill>
                <a:prstClr val="black"/>
              </a:solidFill>
              <a:latin typeface="Times New Roman" pitchFamily="18" charset="0"/>
            </a:endParaRPr>
          </a:p>
        </p:txBody>
      </p:sp>
      <p:grpSp>
        <p:nvGrpSpPr>
          <p:cNvPr id="2" name="Group 15"/>
          <p:cNvGrpSpPr>
            <a:grpSpLocks/>
          </p:cNvGrpSpPr>
          <p:nvPr/>
        </p:nvGrpSpPr>
        <p:grpSpPr bwMode="auto">
          <a:xfrm>
            <a:off x="7086601" y="2527300"/>
            <a:ext cx="1685925" cy="1284288"/>
            <a:chOff x="3978" y="2483"/>
            <a:chExt cx="1062" cy="809"/>
          </a:xfrm>
        </p:grpSpPr>
        <p:sp>
          <p:nvSpPr>
            <p:cNvPr id="13329" name="Freeform 16"/>
            <p:cNvSpPr>
              <a:spLocks/>
            </p:cNvSpPr>
            <p:nvPr/>
          </p:nvSpPr>
          <p:spPr bwMode="auto">
            <a:xfrm>
              <a:off x="3978" y="2802"/>
              <a:ext cx="44" cy="59"/>
            </a:xfrm>
            <a:custGeom>
              <a:avLst/>
              <a:gdLst>
                <a:gd name="T0" fmla="*/ 22 w 44"/>
                <a:gd name="T1" fmla="*/ 7 h 59"/>
                <a:gd name="T2" fmla="*/ 37 w 44"/>
                <a:gd name="T3" fmla="*/ 0 h 59"/>
                <a:gd name="T4" fmla="*/ 44 w 44"/>
                <a:gd name="T5" fmla="*/ 7 h 59"/>
                <a:gd name="T6" fmla="*/ 44 w 44"/>
                <a:gd name="T7" fmla="*/ 22 h 59"/>
                <a:gd name="T8" fmla="*/ 44 w 44"/>
                <a:gd name="T9" fmla="*/ 37 h 59"/>
                <a:gd name="T10" fmla="*/ 37 w 44"/>
                <a:gd name="T11" fmla="*/ 52 h 59"/>
                <a:gd name="T12" fmla="*/ 22 w 44"/>
                <a:gd name="T13" fmla="*/ 59 h 59"/>
                <a:gd name="T14" fmla="*/ 7 w 44"/>
                <a:gd name="T15" fmla="*/ 59 h 59"/>
                <a:gd name="T16" fmla="*/ 0 w 44"/>
                <a:gd name="T17" fmla="*/ 52 h 59"/>
                <a:gd name="T18" fmla="*/ 0 w 44"/>
                <a:gd name="T19" fmla="*/ 37 h 59"/>
                <a:gd name="T20" fmla="*/ 0 w 44"/>
                <a:gd name="T21" fmla="*/ 22 h 59"/>
                <a:gd name="T22" fmla="*/ 7 w 44"/>
                <a:gd name="T23" fmla="*/ 7 h 59"/>
                <a:gd name="T24" fmla="*/ 22 w 44"/>
                <a:gd name="T25" fmla="*/ 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59"/>
                <a:gd name="T41" fmla="*/ 44 w 44"/>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59">
                  <a:moveTo>
                    <a:pt x="22" y="7"/>
                  </a:moveTo>
                  <a:lnTo>
                    <a:pt x="37" y="0"/>
                  </a:lnTo>
                  <a:lnTo>
                    <a:pt x="44" y="7"/>
                  </a:lnTo>
                  <a:lnTo>
                    <a:pt x="44" y="22"/>
                  </a:lnTo>
                  <a:lnTo>
                    <a:pt x="44"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30" name="Freeform 17"/>
            <p:cNvSpPr>
              <a:spLocks/>
            </p:cNvSpPr>
            <p:nvPr/>
          </p:nvSpPr>
          <p:spPr bwMode="auto">
            <a:xfrm>
              <a:off x="4995" y="2483"/>
              <a:ext cx="45" cy="59"/>
            </a:xfrm>
            <a:custGeom>
              <a:avLst/>
              <a:gdLst>
                <a:gd name="T0" fmla="*/ 22 w 45"/>
                <a:gd name="T1" fmla="*/ 8 h 59"/>
                <a:gd name="T2" fmla="*/ 37 w 45"/>
                <a:gd name="T3" fmla="*/ 0 h 59"/>
                <a:gd name="T4" fmla="*/ 45 w 45"/>
                <a:gd name="T5" fmla="*/ 8 h 59"/>
                <a:gd name="T6" fmla="*/ 45 w 45"/>
                <a:gd name="T7" fmla="*/ 22 h 59"/>
                <a:gd name="T8" fmla="*/ 45 w 45"/>
                <a:gd name="T9" fmla="*/ 37 h 59"/>
                <a:gd name="T10" fmla="*/ 37 w 45"/>
                <a:gd name="T11" fmla="*/ 52 h 59"/>
                <a:gd name="T12" fmla="*/ 22 w 45"/>
                <a:gd name="T13" fmla="*/ 59 h 59"/>
                <a:gd name="T14" fmla="*/ 7 w 45"/>
                <a:gd name="T15" fmla="*/ 59 h 59"/>
                <a:gd name="T16" fmla="*/ 0 w 45"/>
                <a:gd name="T17" fmla="*/ 52 h 59"/>
                <a:gd name="T18" fmla="*/ 0 w 45"/>
                <a:gd name="T19" fmla="*/ 37 h 59"/>
                <a:gd name="T20" fmla="*/ 0 w 45"/>
                <a:gd name="T21" fmla="*/ 22 h 59"/>
                <a:gd name="T22" fmla="*/ 7 w 45"/>
                <a:gd name="T23" fmla="*/ 8 h 59"/>
                <a:gd name="T24" fmla="*/ 22 w 45"/>
                <a:gd name="T25" fmla="*/ 8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2" y="8"/>
                  </a:moveTo>
                  <a:lnTo>
                    <a:pt x="37" y="0"/>
                  </a:lnTo>
                  <a:lnTo>
                    <a:pt x="45" y="8"/>
                  </a:lnTo>
                  <a:lnTo>
                    <a:pt x="45" y="22"/>
                  </a:lnTo>
                  <a:lnTo>
                    <a:pt x="45" y="37"/>
                  </a:lnTo>
                  <a:lnTo>
                    <a:pt x="37" y="52"/>
                  </a:lnTo>
                  <a:lnTo>
                    <a:pt x="22" y="59"/>
                  </a:lnTo>
                  <a:lnTo>
                    <a:pt x="7" y="59"/>
                  </a:lnTo>
                  <a:lnTo>
                    <a:pt x="0" y="52"/>
                  </a:lnTo>
                  <a:lnTo>
                    <a:pt x="0" y="37"/>
                  </a:lnTo>
                  <a:lnTo>
                    <a:pt x="0" y="22"/>
                  </a:lnTo>
                  <a:lnTo>
                    <a:pt x="7" y="8"/>
                  </a:lnTo>
                  <a:lnTo>
                    <a:pt x="22" y="8"/>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31" name="Freeform 18"/>
            <p:cNvSpPr>
              <a:spLocks/>
            </p:cNvSpPr>
            <p:nvPr/>
          </p:nvSpPr>
          <p:spPr bwMode="auto">
            <a:xfrm>
              <a:off x="4371" y="3232"/>
              <a:ext cx="45" cy="60"/>
            </a:xfrm>
            <a:custGeom>
              <a:avLst/>
              <a:gdLst>
                <a:gd name="T0" fmla="*/ 23 w 45"/>
                <a:gd name="T1" fmla="*/ 8 h 60"/>
                <a:gd name="T2" fmla="*/ 37 w 45"/>
                <a:gd name="T3" fmla="*/ 0 h 60"/>
                <a:gd name="T4" fmla="*/ 45 w 45"/>
                <a:gd name="T5" fmla="*/ 8 h 60"/>
                <a:gd name="T6" fmla="*/ 45 w 45"/>
                <a:gd name="T7" fmla="*/ 22 h 60"/>
                <a:gd name="T8" fmla="*/ 45 w 45"/>
                <a:gd name="T9" fmla="*/ 37 h 60"/>
                <a:gd name="T10" fmla="*/ 37 w 45"/>
                <a:gd name="T11" fmla="*/ 52 h 60"/>
                <a:gd name="T12" fmla="*/ 23 w 45"/>
                <a:gd name="T13" fmla="*/ 60 h 60"/>
                <a:gd name="T14" fmla="*/ 8 w 45"/>
                <a:gd name="T15" fmla="*/ 60 h 60"/>
                <a:gd name="T16" fmla="*/ 0 w 45"/>
                <a:gd name="T17" fmla="*/ 52 h 60"/>
                <a:gd name="T18" fmla="*/ 0 w 45"/>
                <a:gd name="T19" fmla="*/ 37 h 60"/>
                <a:gd name="T20" fmla="*/ 0 w 45"/>
                <a:gd name="T21" fmla="*/ 22 h 60"/>
                <a:gd name="T22" fmla="*/ 8 w 45"/>
                <a:gd name="T23" fmla="*/ 8 h 60"/>
                <a:gd name="T24" fmla="*/ 23 w 45"/>
                <a:gd name="T25" fmla="*/ 8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60"/>
                <a:gd name="T41" fmla="*/ 45 w 45"/>
                <a:gd name="T42" fmla="*/ 60 h 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60">
                  <a:moveTo>
                    <a:pt x="23" y="8"/>
                  </a:moveTo>
                  <a:lnTo>
                    <a:pt x="37" y="0"/>
                  </a:lnTo>
                  <a:lnTo>
                    <a:pt x="45" y="8"/>
                  </a:lnTo>
                  <a:lnTo>
                    <a:pt x="45" y="22"/>
                  </a:lnTo>
                  <a:lnTo>
                    <a:pt x="45" y="37"/>
                  </a:lnTo>
                  <a:lnTo>
                    <a:pt x="37" y="52"/>
                  </a:lnTo>
                  <a:lnTo>
                    <a:pt x="23" y="60"/>
                  </a:lnTo>
                  <a:lnTo>
                    <a:pt x="8" y="60"/>
                  </a:lnTo>
                  <a:lnTo>
                    <a:pt x="0" y="52"/>
                  </a:lnTo>
                  <a:lnTo>
                    <a:pt x="0" y="37"/>
                  </a:lnTo>
                  <a:lnTo>
                    <a:pt x="0" y="22"/>
                  </a:lnTo>
                  <a:lnTo>
                    <a:pt x="8" y="8"/>
                  </a:lnTo>
                  <a:lnTo>
                    <a:pt x="23" y="8"/>
                  </a:lnTo>
                  <a:close/>
                </a:path>
              </a:pathLst>
            </a:custGeom>
            <a:solidFill>
              <a:srgbClr val="000000"/>
            </a:solidFill>
            <a:ln w="11113">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32" name="Freeform 19"/>
            <p:cNvSpPr>
              <a:spLocks/>
            </p:cNvSpPr>
            <p:nvPr/>
          </p:nvSpPr>
          <p:spPr bwMode="auto">
            <a:xfrm>
              <a:off x="4008" y="2520"/>
              <a:ext cx="1032" cy="742"/>
            </a:xfrm>
            <a:custGeom>
              <a:avLst/>
              <a:gdLst>
                <a:gd name="T0" fmla="*/ 0 w 1032"/>
                <a:gd name="T1" fmla="*/ 319 h 742"/>
                <a:gd name="T2" fmla="*/ 1032 w 1032"/>
                <a:gd name="T3" fmla="*/ 0 h 742"/>
                <a:gd name="T4" fmla="*/ 401 w 1032"/>
                <a:gd name="T5" fmla="*/ 742 h 742"/>
                <a:gd name="T6" fmla="*/ 0 w 1032"/>
                <a:gd name="T7" fmla="*/ 319 h 742"/>
                <a:gd name="T8" fmla="*/ 0 60000 65536"/>
                <a:gd name="T9" fmla="*/ 0 60000 65536"/>
                <a:gd name="T10" fmla="*/ 0 60000 65536"/>
                <a:gd name="T11" fmla="*/ 0 60000 65536"/>
                <a:gd name="T12" fmla="*/ 0 w 1032"/>
                <a:gd name="T13" fmla="*/ 0 h 742"/>
                <a:gd name="T14" fmla="*/ 1032 w 1032"/>
                <a:gd name="T15" fmla="*/ 742 h 742"/>
              </a:gdLst>
              <a:ahLst/>
              <a:cxnLst>
                <a:cxn ang="T8">
                  <a:pos x="T0" y="T1"/>
                </a:cxn>
                <a:cxn ang="T9">
                  <a:pos x="T2" y="T3"/>
                </a:cxn>
                <a:cxn ang="T10">
                  <a:pos x="T4" y="T5"/>
                </a:cxn>
                <a:cxn ang="T11">
                  <a:pos x="T6" y="T7"/>
                </a:cxn>
              </a:cxnLst>
              <a:rect l="T12" t="T13" r="T14" b="T15"/>
              <a:pathLst>
                <a:path w="1032" h="742">
                  <a:moveTo>
                    <a:pt x="0" y="319"/>
                  </a:moveTo>
                  <a:lnTo>
                    <a:pt x="1032" y="0"/>
                  </a:lnTo>
                  <a:lnTo>
                    <a:pt x="401" y="742"/>
                  </a:lnTo>
                  <a:lnTo>
                    <a:pt x="0" y="319"/>
                  </a:lnTo>
                  <a:close/>
                </a:path>
              </a:pathLst>
            </a:custGeom>
            <a:noFill/>
            <a:ln w="34925">
              <a:solidFill>
                <a:srgbClr val="000000"/>
              </a:solidFill>
              <a:round/>
              <a:headEnd/>
              <a:tailEnd/>
            </a:ln>
          </p:spPr>
          <p:txBody>
            <a:bodyPr/>
            <a:lstStyle/>
            <a:p>
              <a:pPr fontAlgn="base">
                <a:spcBef>
                  <a:spcPct val="0"/>
                </a:spcBef>
                <a:spcAft>
                  <a:spcPct val="0"/>
                </a:spcAft>
              </a:pPr>
              <a:endParaRPr lang="en-US">
                <a:solidFill>
                  <a:prstClr val="black"/>
                </a:solidFill>
                <a:latin typeface="Arial" charset="0"/>
              </a:endParaRPr>
            </a:p>
          </p:txBody>
        </p:sp>
      </p:grpSp>
      <p:sp>
        <p:nvSpPr>
          <p:cNvPr id="13325" name="Line 20"/>
          <p:cNvSpPr>
            <a:spLocks noChangeShapeType="1"/>
          </p:cNvSpPr>
          <p:nvPr/>
        </p:nvSpPr>
        <p:spPr bwMode="auto">
          <a:xfrm flipV="1">
            <a:off x="4876800" y="3775076"/>
            <a:ext cx="2871788" cy="34925"/>
          </a:xfrm>
          <a:prstGeom prst="line">
            <a:avLst/>
          </a:prstGeom>
          <a:noFill/>
          <a:ln w="12700">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6" name="Line 21"/>
          <p:cNvSpPr>
            <a:spLocks noChangeShapeType="1"/>
          </p:cNvSpPr>
          <p:nvPr/>
        </p:nvSpPr>
        <p:spPr bwMode="auto">
          <a:xfrm flipV="1">
            <a:off x="4251325" y="3071814"/>
            <a:ext cx="2871788" cy="34925"/>
          </a:xfrm>
          <a:prstGeom prst="line">
            <a:avLst/>
          </a:prstGeom>
          <a:noFill/>
          <a:ln w="12700">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7" name="Line 22"/>
          <p:cNvSpPr>
            <a:spLocks noChangeShapeType="1"/>
          </p:cNvSpPr>
          <p:nvPr/>
        </p:nvSpPr>
        <p:spPr bwMode="auto">
          <a:xfrm flipV="1">
            <a:off x="5881689" y="2579689"/>
            <a:ext cx="2871787" cy="34925"/>
          </a:xfrm>
          <a:prstGeom prst="line">
            <a:avLst/>
          </a:prstGeom>
          <a:noFill/>
          <a:ln w="12700">
            <a:solidFill>
              <a:schemeClr val="tx1"/>
            </a:solidFill>
            <a:prstDash val="dash"/>
            <a:round/>
            <a:headEnd/>
            <a:tailEnd/>
          </a:ln>
        </p:spPr>
        <p:txBody>
          <a:bodyPr/>
          <a:lstStyle/>
          <a:p>
            <a:pPr fontAlgn="base">
              <a:spcBef>
                <a:spcPct val="0"/>
              </a:spcBef>
              <a:spcAft>
                <a:spcPct val="0"/>
              </a:spcAft>
            </a:pPr>
            <a:endParaRPr lang="en-US">
              <a:solidFill>
                <a:prstClr val="black"/>
              </a:solidFill>
              <a:latin typeface="Arial" charset="0"/>
            </a:endParaRPr>
          </a:p>
        </p:txBody>
      </p:sp>
      <p:sp>
        <p:nvSpPr>
          <p:cNvPr id="13328" name="Text Box 23"/>
          <p:cNvSpPr txBox="1">
            <a:spLocks noChangeArrowheads="1"/>
          </p:cNvSpPr>
          <p:nvPr/>
        </p:nvSpPr>
        <p:spPr bwMode="auto">
          <a:xfrm>
            <a:off x="9067800" y="6583364"/>
            <a:ext cx="1536700" cy="274637"/>
          </a:xfrm>
          <a:prstGeom prst="rect">
            <a:avLst/>
          </a:prstGeom>
          <a:noFill/>
          <a:ln w="9525">
            <a:noFill/>
            <a:miter lim="800000"/>
            <a:headEnd/>
            <a:tailEnd/>
          </a:ln>
        </p:spPr>
        <p:txBody>
          <a:bodyPr wrap="none">
            <a:spAutoFit/>
          </a:bodyPr>
          <a:lstStyle/>
          <a:p>
            <a:pPr fontAlgn="base">
              <a:spcBef>
                <a:spcPct val="0"/>
              </a:spcBef>
              <a:spcAft>
                <a:spcPct val="0"/>
              </a:spcAft>
            </a:pPr>
            <a:r>
              <a:rPr lang="en-US" sz="1200">
                <a:solidFill>
                  <a:prstClr val="black"/>
                </a:solidFill>
                <a:latin typeface="Arial" charset="0"/>
              </a:rPr>
              <a:t>Slide by Steve Seitz</a:t>
            </a:r>
          </a:p>
        </p:txBody>
      </p:sp>
      <p:graphicFrame>
        <p:nvGraphicFramePr>
          <p:cNvPr id="13314" name="Object 7"/>
          <p:cNvGraphicFramePr>
            <a:graphicFrameLocks noChangeAspect="1"/>
          </p:cNvGraphicFramePr>
          <p:nvPr/>
        </p:nvGraphicFramePr>
        <p:xfrm>
          <a:off x="6757988" y="4406900"/>
          <a:ext cx="3516312" cy="1976438"/>
        </p:xfrm>
        <a:graphic>
          <a:graphicData uri="http://schemas.openxmlformats.org/presentationml/2006/ole">
            <mc:AlternateContent xmlns:mc="http://schemas.openxmlformats.org/markup-compatibility/2006">
              <mc:Choice xmlns:v="urn:schemas-microsoft-com:vml" Requires="v">
                <p:oleObj spid="_x0000_s35855" name="Equation" r:id="rId3" imgW="1650960" imgH="927000" progId="Equation.3">
                  <p:embed/>
                </p:oleObj>
              </mc:Choice>
              <mc:Fallback>
                <p:oleObj name="Equation" r:id="rId3" imgW="1650960" imgH="927000" progId="Equation.3">
                  <p:embed/>
                  <p:pic>
                    <p:nvPicPr>
                      <p:cNvPr id="13314"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7988" y="4406900"/>
                        <a:ext cx="3516312" cy="197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7356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1890C04D-4BD9-41BA-BF3B-0BE9C5C608A5}"/>
              </a:ext>
            </a:extLst>
          </p:cNvPr>
          <p:cNvSpPr>
            <a:spLocks noGrp="1"/>
          </p:cNvSpPr>
          <p:nvPr>
            <p:ph type="title" idx="4294967295"/>
          </p:nvPr>
        </p:nvSpPr>
        <p:spPr>
          <a:xfrm>
            <a:off x="1828800" y="33338"/>
            <a:ext cx="8534400" cy="1143000"/>
          </a:xfrm>
        </p:spPr>
        <p:txBody>
          <a:bodyPr/>
          <a:lstStyle/>
          <a:p>
            <a:pPr eaLnBrk="1" hangingPunct="1"/>
            <a:r>
              <a:rPr lang="en-US" altLang="en-US" sz="4000"/>
              <a:t>Geometry for a simple stereo system</a:t>
            </a:r>
          </a:p>
        </p:txBody>
      </p:sp>
      <p:sp>
        <p:nvSpPr>
          <p:cNvPr id="139267" name="Content Placeholder 2">
            <a:extLst>
              <a:ext uri="{FF2B5EF4-FFF2-40B4-BE49-F238E27FC236}">
                <a16:creationId xmlns:a16="http://schemas.microsoft.com/office/drawing/2014/main" id="{10D13E0E-442E-4E45-9313-2A67583892BD}"/>
              </a:ext>
            </a:extLst>
          </p:cNvPr>
          <p:cNvSpPr>
            <a:spLocks noGrp="1"/>
          </p:cNvSpPr>
          <p:nvPr>
            <p:ph idx="4294967295"/>
          </p:nvPr>
        </p:nvSpPr>
        <p:spPr>
          <a:xfrm>
            <a:off x="1981200" y="1347788"/>
            <a:ext cx="8229600" cy="4525962"/>
          </a:xfrm>
        </p:spPr>
        <p:txBody>
          <a:bodyPr/>
          <a:lstStyle/>
          <a:p>
            <a:pPr eaLnBrk="1" hangingPunct="1"/>
            <a:r>
              <a:rPr lang="en-US" altLang="en-US" sz="2400"/>
              <a:t>First, assuming parallel optical axes, known camera parameters (i.e., calibrated cameras):</a:t>
            </a:r>
          </a:p>
        </p:txBody>
      </p:sp>
      <p:pic>
        <p:nvPicPr>
          <p:cNvPr id="4" name="Picture 1" descr="dark_country_1_2008-05-15.jpg">
            <a:extLst>
              <a:ext uri="{FF2B5EF4-FFF2-40B4-BE49-F238E27FC236}">
                <a16:creationId xmlns:a16="http://schemas.microsoft.com/office/drawing/2014/main" id="{C37F4A9A-EBC7-4907-9319-E779ACF0E6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7000" y="2514600"/>
            <a:ext cx="43180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
            <a:extLst>
              <a:ext uri="{FF2B5EF4-FFF2-40B4-BE49-F238E27FC236}">
                <a16:creationId xmlns:a16="http://schemas.microsoft.com/office/drawing/2014/main" id="{0BAD4D04-8766-4679-8F41-D5BD4D14E657}"/>
              </a:ext>
            </a:extLst>
          </p:cNvPr>
          <p:cNvSpPr txBox="1">
            <a:spLocks noChangeArrowheads="1"/>
          </p:cNvSpPr>
          <p:nvPr/>
        </p:nvSpPr>
        <p:spPr bwMode="auto">
          <a:xfrm>
            <a:off x="3683000" y="5864860"/>
            <a:ext cx="482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Two cameras, simultaneous views</a:t>
            </a:r>
          </a:p>
        </p:txBody>
      </p:sp>
    </p:spTree>
    <p:extLst>
      <p:ext uri="{BB962C8B-B14F-4D97-AF65-F5344CB8AC3E}">
        <p14:creationId xmlns:p14="http://schemas.microsoft.com/office/powerpoint/2010/main" val="84236034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Content Placeholder 2">
            <a:extLst>
              <a:ext uri="{FF2B5EF4-FFF2-40B4-BE49-F238E27FC236}">
                <a16:creationId xmlns:a16="http://schemas.microsoft.com/office/drawing/2014/main" id="{A59ABE9E-9884-4A39-A424-1FF40051E0B5}"/>
              </a:ext>
            </a:extLst>
          </p:cNvPr>
          <p:cNvSpPr>
            <a:spLocks noGrp="1"/>
          </p:cNvSpPr>
          <p:nvPr>
            <p:ph idx="4294967295"/>
          </p:nvPr>
        </p:nvSpPr>
        <p:spPr>
          <a:xfrm>
            <a:off x="1981200" y="1201738"/>
            <a:ext cx="8229600" cy="4525962"/>
          </a:xfrm>
        </p:spPr>
        <p:txBody>
          <a:bodyPr/>
          <a:lstStyle/>
          <a:p>
            <a:pPr eaLnBrk="1" hangingPunct="1"/>
            <a:r>
              <a:rPr lang="en-US" altLang="en-US" sz="2400"/>
              <a:t>Assume parallel optical axes, known camera parameters (i.e., calibrated cameras).  </a:t>
            </a:r>
            <a:r>
              <a:rPr lang="en-US" altLang="en-US" sz="2400" b="1"/>
              <a:t>What is expression for Z?</a:t>
            </a:r>
          </a:p>
        </p:txBody>
      </p:sp>
      <p:grpSp>
        <p:nvGrpSpPr>
          <p:cNvPr id="141315" name="Group 5">
            <a:extLst>
              <a:ext uri="{FF2B5EF4-FFF2-40B4-BE49-F238E27FC236}">
                <a16:creationId xmlns:a16="http://schemas.microsoft.com/office/drawing/2014/main" id="{A9484E5B-CC97-4E74-8361-CD4EEB9416F7}"/>
              </a:ext>
            </a:extLst>
          </p:cNvPr>
          <p:cNvGrpSpPr>
            <a:grpSpLocks/>
          </p:cNvGrpSpPr>
          <p:nvPr/>
        </p:nvGrpSpPr>
        <p:grpSpPr bwMode="auto">
          <a:xfrm>
            <a:off x="1524000" y="2078039"/>
            <a:ext cx="4751388" cy="3652837"/>
            <a:chOff x="0" y="2895600"/>
            <a:chExt cx="4751989" cy="3652838"/>
          </a:xfrm>
        </p:grpSpPr>
        <p:pic>
          <p:nvPicPr>
            <p:cNvPr id="141325" name="Picture 4">
              <a:extLst>
                <a:ext uri="{FF2B5EF4-FFF2-40B4-BE49-F238E27FC236}">
                  <a16:creationId xmlns:a16="http://schemas.microsoft.com/office/drawing/2014/main" id="{FD217207-B12C-4E89-B0BD-46ADB6C21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959" t="14497" r="15958" b="4240"/>
            <a:stretch>
              <a:fillRect/>
            </a:stretch>
          </p:blipFill>
          <p:spPr bwMode="auto">
            <a:xfrm>
              <a:off x="0" y="2895600"/>
              <a:ext cx="4751989"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6" name="Rectangle 4">
              <a:extLst>
                <a:ext uri="{FF2B5EF4-FFF2-40B4-BE49-F238E27FC236}">
                  <a16:creationId xmlns:a16="http://schemas.microsoft.com/office/drawing/2014/main" id="{AE21E84F-D5A1-4889-A33C-456480F7F600}"/>
                </a:ext>
              </a:extLst>
            </p:cNvPr>
            <p:cNvSpPr>
              <a:spLocks noChangeArrowheads="1"/>
            </p:cNvSpPr>
            <p:nvPr/>
          </p:nvSpPr>
          <p:spPr bwMode="auto">
            <a:xfrm>
              <a:off x="228600" y="3048000"/>
              <a:ext cx="1600200" cy="533400"/>
            </a:xfrm>
            <a:prstGeom prst="rect">
              <a:avLst/>
            </a:prstGeom>
            <a:solidFill>
              <a:schemeClr val="tx1"/>
            </a:solidFill>
            <a:ln w="9525"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4D959ACF-8E5A-4DB0-90F0-3B167AAF3FA2}"/>
              </a:ext>
            </a:extLst>
          </p:cNvPr>
          <p:cNvSpPr txBox="1">
            <a:spLocks noChangeArrowheads="1"/>
          </p:cNvSpPr>
          <p:nvPr/>
        </p:nvSpPr>
        <p:spPr bwMode="auto">
          <a:xfrm>
            <a:off x="6324600" y="2203450"/>
            <a:ext cx="4343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Similar triangles </a:t>
            </a:r>
            <a:r>
              <a:rPr kumimoji="0" lang="en-US" altLang="en-US" sz="24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(p</a:t>
            </a:r>
            <a:r>
              <a:rPr kumimoji="0" lang="en-US" altLang="en-US" sz="2400" b="0" i="0" u="none" strike="noStrike" kern="1200" cap="none" spc="0" normalizeH="0" baseline="-25000" noProof="0">
                <a:ln>
                  <a:noFill/>
                </a:ln>
                <a:solidFill>
                  <a:srgbClr val="FF0000"/>
                </a:solidFill>
                <a:effectLst/>
                <a:uLnTx/>
                <a:uFillTx/>
                <a:latin typeface="Arial" panose="020B0604020202020204" pitchFamily="34" charset="0"/>
                <a:ea typeface="+mn-ea"/>
                <a:cs typeface="Arial" panose="020B0604020202020204" pitchFamily="34" charset="0"/>
              </a:rPr>
              <a:t>l</a:t>
            </a:r>
            <a:r>
              <a:rPr kumimoji="0" lang="en-US" altLang="en-US" sz="24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P, p</a:t>
            </a:r>
            <a:r>
              <a:rPr kumimoji="0" lang="en-US" altLang="en-US" sz="2400" b="0" i="0" u="none" strike="noStrike" kern="1200" cap="none" spc="0" normalizeH="0" baseline="-25000" noProof="0">
                <a:ln>
                  <a:noFill/>
                </a:ln>
                <a:solidFill>
                  <a:srgbClr val="FF0000"/>
                </a:solidFill>
                <a:effectLst/>
                <a:uLnTx/>
                <a:uFillTx/>
                <a:latin typeface="Arial" panose="020B0604020202020204" pitchFamily="34" charset="0"/>
                <a:ea typeface="+mn-ea"/>
                <a:cs typeface="Arial" panose="020B0604020202020204" pitchFamily="34" charset="0"/>
              </a:rPr>
              <a:t>r</a:t>
            </a:r>
            <a:r>
              <a:rPr kumimoji="0" lang="en-US" altLang="en-US" sz="24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and </a:t>
            </a:r>
            <a:r>
              <a:rPr kumimoji="0" lang="en-US" altLang="en-US" sz="240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(O</a:t>
            </a:r>
            <a:r>
              <a:rPr kumimoji="0" lang="en-US" altLang="en-US" sz="2400" b="0" i="0" u="none" strike="noStrike" kern="1200" cap="none" spc="0" normalizeH="0" baseline="-25000" noProof="0">
                <a:ln>
                  <a:noFill/>
                </a:ln>
                <a:solidFill>
                  <a:srgbClr val="0070C0"/>
                </a:solidFill>
                <a:effectLst/>
                <a:uLnTx/>
                <a:uFillTx/>
                <a:latin typeface="Arial" panose="020B0604020202020204" pitchFamily="34" charset="0"/>
                <a:ea typeface="+mn-ea"/>
                <a:cs typeface="Arial" panose="020B0604020202020204" pitchFamily="34" charset="0"/>
              </a:rPr>
              <a:t>l</a:t>
            </a:r>
            <a:r>
              <a:rPr kumimoji="0" lang="en-US" altLang="en-US" sz="240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 P, O</a:t>
            </a:r>
            <a:r>
              <a:rPr kumimoji="0" lang="en-US" altLang="en-US" sz="2400" b="0" i="0" u="none" strike="noStrike" kern="1200" cap="none" spc="0" normalizeH="0" baseline="-25000" noProof="0">
                <a:ln>
                  <a:noFill/>
                </a:ln>
                <a:solidFill>
                  <a:srgbClr val="0070C0"/>
                </a:solidFill>
                <a:effectLst/>
                <a:uLnTx/>
                <a:uFillTx/>
                <a:latin typeface="Arial" panose="020B0604020202020204" pitchFamily="34" charset="0"/>
                <a:ea typeface="+mn-ea"/>
                <a:cs typeface="Arial" panose="020B0604020202020204" pitchFamily="34" charset="0"/>
              </a:rPr>
              <a:t>r</a:t>
            </a:r>
            <a:r>
              <a:rPr kumimoji="0" lang="en-US" altLang="en-US" sz="240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Title 1">
            <a:extLst>
              <a:ext uri="{FF2B5EF4-FFF2-40B4-BE49-F238E27FC236}">
                <a16:creationId xmlns:a16="http://schemas.microsoft.com/office/drawing/2014/main" id="{76BAB66A-1C6C-44CA-B790-A96837C3C7C7}"/>
              </a:ext>
            </a:extLst>
          </p:cNvPr>
          <p:cNvSpPr txBox="1">
            <a:spLocks/>
          </p:cNvSpPr>
          <p:nvPr/>
        </p:nvSpPr>
        <p:spPr bwMode="auto">
          <a:xfrm>
            <a:off x="1828800" y="33338"/>
            <a:ext cx="8534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Geometry for a simple stereo system</a:t>
            </a:r>
          </a:p>
        </p:txBody>
      </p:sp>
      <p:graphicFrame>
        <p:nvGraphicFramePr>
          <p:cNvPr id="12" name="Object 24">
            <a:extLst>
              <a:ext uri="{FF2B5EF4-FFF2-40B4-BE49-F238E27FC236}">
                <a16:creationId xmlns:a16="http://schemas.microsoft.com/office/drawing/2014/main" id="{6AEC69E5-1AC6-4E1B-95E6-8C3FDC56F6AC}"/>
              </a:ext>
            </a:extLst>
          </p:cNvPr>
          <p:cNvGraphicFramePr>
            <a:graphicFrameLocks noChangeAspect="1"/>
          </p:cNvGraphicFramePr>
          <p:nvPr/>
        </p:nvGraphicFramePr>
        <p:xfrm>
          <a:off x="7008814" y="3173413"/>
          <a:ext cx="2884487" cy="1236662"/>
        </p:xfrm>
        <a:graphic>
          <a:graphicData uri="http://schemas.openxmlformats.org/presentationml/2006/ole">
            <mc:AlternateContent xmlns:mc="http://schemas.openxmlformats.org/markup-compatibility/2006">
              <mc:Choice xmlns:v="urn:schemas-microsoft-com:vml" Requires="v">
                <p:oleObj spid="_x0000_s36892" name="Equation" r:id="rId5" imgW="977900" imgH="419100" progId="Equation.3">
                  <p:embed/>
                </p:oleObj>
              </mc:Choice>
              <mc:Fallback>
                <p:oleObj name="Equation" r:id="rId5" imgW="977900" imgH="419100" progId="Equation.3">
                  <p:embed/>
                  <p:pic>
                    <p:nvPicPr>
                      <p:cNvPr id="12" name="Object 24">
                        <a:extLst>
                          <a:ext uri="{FF2B5EF4-FFF2-40B4-BE49-F238E27FC236}">
                            <a16:creationId xmlns:a16="http://schemas.microsoft.com/office/drawing/2014/main" id="{6AEC69E5-1AC6-4E1B-95E6-8C3FDC56F6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8814" y="3173413"/>
                        <a:ext cx="2884487"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Isosceles Triangle 12">
            <a:extLst>
              <a:ext uri="{FF2B5EF4-FFF2-40B4-BE49-F238E27FC236}">
                <a16:creationId xmlns:a16="http://schemas.microsoft.com/office/drawing/2014/main" id="{C5197230-7377-4E7F-9354-AB1EDAB98A99}"/>
              </a:ext>
            </a:extLst>
          </p:cNvPr>
          <p:cNvSpPr>
            <a:spLocks noChangeArrowheads="1"/>
          </p:cNvSpPr>
          <p:nvPr/>
        </p:nvSpPr>
        <p:spPr bwMode="auto">
          <a:xfrm>
            <a:off x="3055938" y="2516189"/>
            <a:ext cx="1890712" cy="1862137"/>
          </a:xfrm>
          <a:prstGeom prst="triangle">
            <a:avLst>
              <a:gd name="adj" fmla="val 5884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Isosceles Triangle 13">
            <a:extLst>
              <a:ext uri="{FF2B5EF4-FFF2-40B4-BE49-F238E27FC236}">
                <a16:creationId xmlns:a16="http://schemas.microsoft.com/office/drawing/2014/main" id="{A93954EA-3E68-464C-8EFC-F611A9AEF747}"/>
              </a:ext>
            </a:extLst>
          </p:cNvPr>
          <p:cNvSpPr>
            <a:spLocks noChangeArrowheads="1"/>
          </p:cNvSpPr>
          <p:nvPr/>
        </p:nvSpPr>
        <p:spPr bwMode="auto">
          <a:xfrm>
            <a:off x="2763838" y="2516188"/>
            <a:ext cx="2373312" cy="2336800"/>
          </a:xfrm>
          <a:prstGeom prst="triangle">
            <a:avLst>
              <a:gd name="adj" fmla="val 58819"/>
            </a:avLst>
          </a:prstGeom>
          <a:noFill/>
          <a:ln w="28575" algn="ctr">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5" name="Object 25">
            <a:extLst>
              <a:ext uri="{FF2B5EF4-FFF2-40B4-BE49-F238E27FC236}">
                <a16:creationId xmlns:a16="http://schemas.microsoft.com/office/drawing/2014/main" id="{69E997AB-8E9B-43AD-B6CC-D208331BA6A9}"/>
              </a:ext>
            </a:extLst>
          </p:cNvPr>
          <p:cNvGraphicFramePr>
            <a:graphicFrameLocks noChangeAspect="1"/>
          </p:cNvGraphicFramePr>
          <p:nvPr/>
        </p:nvGraphicFramePr>
        <p:xfrm>
          <a:off x="7885114" y="4889501"/>
          <a:ext cx="2338387" cy="1204913"/>
        </p:xfrm>
        <a:graphic>
          <a:graphicData uri="http://schemas.openxmlformats.org/presentationml/2006/ole">
            <mc:AlternateContent xmlns:mc="http://schemas.openxmlformats.org/markup-compatibility/2006">
              <mc:Choice xmlns:v="urn:schemas-microsoft-com:vml" Requires="v">
                <p:oleObj spid="_x0000_s36893" name="Equation" r:id="rId7" imgW="837836" imgH="431613" progId="Equation.3">
                  <p:embed/>
                </p:oleObj>
              </mc:Choice>
              <mc:Fallback>
                <p:oleObj name="Equation" r:id="rId7" imgW="837836" imgH="431613" progId="Equation.3">
                  <p:embed/>
                  <p:pic>
                    <p:nvPicPr>
                      <p:cNvPr id="15" name="Object 25">
                        <a:extLst>
                          <a:ext uri="{FF2B5EF4-FFF2-40B4-BE49-F238E27FC236}">
                            <a16:creationId xmlns:a16="http://schemas.microsoft.com/office/drawing/2014/main" id="{69E997AB-8E9B-43AD-B6CC-D208331BA6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5114" y="4889501"/>
                        <a:ext cx="2338387"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a:extLst>
              <a:ext uri="{FF2B5EF4-FFF2-40B4-BE49-F238E27FC236}">
                <a16:creationId xmlns:a16="http://schemas.microsoft.com/office/drawing/2014/main" id="{80379130-66AB-48DF-8DF6-7F071EDA3A17}"/>
              </a:ext>
            </a:extLst>
          </p:cNvPr>
          <p:cNvSpPr>
            <a:spLocks noChangeArrowheads="1"/>
          </p:cNvSpPr>
          <p:nvPr/>
        </p:nvSpPr>
        <p:spPr bwMode="auto">
          <a:xfrm>
            <a:off x="8834439" y="5510214"/>
            <a:ext cx="1533525" cy="65722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E5146E42-B233-492C-BBB1-7F7CA833D307}"/>
              </a:ext>
            </a:extLst>
          </p:cNvPr>
          <p:cNvSpPr txBox="1">
            <a:spLocks noChangeArrowheads="1"/>
          </p:cNvSpPr>
          <p:nvPr/>
        </p:nvSpPr>
        <p:spPr bwMode="auto">
          <a:xfrm>
            <a:off x="6497639" y="5875338"/>
            <a:ext cx="2263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disparity</a:t>
            </a:r>
          </a:p>
        </p:txBody>
      </p:sp>
      <p:cxnSp>
        <p:nvCxnSpPr>
          <p:cNvPr id="19" name="Straight Arrow Connector 18">
            <a:extLst>
              <a:ext uri="{FF2B5EF4-FFF2-40B4-BE49-F238E27FC236}">
                <a16:creationId xmlns:a16="http://schemas.microsoft.com/office/drawing/2014/main" id="{C241686E-F74C-438E-853A-11DA40D08E5F}"/>
              </a:ext>
            </a:extLst>
          </p:cNvPr>
          <p:cNvCxnSpPr>
            <a:cxnSpLocks noChangeShapeType="1"/>
            <a:endCxn id="16" idx="2"/>
          </p:cNvCxnSpPr>
          <p:nvPr/>
        </p:nvCxnSpPr>
        <p:spPr bwMode="auto">
          <a:xfrm flipV="1">
            <a:off x="7666038" y="5838826"/>
            <a:ext cx="1168400" cy="2190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326272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6" grpId="0" animBg="1"/>
      <p:bldP spid="17"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a:extLst>
              <a:ext uri="{FF2B5EF4-FFF2-40B4-BE49-F238E27FC236}">
                <a16:creationId xmlns:a16="http://schemas.microsoft.com/office/drawing/2014/main" id="{A56F622F-ECE0-4974-AEBE-B9F780C3C7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2084" t="65640" r="21667" b="9061"/>
          <a:stretch>
            <a:fillRect/>
          </a:stretch>
        </p:blipFill>
        <p:spPr bwMode="auto">
          <a:xfrm>
            <a:off x="2743200" y="2181225"/>
            <a:ext cx="662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A0AACEDB-F995-4D69-B380-713557E08F61}"/>
              </a:ext>
            </a:extLst>
          </p:cNvPr>
          <p:cNvSpPr txBox="1">
            <a:spLocks/>
          </p:cNvSpPr>
          <p:nvPr/>
        </p:nvSpPr>
        <p:spPr bwMode="auto">
          <a:xfrm>
            <a:off x="2438400" y="5122864"/>
            <a:ext cx="7308850" cy="1125537"/>
          </a:xfrm>
          <a:prstGeom prst="rect">
            <a:avLst/>
          </a:prstGeom>
          <a:noFill/>
          <a:ln w="9525">
            <a:noFill/>
            <a:miter lim="800000"/>
            <a:headEnd/>
            <a:tailEnd/>
          </a:ln>
          <a:effectLst/>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Given p in left image, where can corresponding point p’ be?</a:t>
            </a:r>
          </a:p>
        </p:txBody>
      </p:sp>
      <p:sp>
        <p:nvSpPr>
          <p:cNvPr id="8" name="Title 1">
            <a:extLst>
              <a:ext uri="{FF2B5EF4-FFF2-40B4-BE49-F238E27FC236}">
                <a16:creationId xmlns:a16="http://schemas.microsoft.com/office/drawing/2014/main" id="{14767E4C-B029-4C2B-890E-C207CE36D1DD}"/>
              </a:ext>
            </a:extLst>
          </p:cNvPr>
          <p:cNvSpPr txBox="1">
            <a:spLocks/>
          </p:cNvSpPr>
          <p:nvPr/>
        </p:nvSpPr>
        <p:spPr bwMode="auto">
          <a:xfrm>
            <a:off x="1641476" y="76200"/>
            <a:ext cx="8880475"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a:ln>
                  <a:noFill/>
                </a:ln>
                <a:solidFill>
                  <a:srgbClr val="000000"/>
                </a:solidFill>
                <a:effectLst/>
                <a:uLnTx/>
                <a:uFillTx/>
                <a:latin typeface="Arial"/>
                <a:ea typeface="+mn-ea"/>
                <a:cs typeface="Arial" panose="020B0604020202020204" pitchFamily="34" charset="0"/>
              </a:rPr>
              <a:t>Stereo correspondence constraints</a:t>
            </a:r>
            <a:endPar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 name="Oval 5">
            <a:extLst>
              <a:ext uri="{FF2B5EF4-FFF2-40B4-BE49-F238E27FC236}">
                <a16:creationId xmlns:a16="http://schemas.microsoft.com/office/drawing/2014/main" id="{D322B25B-21FC-43EE-BF8C-999783F41CBC}"/>
              </a:ext>
            </a:extLst>
          </p:cNvPr>
          <p:cNvSpPr>
            <a:spLocks noChangeArrowheads="1"/>
          </p:cNvSpPr>
          <p:nvPr/>
        </p:nvSpPr>
        <p:spPr bwMode="auto">
          <a:xfrm>
            <a:off x="4572000" y="2141538"/>
            <a:ext cx="76200" cy="76200"/>
          </a:xfrm>
          <a:prstGeom prst="ellipse">
            <a:avLst/>
          </a:prstGeom>
          <a:solidFill>
            <a:schemeClr val="accent1"/>
          </a:solidFill>
          <a:ln w="9525"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F68371D0-CD22-4012-B092-F8D23327C06C}"/>
              </a:ext>
            </a:extLst>
          </p:cNvPr>
          <p:cNvSpPr>
            <a:spLocks noChangeArrowheads="1"/>
          </p:cNvSpPr>
          <p:nvPr/>
        </p:nvSpPr>
        <p:spPr bwMode="auto">
          <a:xfrm>
            <a:off x="4648200" y="1912938"/>
            <a:ext cx="76200" cy="76200"/>
          </a:xfrm>
          <a:prstGeom prst="ellipse">
            <a:avLst/>
          </a:prstGeom>
          <a:solidFill>
            <a:schemeClr val="accent1"/>
          </a:solidFill>
          <a:ln w="9525"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Oval 8">
            <a:extLst>
              <a:ext uri="{FF2B5EF4-FFF2-40B4-BE49-F238E27FC236}">
                <a16:creationId xmlns:a16="http://schemas.microsoft.com/office/drawing/2014/main" id="{FF898CE3-27F4-402E-9EA9-870EDD940DEE}"/>
              </a:ext>
            </a:extLst>
          </p:cNvPr>
          <p:cNvSpPr>
            <a:spLocks noChangeArrowheads="1"/>
          </p:cNvSpPr>
          <p:nvPr/>
        </p:nvSpPr>
        <p:spPr bwMode="auto">
          <a:xfrm>
            <a:off x="4800600" y="1608138"/>
            <a:ext cx="76200" cy="76200"/>
          </a:xfrm>
          <a:prstGeom prst="ellipse">
            <a:avLst/>
          </a:prstGeom>
          <a:solidFill>
            <a:schemeClr val="accent1"/>
          </a:solidFill>
          <a:ln w="9525"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37EA060B-F8BE-469E-967F-86136681B99C}"/>
              </a:ext>
            </a:extLst>
          </p:cNvPr>
          <p:cNvSpPr>
            <a:spLocks noChangeArrowheads="1"/>
          </p:cNvSpPr>
          <p:nvPr/>
        </p:nvSpPr>
        <p:spPr bwMode="auto">
          <a:xfrm>
            <a:off x="4419600" y="2446338"/>
            <a:ext cx="76200" cy="76200"/>
          </a:xfrm>
          <a:prstGeom prst="ellipse">
            <a:avLst/>
          </a:prstGeom>
          <a:solidFill>
            <a:schemeClr val="accent1"/>
          </a:solidFill>
          <a:ln w="9525"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F26C8BCF-0D8E-48DF-9BA2-CE18D7CB1CEF}"/>
              </a:ext>
            </a:extLst>
          </p:cNvPr>
          <p:cNvCxnSpPr>
            <a:cxnSpLocks noChangeShapeType="1"/>
          </p:cNvCxnSpPr>
          <p:nvPr/>
        </p:nvCxnSpPr>
        <p:spPr bwMode="auto">
          <a:xfrm rot="5400000" flipH="1" flipV="1">
            <a:off x="4000500" y="1570038"/>
            <a:ext cx="1447800" cy="6096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a:extLst>
              <a:ext uri="{FF2B5EF4-FFF2-40B4-BE49-F238E27FC236}">
                <a16:creationId xmlns:a16="http://schemas.microsoft.com/office/drawing/2014/main" id="{272264EA-A65D-4F85-A242-7BFBAEBF5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2500" t="44444" r="22083" b="15215"/>
          <a:stretch>
            <a:fillRect/>
          </a:stretch>
        </p:blipFill>
        <p:spPr bwMode="auto">
          <a:xfrm>
            <a:off x="3200400" y="1165226"/>
            <a:ext cx="5943600"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47A6A3B0-19E8-4D2C-99F2-7F9C240FA8CF}"/>
              </a:ext>
            </a:extLst>
          </p:cNvPr>
          <p:cNvSpPr txBox="1">
            <a:spLocks/>
          </p:cNvSpPr>
          <p:nvPr/>
        </p:nvSpPr>
        <p:spPr bwMode="auto">
          <a:xfrm>
            <a:off x="1641476" y="106363"/>
            <a:ext cx="8880475"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a:ln>
                  <a:noFill/>
                </a:ln>
                <a:solidFill>
                  <a:srgbClr val="000000"/>
                </a:solidFill>
                <a:effectLst/>
                <a:uLnTx/>
                <a:uFillTx/>
                <a:latin typeface="Arial"/>
                <a:ea typeface="+mn-ea"/>
                <a:cs typeface="Arial" panose="020B0604020202020204" pitchFamily="34" charset="0"/>
              </a:rPr>
              <a:t>Stereo correspondence constraints</a:t>
            </a:r>
            <a:endPar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a:extLst>
              <a:ext uri="{FF2B5EF4-FFF2-40B4-BE49-F238E27FC236}">
                <a16:creationId xmlns:a16="http://schemas.microsoft.com/office/drawing/2014/main" id="{721424F4-FF22-475A-BA06-E60C56B9D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4388" y="1011238"/>
            <a:ext cx="7662862"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0485" name="Text Box 5">
            <a:extLst>
              <a:ext uri="{FF2B5EF4-FFF2-40B4-BE49-F238E27FC236}">
                <a16:creationId xmlns:a16="http://schemas.microsoft.com/office/drawing/2014/main" id="{0A521234-2FE6-4420-9DF0-C1C040CCA7A4}"/>
              </a:ext>
            </a:extLst>
          </p:cNvPr>
          <p:cNvSpPr txBox="1">
            <a:spLocks noChangeArrowheads="1"/>
          </p:cNvSpPr>
          <p:nvPr/>
        </p:nvSpPr>
        <p:spPr bwMode="auto">
          <a:xfrm>
            <a:off x="2189164" y="4195763"/>
            <a:ext cx="8142287"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indent="45720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Geometry of two views constrains where the corresponding pixel for some image point in the first view must occur in the second view.</a:t>
            </a:r>
          </a:p>
          <a:p>
            <a:pPr marL="457200" marR="0" lvl="1" indent="457200" algn="l" defTabSz="914400" rtl="0" eaLnBrk="0" fontAlgn="base" latinLnBrk="0" hangingPunct="0">
              <a:lnSpc>
                <a:spcPct val="100000"/>
              </a:lnSpc>
              <a:spcBef>
                <a:spcPts val="60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It must be on the line carved out by a plane 	connecting the world point and optical centers.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86" name="Oval 6">
            <a:extLst>
              <a:ext uri="{FF2B5EF4-FFF2-40B4-BE49-F238E27FC236}">
                <a16:creationId xmlns:a16="http://schemas.microsoft.com/office/drawing/2014/main" id="{FCEEC40A-4ABC-4C2B-BC21-F2CD2EC169A5}"/>
              </a:ext>
            </a:extLst>
          </p:cNvPr>
          <p:cNvSpPr>
            <a:spLocks noChangeArrowheads="1"/>
          </p:cNvSpPr>
          <p:nvPr/>
        </p:nvSpPr>
        <p:spPr bwMode="auto">
          <a:xfrm>
            <a:off x="4173538" y="2516188"/>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87" name="Line 7">
            <a:extLst>
              <a:ext uri="{FF2B5EF4-FFF2-40B4-BE49-F238E27FC236}">
                <a16:creationId xmlns:a16="http://schemas.microsoft.com/office/drawing/2014/main" id="{7D287958-ACE0-438B-A07F-82792CBAFCF0}"/>
              </a:ext>
            </a:extLst>
          </p:cNvPr>
          <p:cNvSpPr>
            <a:spLocks noChangeShapeType="1"/>
          </p:cNvSpPr>
          <p:nvPr/>
        </p:nvSpPr>
        <p:spPr bwMode="auto">
          <a:xfrm flipH="1">
            <a:off x="7373938" y="2439988"/>
            <a:ext cx="254000" cy="158115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88" name="Oval 8">
            <a:extLst>
              <a:ext uri="{FF2B5EF4-FFF2-40B4-BE49-F238E27FC236}">
                <a16:creationId xmlns:a16="http://schemas.microsoft.com/office/drawing/2014/main" id="{F5D40973-1ABE-444A-8CEA-5376AB2ABAEE}"/>
              </a:ext>
            </a:extLst>
          </p:cNvPr>
          <p:cNvSpPr>
            <a:spLocks noChangeArrowheads="1"/>
          </p:cNvSpPr>
          <p:nvPr/>
        </p:nvSpPr>
        <p:spPr bwMode="auto">
          <a:xfrm>
            <a:off x="7564438" y="2516188"/>
            <a:ext cx="76200" cy="76200"/>
          </a:xfrm>
          <a:prstGeom prst="ellipse">
            <a:avLst/>
          </a:prstGeom>
          <a:solidFill>
            <a:srgbClr val="CC3300"/>
          </a:solidFill>
          <a:ln w="9525">
            <a:solidFill>
              <a:srgbClr val="CC3300"/>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89" name="Line 9">
            <a:extLst>
              <a:ext uri="{FF2B5EF4-FFF2-40B4-BE49-F238E27FC236}">
                <a16:creationId xmlns:a16="http://schemas.microsoft.com/office/drawing/2014/main" id="{80023E82-7F10-45BE-B3E1-7214A0CFE668}"/>
              </a:ext>
            </a:extLst>
          </p:cNvPr>
          <p:cNvSpPr>
            <a:spLocks noChangeShapeType="1"/>
          </p:cNvSpPr>
          <p:nvPr/>
        </p:nvSpPr>
        <p:spPr bwMode="auto">
          <a:xfrm flipH="1" flipV="1">
            <a:off x="4198938" y="2420938"/>
            <a:ext cx="241300" cy="1562100"/>
          </a:xfrm>
          <a:prstGeom prst="line">
            <a:avLst/>
          </a:prstGeom>
          <a:noFill/>
          <a:ln w="28575">
            <a:solidFill>
              <a:srgbClr val="CC33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90" name="Oval 10">
            <a:extLst>
              <a:ext uri="{FF2B5EF4-FFF2-40B4-BE49-F238E27FC236}">
                <a16:creationId xmlns:a16="http://schemas.microsoft.com/office/drawing/2014/main" id="{815030E5-5F2B-4332-8DFA-0F929A9040D6}"/>
              </a:ext>
            </a:extLst>
          </p:cNvPr>
          <p:cNvSpPr>
            <a:spLocks noChangeArrowheads="1"/>
          </p:cNvSpPr>
          <p:nvPr/>
        </p:nvSpPr>
        <p:spPr bwMode="auto">
          <a:xfrm>
            <a:off x="4605338" y="2211388"/>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91" name="Oval 11">
            <a:extLst>
              <a:ext uri="{FF2B5EF4-FFF2-40B4-BE49-F238E27FC236}">
                <a16:creationId xmlns:a16="http://schemas.microsoft.com/office/drawing/2014/main" id="{8E94113E-A6A3-4635-9887-65FA8AA7F967}"/>
              </a:ext>
            </a:extLst>
          </p:cNvPr>
          <p:cNvSpPr>
            <a:spLocks noChangeArrowheads="1"/>
          </p:cNvSpPr>
          <p:nvPr/>
        </p:nvSpPr>
        <p:spPr bwMode="auto">
          <a:xfrm>
            <a:off x="5259388" y="1766888"/>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92" name="Oval 12">
            <a:extLst>
              <a:ext uri="{FF2B5EF4-FFF2-40B4-BE49-F238E27FC236}">
                <a16:creationId xmlns:a16="http://schemas.microsoft.com/office/drawing/2014/main" id="{6D3F372E-6436-4D46-BC09-3D599619B5FF}"/>
              </a:ext>
            </a:extLst>
          </p:cNvPr>
          <p:cNvSpPr>
            <a:spLocks noChangeArrowheads="1"/>
          </p:cNvSpPr>
          <p:nvPr/>
        </p:nvSpPr>
        <p:spPr bwMode="auto">
          <a:xfrm>
            <a:off x="5881688" y="1335088"/>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93" name="Oval 13">
            <a:extLst>
              <a:ext uri="{FF2B5EF4-FFF2-40B4-BE49-F238E27FC236}">
                <a16:creationId xmlns:a16="http://schemas.microsoft.com/office/drawing/2014/main" id="{F7679B37-84A7-4C20-A8BF-9BA24C7CBEE2}"/>
              </a:ext>
            </a:extLst>
          </p:cNvPr>
          <p:cNvSpPr>
            <a:spLocks noChangeArrowheads="1"/>
          </p:cNvSpPr>
          <p:nvPr/>
        </p:nvSpPr>
        <p:spPr bwMode="auto">
          <a:xfrm>
            <a:off x="7564438" y="2509838"/>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94" name="Oval 14">
            <a:extLst>
              <a:ext uri="{FF2B5EF4-FFF2-40B4-BE49-F238E27FC236}">
                <a16:creationId xmlns:a16="http://schemas.microsoft.com/office/drawing/2014/main" id="{6B8E0D67-FB98-4A43-A555-AF6EDB247E2B}"/>
              </a:ext>
            </a:extLst>
          </p:cNvPr>
          <p:cNvSpPr>
            <a:spLocks noChangeArrowheads="1"/>
          </p:cNvSpPr>
          <p:nvPr/>
        </p:nvSpPr>
        <p:spPr bwMode="auto">
          <a:xfrm>
            <a:off x="7513638" y="2865438"/>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0495" name="Oval 15">
            <a:extLst>
              <a:ext uri="{FF2B5EF4-FFF2-40B4-BE49-F238E27FC236}">
                <a16:creationId xmlns:a16="http://schemas.microsoft.com/office/drawing/2014/main" id="{33051A28-FB11-4534-875C-FDAAF8DD6A50}"/>
              </a:ext>
            </a:extLst>
          </p:cNvPr>
          <p:cNvSpPr>
            <a:spLocks noChangeArrowheads="1"/>
          </p:cNvSpPr>
          <p:nvPr/>
        </p:nvSpPr>
        <p:spPr bwMode="auto">
          <a:xfrm>
            <a:off x="7456488" y="3157538"/>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Title 1">
            <a:extLst>
              <a:ext uri="{FF2B5EF4-FFF2-40B4-BE49-F238E27FC236}">
                <a16:creationId xmlns:a16="http://schemas.microsoft.com/office/drawing/2014/main" id="{5BD3E666-E93E-4CD0-A1AB-27080F47AC68}"/>
              </a:ext>
            </a:extLst>
          </p:cNvPr>
          <p:cNvSpPr txBox="1">
            <a:spLocks/>
          </p:cNvSpPr>
          <p:nvPr/>
        </p:nvSpPr>
        <p:spPr>
          <a:xfrm>
            <a:off x="1981200" y="274638"/>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Epipolar</a:t>
            </a:r>
            <a:r>
              <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constraint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6604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66048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60492"/>
                                        </p:tgtEl>
                                        <p:attrNameLst>
                                          <p:attrName>style.visibility</p:attrName>
                                        </p:attrNameLst>
                                      </p:cBhvr>
                                      <p:to>
                                        <p:strVal val="visible"/>
                                      </p:to>
                                    </p:set>
                                  </p:childTnLst>
                                  <p:subTnLst>
                                    <p:set>
                                      <p:cBhvr override="childStyle">
                                        <p:cTn dur="1" fill="hold" display="0" masterRel="nextClick" afterEffect="1"/>
                                        <p:tgtEl>
                                          <p:spTgt spid="660492"/>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499"/>
                                          </p:stCondLst>
                                        </p:cTn>
                                        <p:tgtEl>
                                          <p:spTgt spid="660493"/>
                                        </p:tgtEl>
                                        <p:attrNameLst>
                                          <p:attrName>style.visibility</p:attrName>
                                        </p:attrNameLst>
                                      </p:cBhvr>
                                      <p:to>
                                        <p:strVal val="visible"/>
                                      </p:to>
                                    </p:set>
                                  </p:childTnLst>
                                  <p:subTnLst>
                                    <p:set>
                                      <p:cBhvr override="childStyle">
                                        <p:cTn dur="1" fill="hold" display="0" masterRel="nextClick" afterEffect="1"/>
                                        <p:tgtEl>
                                          <p:spTgt spid="66049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60491"/>
                                        </p:tgtEl>
                                        <p:attrNameLst>
                                          <p:attrName>style.visibility</p:attrName>
                                        </p:attrNameLst>
                                      </p:cBhvr>
                                      <p:to>
                                        <p:strVal val="visible"/>
                                      </p:to>
                                    </p:set>
                                  </p:childTnLst>
                                  <p:subTnLst>
                                    <p:set>
                                      <p:cBhvr override="childStyle">
                                        <p:cTn dur="1" fill="hold" display="0" masterRel="nextClick" afterEffect="1"/>
                                        <p:tgtEl>
                                          <p:spTgt spid="660491"/>
                                        </p:tgtEl>
                                        <p:attrNameLst>
                                          <p:attrName>style.visibility</p:attrName>
                                        </p:attrNameLst>
                                      </p:cBhvr>
                                      <p:to>
                                        <p:strVal val="hidden"/>
                                      </p:to>
                                    </p:set>
                                  </p:subTnLst>
                                </p:cTn>
                              </p:par>
                              <p:par>
                                <p:cTn id="19" presetID="1" presetClass="entr" presetSubtype="0" fill="hold" grpId="0" nodeType="withEffect">
                                  <p:stCondLst>
                                    <p:cond delay="0"/>
                                  </p:stCondLst>
                                  <p:childTnLst>
                                    <p:set>
                                      <p:cBhvr>
                                        <p:cTn id="20" dur="1" fill="hold">
                                          <p:stCondLst>
                                            <p:cond delay="499"/>
                                          </p:stCondLst>
                                        </p:cTn>
                                        <p:tgtEl>
                                          <p:spTgt spid="660494"/>
                                        </p:tgtEl>
                                        <p:attrNameLst>
                                          <p:attrName>style.visibility</p:attrName>
                                        </p:attrNameLst>
                                      </p:cBhvr>
                                      <p:to>
                                        <p:strVal val="visible"/>
                                      </p:to>
                                    </p:set>
                                  </p:childTnLst>
                                  <p:subTnLst>
                                    <p:set>
                                      <p:cBhvr override="childStyle">
                                        <p:cTn dur="1" fill="hold" display="0" masterRel="nextClick" afterEffect="1"/>
                                        <p:tgtEl>
                                          <p:spTgt spid="660494"/>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60490"/>
                                        </p:tgtEl>
                                        <p:attrNameLst>
                                          <p:attrName>style.visibility</p:attrName>
                                        </p:attrNameLst>
                                      </p:cBhvr>
                                      <p:to>
                                        <p:strVal val="visible"/>
                                      </p:to>
                                    </p:set>
                                  </p:childTnLst>
                                  <p:subTnLst>
                                    <p:set>
                                      <p:cBhvr override="childStyle">
                                        <p:cTn dur="1" fill="hold" display="0" masterRel="nextClick" afterEffect="1"/>
                                        <p:tgtEl>
                                          <p:spTgt spid="660490"/>
                                        </p:tgtEl>
                                        <p:attrNameLst>
                                          <p:attrName>style.visibility</p:attrName>
                                        </p:attrNameLst>
                                      </p:cBhvr>
                                      <p:to>
                                        <p:strVal val="hidden"/>
                                      </p:to>
                                    </p:set>
                                  </p:subTnLst>
                                </p:cTn>
                              </p:par>
                              <p:par>
                                <p:cTn id="25" presetID="1" presetClass="entr" presetSubtype="0" fill="hold" grpId="0" nodeType="withEffect">
                                  <p:stCondLst>
                                    <p:cond delay="0"/>
                                  </p:stCondLst>
                                  <p:childTnLst>
                                    <p:set>
                                      <p:cBhvr>
                                        <p:cTn id="26" dur="1" fill="hold">
                                          <p:stCondLst>
                                            <p:cond delay="499"/>
                                          </p:stCondLst>
                                        </p:cTn>
                                        <p:tgtEl>
                                          <p:spTgt spid="660495"/>
                                        </p:tgtEl>
                                        <p:attrNameLst>
                                          <p:attrName>style.visibility</p:attrName>
                                        </p:attrNameLst>
                                      </p:cBhvr>
                                      <p:to>
                                        <p:strVal val="visible"/>
                                      </p:to>
                                    </p:set>
                                  </p:childTnLst>
                                  <p:subTnLst>
                                    <p:set>
                                      <p:cBhvr override="childStyle">
                                        <p:cTn dur="1" fill="hold" display="0" masterRel="nextClick" afterEffect="1"/>
                                        <p:tgtEl>
                                          <p:spTgt spid="660495"/>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499"/>
                                          </p:stCondLst>
                                        </p:cTn>
                                        <p:tgtEl>
                                          <p:spTgt spid="6604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499"/>
                                          </p:stCondLst>
                                        </p:cTn>
                                        <p:tgtEl>
                                          <p:spTgt spid="66048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60485">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6048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6" grpId="0" animBg="1"/>
      <p:bldP spid="660488" grpId="0" animBg="1" autoUpdateAnimBg="0"/>
      <p:bldP spid="660490" grpId="0" animBg="1"/>
      <p:bldP spid="660491" grpId="0" animBg="1"/>
      <p:bldP spid="660492" grpId="0" animBg="1"/>
      <p:bldP spid="660493" grpId="0" animBg="1"/>
      <p:bldP spid="660494" grpId="0" animBg="1"/>
      <p:bldP spid="660495"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a:extLst>
              <a:ext uri="{FF2B5EF4-FFF2-40B4-BE49-F238E27FC236}">
                <a16:creationId xmlns:a16="http://schemas.microsoft.com/office/drawing/2014/main" id="{40CE17A5-0E4D-4D5C-9AB7-7B3D246B3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9163" y="1457326"/>
            <a:ext cx="7696200"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9460" name="Line 4">
            <a:extLst>
              <a:ext uri="{FF2B5EF4-FFF2-40B4-BE49-F238E27FC236}">
                <a16:creationId xmlns:a16="http://schemas.microsoft.com/office/drawing/2014/main" id="{69081107-75F0-40A3-B2A7-A42C40F5A42E}"/>
              </a:ext>
            </a:extLst>
          </p:cNvPr>
          <p:cNvSpPr>
            <a:spLocks noChangeShapeType="1"/>
          </p:cNvSpPr>
          <p:nvPr/>
        </p:nvSpPr>
        <p:spPr bwMode="auto">
          <a:xfrm flipV="1">
            <a:off x="2424114" y="4321175"/>
            <a:ext cx="2098675" cy="1270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61" name="Line 5">
            <a:extLst>
              <a:ext uri="{FF2B5EF4-FFF2-40B4-BE49-F238E27FC236}">
                <a16:creationId xmlns:a16="http://schemas.microsoft.com/office/drawing/2014/main" id="{B8A6CB45-1C2F-4685-AE4C-0A6B2E41F97B}"/>
              </a:ext>
            </a:extLst>
          </p:cNvPr>
          <p:cNvSpPr>
            <a:spLocks noChangeShapeType="1"/>
          </p:cNvSpPr>
          <p:nvPr/>
        </p:nvSpPr>
        <p:spPr bwMode="auto">
          <a:xfrm>
            <a:off x="4875213" y="4327525"/>
            <a:ext cx="23114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62" name="Line 6">
            <a:extLst>
              <a:ext uri="{FF2B5EF4-FFF2-40B4-BE49-F238E27FC236}">
                <a16:creationId xmlns:a16="http://schemas.microsoft.com/office/drawing/2014/main" id="{626C3C80-59D7-450B-B86F-CBFC98D3748B}"/>
              </a:ext>
            </a:extLst>
          </p:cNvPr>
          <p:cNvSpPr>
            <a:spLocks noChangeShapeType="1"/>
          </p:cNvSpPr>
          <p:nvPr/>
        </p:nvSpPr>
        <p:spPr bwMode="auto">
          <a:xfrm>
            <a:off x="7561263" y="4327525"/>
            <a:ext cx="20955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63" name="Line 7">
            <a:extLst>
              <a:ext uri="{FF2B5EF4-FFF2-40B4-BE49-F238E27FC236}">
                <a16:creationId xmlns:a16="http://schemas.microsoft.com/office/drawing/2014/main" id="{165393BB-864A-47FE-BDA4-F5F59E8B8A41}"/>
              </a:ext>
            </a:extLst>
          </p:cNvPr>
          <p:cNvSpPr>
            <a:spLocks noChangeShapeType="1"/>
          </p:cNvSpPr>
          <p:nvPr/>
        </p:nvSpPr>
        <p:spPr bwMode="auto">
          <a:xfrm>
            <a:off x="7770813" y="3032125"/>
            <a:ext cx="1885950" cy="1289050"/>
          </a:xfrm>
          <a:prstGeom prst="line">
            <a:avLst/>
          </a:prstGeom>
          <a:noFill/>
          <a:ln w="38100">
            <a:solidFill>
              <a:schemeClr val="accent6"/>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659464" name="Line 8">
            <a:extLst>
              <a:ext uri="{FF2B5EF4-FFF2-40B4-BE49-F238E27FC236}">
                <a16:creationId xmlns:a16="http://schemas.microsoft.com/office/drawing/2014/main" id="{46F7F3C1-32A9-4301-A54A-3582FE5E8687}"/>
              </a:ext>
            </a:extLst>
          </p:cNvPr>
          <p:cNvSpPr>
            <a:spLocks noChangeShapeType="1"/>
          </p:cNvSpPr>
          <p:nvPr/>
        </p:nvSpPr>
        <p:spPr bwMode="auto">
          <a:xfrm>
            <a:off x="6075363" y="1863725"/>
            <a:ext cx="1466850" cy="1003300"/>
          </a:xfrm>
          <a:prstGeom prst="line">
            <a:avLst/>
          </a:prstGeom>
          <a:noFill/>
          <a:ln w="38100">
            <a:solidFill>
              <a:schemeClr val="accent6"/>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659465" name="Line 9">
            <a:extLst>
              <a:ext uri="{FF2B5EF4-FFF2-40B4-BE49-F238E27FC236}">
                <a16:creationId xmlns:a16="http://schemas.microsoft.com/office/drawing/2014/main" id="{6724A348-F677-4CC1-BD66-22ED22C02EE4}"/>
              </a:ext>
            </a:extLst>
          </p:cNvPr>
          <p:cNvSpPr>
            <a:spLocks noChangeShapeType="1"/>
          </p:cNvSpPr>
          <p:nvPr/>
        </p:nvSpPr>
        <p:spPr bwMode="auto">
          <a:xfrm flipV="1">
            <a:off x="4538663" y="1851025"/>
            <a:ext cx="1473200" cy="1009650"/>
          </a:xfrm>
          <a:prstGeom prst="line">
            <a:avLst/>
          </a:prstGeom>
          <a:noFill/>
          <a:ln w="38100">
            <a:solidFill>
              <a:schemeClr val="accent6"/>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659466" name="Line 10">
            <a:extLst>
              <a:ext uri="{FF2B5EF4-FFF2-40B4-BE49-F238E27FC236}">
                <a16:creationId xmlns:a16="http://schemas.microsoft.com/office/drawing/2014/main" id="{8FDF0EB8-6BE6-418A-9625-2D488E64ABF3}"/>
              </a:ext>
            </a:extLst>
          </p:cNvPr>
          <p:cNvSpPr>
            <a:spLocks noChangeShapeType="1"/>
          </p:cNvSpPr>
          <p:nvPr/>
        </p:nvSpPr>
        <p:spPr bwMode="auto">
          <a:xfrm flipV="1">
            <a:off x="2411413" y="3025775"/>
            <a:ext cx="1892300" cy="1282700"/>
          </a:xfrm>
          <a:prstGeom prst="line">
            <a:avLst/>
          </a:prstGeom>
          <a:noFill/>
          <a:ln w="38100">
            <a:solidFill>
              <a:schemeClr val="accent6"/>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659467" name="Text Box 11">
            <a:extLst>
              <a:ext uri="{FF2B5EF4-FFF2-40B4-BE49-F238E27FC236}">
                <a16:creationId xmlns:a16="http://schemas.microsoft.com/office/drawing/2014/main" id="{D5D4B182-E052-4769-835E-9CE109E3493C}"/>
              </a:ext>
            </a:extLst>
          </p:cNvPr>
          <p:cNvSpPr txBox="1">
            <a:spLocks noChangeArrowheads="1"/>
          </p:cNvSpPr>
          <p:nvPr/>
        </p:nvSpPr>
        <p:spPr bwMode="auto">
          <a:xfrm>
            <a:off x="5229225" y="2954339"/>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Epipolar Plane</a:t>
            </a:r>
          </a:p>
        </p:txBody>
      </p:sp>
      <p:sp>
        <p:nvSpPr>
          <p:cNvPr id="659468" name="Oval 12">
            <a:extLst>
              <a:ext uri="{FF2B5EF4-FFF2-40B4-BE49-F238E27FC236}">
                <a16:creationId xmlns:a16="http://schemas.microsoft.com/office/drawing/2014/main" id="{C3570F23-8434-4A95-A06F-FF57FDB41CB9}"/>
              </a:ext>
            </a:extLst>
          </p:cNvPr>
          <p:cNvSpPr>
            <a:spLocks noChangeArrowheads="1"/>
          </p:cNvSpPr>
          <p:nvPr/>
        </p:nvSpPr>
        <p:spPr bwMode="auto">
          <a:xfrm>
            <a:off x="4456113" y="4238625"/>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69" name="Oval 13">
            <a:extLst>
              <a:ext uri="{FF2B5EF4-FFF2-40B4-BE49-F238E27FC236}">
                <a16:creationId xmlns:a16="http://schemas.microsoft.com/office/drawing/2014/main" id="{53932C33-9E33-453B-808F-4910B121A13E}"/>
              </a:ext>
            </a:extLst>
          </p:cNvPr>
          <p:cNvSpPr>
            <a:spLocks noChangeArrowheads="1"/>
          </p:cNvSpPr>
          <p:nvPr/>
        </p:nvSpPr>
        <p:spPr bwMode="auto">
          <a:xfrm>
            <a:off x="7453313" y="4270375"/>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70" name="Text Box 14">
            <a:extLst>
              <a:ext uri="{FF2B5EF4-FFF2-40B4-BE49-F238E27FC236}">
                <a16:creationId xmlns:a16="http://schemas.microsoft.com/office/drawing/2014/main" id="{457E5724-05F4-494F-9373-6814570C6EE3}"/>
              </a:ext>
            </a:extLst>
          </p:cNvPr>
          <p:cNvSpPr txBox="1">
            <a:spLocks noChangeArrowheads="1"/>
          </p:cNvSpPr>
          <p:nvPr/>
        </p:nvSpPr>
        <p:spPr bwMode="auto">
          <a:xfrm>
            <a:off x="3513139" y="4633914"/>
            <a:ext cx="954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B0F0"/>
                </a:solidFill>
                <a:effectLst/>
                <a:uLnTx/>
                <a:uFillTx/>
                <a:latin typeface="Arial" panose="020B0604020202020204" pitchFamily="34" charset="0"/>
                <a:ea typeface="+mn-ea"/>
                <a:cs typeface="Arial" panose="020B0604020202020204" pitchFamily="34" charset="0"/>
              </a:rPr>
              <a:t>Epipole</a:t>
            </a:r>
          </a:p>
        </p:txBody>
      </p:sp>
      <p:sp>
        <p:nvSpPr>
          <p:cNvPr id="659471" name="Line 15">
            <a:extLst>
              <a:ext uri="{FF2B5EF4-FFF2-40B4-BE49-F238E27FC236}">
                <a16:creationId xmlns:a16="http://schemas.microsoft.com/office/drawing/2014/main" id="{6646D3A1-434F-4AB0-81D0-6F6B938F4DA2}"/>
              </a:ext>
            </a:extLst>
          </p:cNvPr>
          <p:cNvSpPr>
            <a:spLocks noChangeShapeType="1"/>
          </p:cNvSpPr>
          <p:nvPr/>
        </p:nvSpPr>
        <p:spPr bwMode="auto">
          <a:xfrm flipH="1" flipV="1">
            <a:off x="4303713" y="2879725"/>
            <a:ext cx="260350" cy="1581150"/>
          </a:xfrm>
          <a:prstGeom prst="line">
            <a:avLst/>
          </a:prstGeom>
          <a:noFill/>
          <a:ln w="38100">
            <a:solidFill>
              <a:srgbClr val="CC33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72" name="Line 16">
            <a:extLst>
              <a:ext uri="{FF2B5EF4-FFF2-40B4-BE49-F238E27FC236}">
                <a16:creationId xmlns:a16="http://schemas.microsoft.com/office/drawing/2014/main" id="{BB1EE452-145F-4888-AD29-614E7FE149E6}"/>
              </a:ext>
            </a:extLst>
          </p:cNvPr>
          <p:cNvSpPr>
            <a:spLocks noChangeShapeType="1"/>
          </p:cNvSpPr>
          <p:nvPr/>
        </p:nvSpPr>
        <p:spPr bwMode="auto">
          <a:xfrm flipV="1">
            <a:off x="7510463" y="2892425"/>
            <a:ext cx="254000" cy="1587500"/>
          </a:xfrm>
          <a:prstGeom prst="line">
            <a:avLst/>
          </a:prstGeom>
          <a:noFill/>
          <a:ln w="38100">
            <a:solidFill>
              <a:srgbClr val="CC33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73" name="Text Box 17">
            <a:extLst>
              <a:ext uri="{FF2B5EF4-FFF2-40B4-BE49-F238E27FC236}">
                <a16:creationId xmlns:a16="http://schemas.microsoft.com/office/drawing/2014/main" id="{80B9FA5C-FA2C-47B4-8932-9E2B10866AE7}"/>
              </a:ext>
            </a:extLst>
          </p:cNvPr>
          <p:cNvSpPr txBox="1">
            <a:spLocks noChangeArrowheads="1"/>
          </p:cNvSpPr>
          <p:nvPr/>
        </p:nvSpPr>
        <p:spPr bwMode="auto">
          <a:xfrm>
            <a:off x="8820150" y="2808289"/>
            <a:ext cx="1530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CC3300"/>
                </a:solidFill>
                <a:effectLst/>
                <a:uLnTx/>
                <a:uFillTx/>
                <a:latin typeface="Arial" panose="020B0604020202020204" pitchFamily="34" charset="0"/>
                <a:ea typeface="+mn-ea"/>
                <a:cs typeface="Arial" panose="020B0604020202020204" pitchFamily="34" charset="0"/>
              </a:rPr>
              <a:t>Epipolar Line</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74" name="Text Box 18">
            <a:extLst>
              <a:ext uri="{FF2B5EF4-FFF2-40B4-BE49-F238E27FC236}">
                <a16:creationId xmlns:a16="http://schemas.microsoft.com/office/drawing/2014/main" id="{8E68DBB0-A9FC-439B-8EFF-E8954CC3C7C0}"/>
              </a:ext>
            </a:extLst>
          </p:cNvPr>
          <p:cNvSpPr txBox="1">
            <a:spLocks noChangeArrowheads="1"/>
          </p:cNvSpPr>
          <p:nvPr/>
        </p:nvSpPr>
        <p:spPr bwMode="auto">
          <a:xfrm>
            <a:off x="5557839" y="4597400"/>
            <a:ext cx="1069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3399"/>
                </a:solidFill>
                <a:effectLst/>
                <a:uLnTx/>
                <a:uFillTx/>
                <a:latin typeface="Arial" panose="020B0604020202020204" pitchFamily="34" charset="0"/>
                <a:ea typeface="+mn-ea"/>
                <a:cs typeface="Arial" panose="020B0604020202020204" pitchFamily="34" charset="0"/>
              </a:rPr>
              <a:t>Baseline</a:t>
            </a:r>
          </a:p>
        </p:txBody>
      </p:sp>
      <p:sp>
        <p:nvSpPr>
          <p:cNvPr id="659475" name="Line 19">
            <a:extLst>
              <a:ext uri="{FF2B5EF4-FFF2-40B4-BE49-F238E27FC236}">
                <a16:creationId xmlns:a16="http://schemas.microsoft.com/office/drawing/2014/main" id="{439A0431-C0C9-416C-9DB0-2C03648BE368}"/>
              </a:ext>
            </a:extLst>
          </p:cNvPr>
          <p:cNvSpPr>
            <a:spLocks noChangeShapeType="1"/>
          </p:cNvSpPr>
          <p:nvPr/>
        </p:nvSpPr>
        <p:spPr bwMode="auto">
          <a:xfrm>
            <a:off x="2417763" y="4352925"/>
            <a:ext cx="2057400" cy="0"/>
          </a:xfrm>
          <a:prstGeom prst="line">
            <a:avLst/>
          </a:prstGeom>
          <a:noFill/>
          <a:ln w="38100">
            <a:solidFill>
              <a:srgbClr val="FF3399"/>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76" name="Line 20">
            <a:extLst>
              <a:ext uri="{FF2B5EF4-FFF2-40B4-BE49-F238E27FC236}">
                <a16:creationId xmlns:a16="http://schemas.microsoft.com/office/drawing/2014/main" id="{A80A559E-7533-43C4-9926-D442715242EF}"/>
              </a:ext>
            </a:extLst>
          </p:cNvPr>
          <p:cNvSpPr>
            <a:spLocks noChangeShapeType="1"/>
          </p:cNvSpPr>
          <p:nvPr/>
        </p:nvSpPr>
        <p:spPr bwMode="auto">
          <a:xfrm>
            <a:off x="4856163" y="4352925"/>
            <a:ext cx="2362200" cy="0"/>
          </a:xfrm>
          <a:prstGeom prst="line">
            <a:avLst/>
          </a:prstGeom>
          <a:noFill/>
          <a:ln w="38100">
            <a:solidFill>
              <a:srgbClr val="FF3399"/>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9477" name="Line 21">
            <a:extLst>
              <a:ext uri="{FF2B5EF4-FFF2-40B4-BE49-F238E27FC236}">
                <a16:creationId xmlns:a16="http://schemas.microsoft.com/office/drawing/2014/main" id="{626F3934-9AE1-4CDA-9799-DBC7B0DD791C}"/>
              </a:ext>
            </a:extLst>
          </p:cNvPr>
          <p:cNvSpPr>
            <a:spLocks noChangeShapeType="1"/>
          </p:cNvSpPr>
          <p:nvPr/>
        </p:nvSpPr>
        <p:spPr bwMode="auto">
          <a:xfrm>
            <a:off x="7599363" y="4352925"/>
            <a:ext cx="2057400" cy="0"/>
          </a:xfrm>
          <a:prstGeom prst="line">
            <a:avLst/>
          </a:prstGeom>
          <a:noFill/>
          <a:ln w="38100">
            <a:solidFill>
              <a:srgbClr val="FF3399"/>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 name="Title 1">
            <a:extLst>
              <a:ext uri="{FF2B5EF4-FFF2-40B4-BE49-F238E27FC236}">
                <a16:creationId xmlns:a16="http://schemas.microsoft.com/office/drawing/2014/main" id="{73B3187F-2DE9-44EC-9FE7-E13B5E70E609}"/>
              </a:ext>
            </a:extLst>
          </p:cNvPr>
          <p:cNvSpPr txBox="1">
            <a:spLocks/>
          </p:cNvSpPr>
          <p:nvPr/>
        </p:nvSpPr>
        <p:spPr>
          <a:xfrm>
            <a:off x="1981200" y="274638"/>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Epipolar</a:t>
            </a:r>
            <a:r>
              <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geometry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 name="Text Box 14">
            <a:extLst>
              <a:ext uri="{FF2B5EF4-FFF2-40B4-BE49-F238E27FC236}">
                <a16:creationId xmlns:a16="http://schemas.microsoft.com/office/drawing/2014/main" id="{806B7510-61C3-42F6-BDB2-E3A19506427C}"/>
              </a:ext>
            </a:extLst>
          </p:cNvPr>
          <p:cNvSpPr txBox="1">
            <a:spLocks noChangeArrowheads="1"/>
          </p:cNvSpPr>
          <p:nvPr/>
        </p:nvSpPr>
        <p:spPr bwMode="auto">
          <a:xfrm>
            <a:off x="7408864" y="4633914"/>
            <a:ext cx="954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B0F0"/>
                </a:solidFill>
                <a:effectLst/>
                <a:uLnTx/>
                <a:uFillTx/>
                <a:latin typeface="Arial" panose="020B0604020202020204" pitchFamily="34" charset="0"/>
                <a:ea typeface="+mn-ea"/>
                <a:cs typeface="Arial" panose="020B0604020202020204" pitchFamily="34" charset="0"/>
              </a:rPr>
              <a:t>Epipole</a:t>
            </a:r>
          </a:p>
        </p:txBody>
      </p:sp>
      <p:sp>
        <p:nvSpPr>
          <p:cNvPr id="148503" name="TextBox 26">
            <a:extLst>
              <a:ext uri="{FF2B5EF4-FFF2-40B4-BE49-F238E27FC236}">
                <a16:creationId xmlns:a16="http://schemas.microsoft.com/office/drawing/2014/main" id="{96A132E7-CCC1-41A9-A51D-D10768B86DF4}"/>
              </a:ext>
            </a:extLst>
          </p:cNvPr>
          <p:cNvSpPr txBox="1">
            <a:spLocks noChangeArrowheads="1"/>
          </p:cNvSpPr>
          <p:nvPr/>
        </p:nvSpPr>
        <p:spPr bwMode="auto">
          <a:xfrm>
            <a:off x="2408238" y="5364163"/>
            <a:ext cx="7391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hlinkClick r:id="rId4"/>
              </a:rPr>
              <a:t>http://www.ai.sri.com/~luong/research/Meta3DViewer/EpipolarGeo.html</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594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65946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6594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65946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499"/>
                                          </p:stCondLst>
                                        </p:cTn>
                                        <p:tgtEl>
                                          <p:spTgt spid="6594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499"/>
                                          </p:stCondLst>
                                        </p:cTn>
                                        <p:tgtEl>
                                          <p:spTgt spid="65946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6594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65946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594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65946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65946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5947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499"/>
                                          </p:stCondLst>
                                        </p:cTn>
                                        <p:tgtEl>
                                          <p:spTgt spid="65947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499"/>
                                          </p:stCondLst>
                                        </p:cTn>
                                        <p:tgtEl>
                                          <p:spTgt spid="65947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65947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499"/>
                                          </p:stCondLst>
                                        </p:cTn>
                                        <p:tgtEl>
                                          <p:spTgt spid="65947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499"/>
                                          </p:stCondLst>
                                        </p:cTn>
                                        <p:tgtEl>
                                          <p:spTgt spid="65947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499"/>
                                          </p:stCondLst>
                                        </p:cTn>
                                        <p:tgtEl>
                                          <p:spTgt spid="6594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67" grpId="0" autoUpdateAnimBg="0"/>
      <p:bldP spid="659468" grpId="0" animBg="1"/>
      <p:bldP spid="659469" grpId="0" animBg="1"/>
      <p:bldP spid="659470" grpId="0" autoUpdateAnimBg="0"/>
      <p:bldP spid="659473" grpId="0" autoUpdateAnimBg="0"/>
      <p:bldP spid="659474" grpId="0" autoUpdateAnimBg="0"/>
      <p:bldP spid="26" grpId="0" autoUpdateAnimBg="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Content Placeholder 3">
            <a:extLst>
              <a:ext uri="{FF2B5EF4-FFF2-40B4-BE49-F238E27FC236}">
                <a16:creationId xmlns:a16="http://schemas.microsoft.com/office/drawing/2014/main" id="{25AA1143-0230-46DF-841E-70EA4D595514}"/>
              </a:ext>
            </a:extLst>
          </p:cNvPr>
          <p:cNvSpPr>
            <a:spLocks noGrp="1"/>
          </p:cNvSpPr>
          <p:nvPr>
            <p:ph idx="4294967295"/>
          </p:nvPr>
        </p:nvSpPr>
        <p:spPr>
          <a:xfrm>
            <a:off x="1828800" y="1417638"/>
            <a:ext cx="8686800" cy="4525962"/>
          </a:xfrm>
        </p:spPr>
        <p:txBody>
          <a:bodyPr/>
          <a:lstStyle/>
          <a:p>
            <a:pPr eaLnBrk="1" hangingPunct="1"/>
            <a:r>
              <a:rPr lang="en-US" altLang="en-US" sz="2400" b="1"/>
              <a:t>Baseline</a:t>
            </a:r>
            <a:r>
              <a:rPr lang="en-US" altLang="en-US" sz="2400"/>
              <a:t>: line joining the camera centers</a:t>
            </a:r>
          </a:p>
          <a:p>
            <a:pPr eaLnBrk="1" hangingPunct="1"/>
            <a:r>
              <a:rPr lang="en-US" altLang="en-US" sz="2400" b="1"/>
              <a:t>Epipole</a:t>
            </a:r>
            <a:r>
              <a:rPr lang="en-US" altLang="en-US" sz="2400"/>
              <a:t>: point of intersection of baseline with image plane</a:t>
            </a:r>
          </a:p>
          <a:p>
            <a:pPr eaLnBrk="1" hangingPunct="1"/>
            <a:r>
              <a:rPr lang="en-US" altLang="en-US" sz="2400" b="1"/>
              <a:t>Epipolar plane</a:t>
            </a:r>
            <a:r>
              <a:rPr lang="en-US" altLang="en-US" sz="2400"/>
              <a:t>: plane containing baseline and world point</a:t>
            </a:r>
          </a:p>
          <a:p>
            <a:pPr eaLnBrk="1" hangingPunct="1"/>
            <a:r>
              <a:rPr lang="en-US" altLang="en-US" sz="2400" b="1"/>
              <a:t>Epipolar line</a:t>
            </a:r>
            <a:r>
              <a:rPr lang="en-US" altLang="en-US" sz="2400"/>
              <a:t>: intersection of epipolar plane with the image plane</a:t>
            </a:r>
          </a:p>
          <a:p>
            <a:pPr eaLnBrk="1" hangingPunct="1"/>
            <a:endParaRPr lang="en-US" altLang="en-US" sz="2400"/>
          </a:p>
          <a:p>
            <a:pPr eaLnBrk="1" hangingPunct="1"/>
            <a:r>
              <a:rPr lang="en-US" altLang="en-US" sz="2400"/>
              <a:t>All epipolar lines intersect at the epipole</a:t>
            </a:r>
          </a:p>
          <a:p>
            <a:pPr eaLnBrk="1" hangingPunct="1"/>
            <a:r>
              <a:rPr lang="en-US" altLang="en-US" sz="2400"/>
              <a:t>An epipolar plane intersects the left and right image planes in epipolar lines</a:t>
            </a:r>
          </a:p>
          <a:p>
            <a:pPr eaLnBrk="1" hangingPunct="1"/>
            <a:endParaRPr lang="en-US" altLang="en-US" sz="2400"/>
          </a:p>
        </p:txBody>
      </p:sp>
      <p:sp>
        <p:nvSpPr>
          <p:cNvPr id="6" name="Title 1">
            <a:extLst>
              <a:ext uri="{FF2B5EF4-FFF2-40B4-BE49-F238E27FC236}">
                <a16:creationId xmlns:a16="http://schemas.microsoft.com/office/drawing/2014/main" id="{85BD202B-4E1F-43CC-AFAA-1BDE007EB5F2}"/>
              </a:ext>
            </a:extLst>
          </p:cNvPr>
          <p:cNvSpPr txBox="1">
            <a:spLocks/>
          </p:cNvSpPr>
          <p:nvPr/>
        </p:nvSpPr>
        <p:spPr>
          <a:xfrm>
            <a:off x="1981200" y="274638"/>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err="1">
                <a:ln>
                  <a:noFill/>
                </a:ln>
                <a:solidFill>
                  <a:srgbClr val="000000"/>
                </a:solidFill>
                <a:effectLst/>
                <a:uLnTx/>
                <a:uFillTx/>
                <a:latin typeface="Arial"/>
                <a:ea typeface="+mn-ea"/>
                <a:cs typeface="Arial" panose="020B0604020202020204" pitchFamily="34" charset="0"/>
              </a:rPr>
              <a:t>Epipolar</a:t>
            </a:r>
            <a:r>
              <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geometry: terms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 name="Rectangle 4">
            <a:extLst>
              <a:ext uri="{FF2B5EF4-FFF2-40B4-BE49-F238E27FC236}">
                <a16:creationId xmlns:a16="http://schemas.microsoft.com/office/drawing/2014/main" id="{5D99FC39-4045-4A15-939E-FBFA772CB53C}"/>
              </a:ext>
            </a:extLst>
          </p:cNvPr>
          <p:cNvSpPr>
            <a:spLocks noChangeArrowheads="1"/>
          </p:cNvSpPr>
          <p:nvPr/>
        </p:nvSpPr>
        <p:spPr bwMode="auto">
          <a:xfrm>
            <a:off x="2362201" y="6096001"/>
            <a:ext cx="6162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is the epipolar constraint useful?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custDataLst>
              <p:tags r:id="rId1"/>
            </p:custDataLst>
          </p:nvPr>
        </p:nvSpPr>
        <p:spPr/>
        <p:txBody>
          <a:bodyPr/>
          <a:lstStyle/>
          <a:p>
            <a:r>
              <a:rPr lang="en-US" altLang="en-US"/>
              <a:t>Fundamental matrix</a:t>
            </a:r>
          </a:p>
        </p:txBody>
      </p:sp>
      <p:sp>
        <p:nvSpPr>
          <p:cNvPr id="58371" name="Rectangle 3"/>
          <p:cNvSpPr>
            <a:spLocks noGrp="1" noChangeArrowheads="1"/>
          </p:cNvSpPr>
          <p:nvPr>
            <p:ph type="body" idx="1"/>
            <p:custDataLst>
              <p:tags r:id="rId2"/>
            </p:custDataLst>
          </p:nvPr>
        </p:nvSpPr>
        <p:spPr/>
        <p:txBody>
          <a:bodyPr/>
          <a:lstStyle/>
          <a:p>
            <a:r>
              <a:rPr lang="en-US" altLang="en-US" dirty="0"/>
              <a:t>Let </a:t>
            </a:r>
            <a:r>
              <a:rPr lang="en-US" altLang="en-US" i="1" dirty="0"/>
              <a:t>x</a:t>
            </a:r>
            <a:r>
              <a:rPr lang="en-US" altLang="en-US" dirty="0"/>
              <a:t> be a point in left image, </a:t>
            </a:r>
            <a:r>
              <a:rPr lang="en-US" altLang="en-US" i="1" dirty="0"/>
              <a:t>x’</a:t>
            </a:r>
            <a:r>
              <a:rPr lang="en-US" altLang="en-US" dirty="0"/>
              <a:t> in right image</a:t>
            </a:r>
          </a:p>
          <a:p>
            <a:endParaRPr lang="en-US" altLang="en-US" dirty="0"/>
          </a:p>
          <a:p>
            <a:endParaRPr lang="en-US" altLang="en-US" dirty="0"/>
          </a:p>
          <a:p>
            <a:endParaRPr lang="en-US" altLang="en-US" dirty="0"/>
          </a:p>
          <a:p>
            <a:endParaRPr lang="en-US" altLang="en-US" dirty="0"/>
          </a:p>
          <a:p>
            <a:r>
              <a:rPr lang="en-US" altLang="en-US" dirty="0" err="1"/>
              <a:t>Epipolar</a:t>
            </a:r>
            <a:r>
              <a:rPr lang="en-US" altLang="en-US" dirty="0"/>
              <a:t> relation</a:t>
            </a:r>
          </a:p>
          <a:p>
            <a:pPr lvl="1"/>
            <a:r>
              <a:rPr lang="en-US" altLang="en-US" i="1" dirty="0"/>
              <a:t>x </a:t>
            </a:r>
            <a:r>
              <a:rPr lang="en-US" altLang="en-US" dirty="0"/>
              <a:t>maps to </a:t>
            </a:r>
            <a:r>
              <a:rPr lang="en-US" altLang="en-US" dirty="0" err="1"/>
              <a:t>epipolar</a:t>
            </a:r>
            <a:r>
              <a:rPr lang="en-US" altLang="en-US" dirty="0"/>
              <a:t> line </a:t>
            </a:r>
            <a:r>
              <a:rPr lang="en-US" altLang="en-US" i="1" dirty="0"/>
              <a:t>l’</a:t>
            </a:r>
            <a:r>
              <a:rPr lang="en-US" altLang="en-US" dirty="0"/>
              <a:t> </a:t>
            </a:r>
          </a:p>
          <a:p>
            <a:pPr lvl="1"/>
            <a:r>
              <a:rPr lang="en-US" altLang="en-US" i="1" dirty="0"/>
              <a:t>x’ </a:t>
            </a:r>
            <a:r>
              <a:rPr lang="en-US" altLang="en-US" dirty="0"/>
              <a:t>maps to </a:t>
            </a:r>
            <a:r>
              <a:rPr lang="en-US" altLang="en-US" dirty="0" err="1"/>
              <a:t>epipolar</a:t>
            </a:r>
            <a:r>
              <a:rPr lang="en-US" altLang="en-US" dirty="0"/>
              <a:t> line </a:t>
            </a:r>
            <a:r>
              <a:rPr lang="en-US" altLang="en-US" i="1" dirty="0"/>
              <a:t>l</a:t>
            </a:r>
            <a:r>
              <a:rPr lang="en-US" altLang="en-US" dirty="0"/>
              <a:t> </a:t>
            </a:r>
          </a:p>
          <a:p>
            <a:r>
              <a:rPr lang="en-US" altLang="en-US" dirty="0" err="1"/>
              <a:t>Epipolar</a:t>
            </a:r>
            <a:r>
              <a:rPr lang="en-US" altLang="en-US" dirty="0"/>
              <a:t> mapping described by a 3x3 matrix </a:t>
            </a:r>
            <a:r>
              <a:rPr lang="en-US" altLang="en-US" i="1" dirty="0"/>
              <a:t>F:</a:t>
            </a:r>
          </a:p>
          <a:p>
            <a:endParaRPr lang="en-US" altLang="en-US" i="1" dirty="0"/>
          </a:p>
          <a:p>
            <a:endParaRPr lang="en-US" altLang="en-US" i="1" dirty="0"/>
          </a:p>
          <a:p>
            <a:endParaRPr lang="en-US" altLang="en-US" i="1" dirty="0"/>
          </a:p>
          <a:p>
            <a:r>
              <a:rPr lang="en-US" altLang="en-US" dirty="0"/>
              <a:t>It follows that:</a:t>
            </a:r>
          </a:p>
        </p:txBody>
      </p:sp>
      <p:grpSp>
        <p:nvGrpSpPr>
          <p:cNvPr id="139268" name="Group 4"/>
          <p:cNvGrpSpPr>
            <a:grpSpLocks/>
          </p:cNvGrpSpPr>
          <p:nvPr>
            <p:custDataLst>
              <p:tags r:id="rId3"/>
            </p:custDataLst>
          </p:nvPr>
        </p:nvGrpSpPr>
        <p:grpSpPr bwMode="auto">
          <a:xfrm>
            <a:off x="4687888" y="1414464"/>
            <a:ext cx="2855912" cy="1481137"/>
            <a:chOff x="2011" y="2235"/>
            <a:chExt cx="1799" cy="933"/>
          </a:xfrm>
        </p:grpSpPr>
        <p:sp>
          <p:nvSpPr>
            <p:cNvPr id="139272" name="Line 5"/>
            <p:cNvSpPr>
              <a:spLocks noChangeShapeType="1"/>
            </p:cNvSpPr>
            <p:nvPr>
              <p:custDataLst>
                <p:tags r:id="rId4"/>
              </p:custDataLst>
            </p:nvPr>
          </p:nvSpPr>
          <p:spPr bwMode="auto">
            <a:xfrm flipH="1" flipV="1">
              <a:off x="2541" y="2299"/>
              <a:ext cx="964" cy="579"/>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73" name="Freeform 6"/>
            <p:cNvSpPr>
              <a:spLocks/>
            </p:cNvSpPr>
            <p:nvPr>
              <p:custDataLst>
                <p:tags r:id="rId5"/>
              </p:custDataLst>
            </p:nvPr>
          </p:nvSpPr>
          <p:spPr bwMode="auto">
            <a:xfrm>
              <a:off x="2091" y="2428"/>
              <a:ext cx="514" cy="740"/>
            </a:xfrm>
            <a:custGeom>
              <a:avLst/>
              <a:gdLst>
                <a:gd name="T0" fmla="*/ 0 w 768"/>
                <a:gd name="T1" fmla="*/ 0 h 1104"/>
                <a:gd name="T2" fmla="*/ 0 w 768"/>
                <a:gd name="T3" fmla="*/ 324 h 1104"/>
                <a:gd name="T4" fmla="*/ 344 w 768"/>
                <a:gd name="T5" fmla="*/ 496 h 1104"/>
                <a:gd name="T6" fmla="*/ 344 w 768"/>
                <a:gd name="T7" fmla="*/ 172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cap="flat" cmpd="sng">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74" name="Freeform 7"/>
            <p:cNvSpPr>
              <a:spLocks/>
            </p:cNvSpPr>
            <p:nvPr>
              <p:custDataLst>
                <p:tags r:id="rId6"/>
              </p:custDataLst>
            </p:nvPr>
          </p:nvSpPr>
          <p:spPr bwMode="auto">
            <a:xfrm flipH="1">
              <a:off x="3216" y="2428"/>
              <a:ext cx="514" cy="740"/>
            </a:xfrm>
            <a:custGeom>
              <a:avLst/>
              <a:gdLst>
                <a:gd name="T0" fmla="*/ 0 w 768"/>
                <a:gd name="T1" fmla="*/ 0 h 1104"/>
                <a:gd name="T2" fmla="*/ 0 w 768"/>
                <a:gd name="T3" fmla="*/ 324 h 1104"/>
                <a:gd name="T4" fmla="*/ 344 w 768"/>
                <a:gd name="T5" fmla="*/ 496 h 1104"/>
                <a:gd name="T6" fmla="*/ 344 w 768"/>
                <a:gd name="T7" fmla="*/ 172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cap="flat" cmpd="sng">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75" name="Line 8"/>
            <p:cNvSpPr>
              <a:spLocks noChangeShapeType="1"/>
            </p:cNvSpPr>
            <p:nvPr>
              <p:custDataLst>
                <p:tags r:id="rId7"/>
              </p:custDataLst>
            </p:nvPr>
          </p:nvSpPr>
          <p:spPr bwMode="auto">
            <a:xfrm flipV="1">
              <a:off x="2284" y="2235"/>
              <a:ext cx="707" cy="59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76" name="Oval 9"/>
            <p:cNvSpPr>
              <a:spLocks noChangeArrowheads="1"/>
            </p:cNvSpPr>
            <p:nvPr>
              <p:custDataLst>
                <p:tags r:id="rId8"/>
              </p:custDataLst>
            </p:nvPr>
          </p:nvSpPr>
          <p:spPr bwMode="auto">
            <a:xfrm>
              <a:off x="2011" y="3023"/>
              <a:ext cx="32" cy="32"/>
            </a:xfrm>
            <a:prstGeom prst="ellipse">
              <a:avLst/>
            </a:prstGeom>
            <a:solidFill>
              <a:schemeClr val="tx2"/>
            </a:solidFill>
            <a:ln w="12700">
              <a:solidFill>
                <a:schemeClr val="tx2"/>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139277" name="Oval 10"/>
            <p:cNvSpPr>
              <a:spLocks noChangeArrowheads="1"/>
            </p:cNvSpPr>
            <p:nvPr>
              <p:custDataLst>
                <p:tags r:id="rId9"/>
              </p:custDataLst>
            </p:nvPr>
          </p:nvSpPr>
          <p:spPr bwMode="auto">
            <a:xfrm>
              <a:off x="3778" y="3023"/>
              <a:ext cx="32" cy="32"/>
            </a:xfrm>
            <a:prstGeom prst="ellipse">
              <a:avLst/>
            </a:prstGeom>
            <a:solidFill>
              <a:schemeClr val="tx2"/>
            </a:solidFill>
            <a:ln w="12700">
              <a:solidFill>
                <a:schemeClr val="tx2"/>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grpSp>
          <p:nvGrpSpPr>
            <p:cNvPr id="139278" name="Group 11"/>
            <p:cNvGrpSpPr>
              <a:grpSpLocks/>
            </p:cNvGrpSpPr>
            <p:nvPr/>
          </p:nvGrpSpPr>
          <p:grpSpPr bwMode="auto">
            <a:xfrm>
              <a:off x="2027" y="2428"/>
              <a:ext cx="1767" cy="611"/>
              <a:chOff x="1296" y="1872"/>
              <a:chExt cx="2640" cy="912"/>
            </a:xfrm>
          </p:grpSpPr>
          <p:sp>
            <p:nvSpPr>
              <p:cNvPr id="139288" name="Freeform 12"/>
              <p:cNvSpPr>
                <a:spLocks/>
              </p:cNvSpPr>
              <p:nvPr>
                <p:custDataLst>
                  <p:tags r:id="rId19"/>
                </p:custDataLst>
              </p:nvPr>
            </p:nvSpPr>
            <p:spPr bwMode="auto">
              <a:xfrm>
                <a:off x="1296" y="1872"/>
                <a:ext cx="2640" cy="912"/>
              </a:xfrm>
              <a:custGeom>
                <a:avLst/>
                <a:gdLst>
                  <a:gd name="T0" fmla="*/ 0 w 2640"/>
                  <a:gd name="T1" fmla="*/ 912 h 912"/>
                  <a:gd name="T2" fmla="*/ 2640 w 2640"/>
                  <a:gd name="T3" fmla="*/ 912 h 912"/>
                  <a:gd name="T4" fmla="*/ 1104 w 2640"/>
                  <a:gd name="T5" fmla="*/ 0 h 912"/>
                  <a:gd name="T6" fmla="*/ 0 w 2640"/>
                  <a:gd name="T7" fmla="*/ 912 h 912"/>
                  <a:gd name="T8" fmla="*/ 0 60000 65536"/>
                  <a:gd name="T9" fmla="*/ 0 60000 65536"/>
                  <a:gd name="T10" fmla="*/ 0 60000 65536"/>
                  <a:gd name="T11" fmla="*/ 0 60000 65536"/>
                  <a:gd name="T12" fmla="*/ 0 w 2640"/>
                  <a:gd name="T13" fmla="*/ 0 h 912"/>
                  <a:gd name="T14" fmla="*/ 2640 w 2640"/>
                  <a:gd name="T15" fmla="*/ 912 h 912"/>
                </a:gdLst>
                <a:ahLst/>
                <a:cxnLst>
                  <a:cxn ang="T8">
                    <a:pos x="T0" y="T1"/>
                  </a:cxn>
                  <a:cxn ang="T9">
                    <a:pos x="T2" y="T3"/>
                  </a:cxn>
                  <a:cxn ang="T10">
                    <a:pos x="T4" y="T5"/>
                  </a:cxn>
                  <a:cxn ang="T11">
                    <a:pos x="T6" y="T7"/>
                  </a:cxn>
                </a:cxnLst>
                <a:rect l="T12" t="T13" r="T14" b="T15"/>
                <a:pathLst>
                  <a:path w="2640" h="912">
                    <a:moveTo>
                      <a:pt x="0" y="912"/>
                    </a:moveTo>
                    <a:lnTo>
                      <a:pt x="2640" y="912"/>
                    </a:lnTo>
                    <a:lnTo>
                      <a:pt x="1104" y="0"/>
                    </a:lnTo>
                    <a:lnTo>
                      <a:pt x="0" y="912"/>
                    </a:lnTo>
                    <a:close/>
                  </a:path>
                </a:pathLst>
              </a:custGeom>
              <a:solidFill>
                <a:schemeClr val="bg2"/>
              </a:solidFill>
              <a:ln w="12700" cap="flat" cmpd="sng">
                <a:solidFill>
                  <a:schemeClr val="tx1"/>
                </a:solidFill>
                <a:prstDash val="solid"/>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89" name="Line 13"/>
              <p:cNvSpPr>
                <a:spLocks noChangeShapeType="1"/>
              </p:cNvSpPr>
              <p:nvPr>
                <p:custDataLst>
                  <p:tags r:id="rId20"/>
                </p:custDataLst>
              </p:nvPr>
            </p:nvSpPr>
            <p:spPr bwMode="auto">
              <a:xfrm>
                <a:off x="3072" y="2256"/>
                <a:ext cx="0" cy="43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90" name="Line 14"/>
              <p:cNvSpPr>
                <a:spLocks noChangeShapeType="1"/>
              </p:cNvSpPr>
              <p:nvPr>
                <p:custDataLst>
                  <p:tags r:id="rId21"/>
                </p:custDataLst>
              </p:nvPr>
            </p:nvSpPr>
            <p:spPr bwMode="auto">
              <a:xfrm>
                <a:off x="2160" y="2256"/>
                <a:ext cx="0" cy="48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91" name="Line 15"/>
              <p:cNvSpPr>
                <a:spLocks noChangeShapeType="1"/>
              </p:cNvSpPr>
              <p:nvPr>
                <p:custDataLst>
                  <p:tags r:id="rId22"/>
                </p:custDataLst>
              </p:nvPr>
            </p:nvSpPr>
            <p:spPr bwMode="auto">
              <a:xfrm flipH="1" flipV="1">
                <a:off x="1968" y="2160"/>
                <a:ext cx="192" cy="96"/>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39279" name="Line 16"/>
            <p:cNvSpPr>
              <a:spLocks noChangeShapeType="1"/>
            </p:cNvSpPr>
            <p:nvPr>
              <p:custDataLst>
                <p:tags r:id="rId10"/>
              </p:custDataLst>
            </p:nvPr>
          </p:nvSpPr>
          <p:spPr bwMode="auto">
            <a:xfrm flipV="1">
              <a:off x="3216" y="2782"/>
              <a:ext cx="514" cy="19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80" name="Text Box 17"/>
            <p:cNvSpPr txBox="1">
              <a:spLocks noChangeArrowheads="1"/>
            </p:cNvSpPr>
            <p:nvPr>
              <p:custDataLst>
                <p:tags r:id="rId11"/>
              </p:custDataLst>
            </p:nvPr>
          </p:nvSpPr>
          <p:spPr bwMode="auto">
            <a:xfrm>
              <a:off x="3564" y="2601"/>
              <a:ext cx="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a:t>
              </a:r>
              <a:endPar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81" name="Text Box 18"/>
            <p:cNvSpPr txBox="1">
              <a:spLocks noChangeArrowheads="1"/>
            </p:cNvSpPr>
            <p:nvPr>
              <p:custDataLst>
                <p:tags r:id="rId12"/>
              </p:custDataLst>
            </p:nvPr>
          </p:nvSpPr>
          <p:spPr bwMode="auto">
            <a:xfrm flipH="1">
              <a:off x="2064" y="2553"/>
              <a:ext cx="1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a:t>
              </a:r>
            </a:p>
          </p:txBody>
        </p:sp>
        <p:sp>
          <p:nvSpPr>
            <p:cNvPr id="139282" name="Line 19"/>
            <p:cNvSpPr>
              <a:spLocks noChangeShapeType="1"/>
            </p:cNvSpPr>
            <p:nvPr>
              <p:custDataLst>
                <p:tags r:id="rId13"/>
              </p:custDataLst>
            </p:nvPr>
          </p:nvSpPr>
          <p:spPr bwMode="auto">
            <a:xfrm flipH="1" flipV="1">
              <a:off x="2090" y="2718"/>
              <a:ext cx="513" cy="28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9283" name="Oval 20"/>
            <p:cNvSpPr>
              <a:spLocks noChangeArrowheads="1"/>
            </p:cNvSpPr>
            <p:nvPr>
              <p:custDataLst>
                <p:tags r:id="rId14"/>
              </p:custDataLst>
            </p:nvPr>
          </p:nvSpPr>
          <p:spPr bwMode="auto">
            <a:xfrm>
              <a:off x="2742" y="2396"/>
              <a:ext cx="48" cy="48"/>
            </a:xfrm>
            <a:prstGeom prst="ellipse">
              <a:avLst/>
            </a:prstGeom>
            <a:solidFill>
              <a:srgbClr val="FF0000"/>
            </a:solidFill>
            <a:ln w="12700">
              <a:solidFill>
                <a:schemeClr val="hlink"/>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139284" name="Text Box 21"/>
            <p:cNvSpPr txBox="1">
              <a:spLocks noChangeArrowheads="1"/>
            </p:cNvSpPr>
            <p:nvPr>
              <p:custDataLst>
                <p:tags r:id="rId15"/>
              </p:custDataLst>
            </p:nvPr>
          </p:nvSpPr>
          <p:spPr bwMode="auto">
            <a:xfrm flipH="1">
              <a:off x="2183" y="2792"/>
              <a:ext cx="1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x</a:t>
              </a:r>
            </a:p>
          </p:txBody>
        </p:sp>
        <p:sp>
          <p:nvSpPr>
            <p:cNvPr id="139285" name="Text Box 22"/>
            <p:cNvSpPr txBox="1">
              <a:spLocks noChangeArrowheads="1"/>
            </p:cNvSpPr>
            <p:nvPr>
              <p:custDataLst>
                <p:tags r:id="rId16"/>
              </p:custDataLst>
            </p:nvPr>
          </p:nvSpPr>
          <p:spPr bwMode="auto">
            <a:xfrm flipH="1">
              <a:off x="3397" y="2831"/>
              <a:ext cx="22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x’</a:t>
              </a:r>
            </a:p>
          </p:txBody>
        </p:sp>
        <p:sp>
          <p:nvSpPr>
            <p:cNvPr id="139286" name="Oval 23"/>
            <p:cNvSpPr>
              <a:spLocks noChangeArrowheads="1"/>
            </p:cNvSpPr>
            <p:nvPr>
              <p:custDataLst>
                <p:tags r:id="rId17"/>
              </p:custDataLst>
            </p:nvPr>
          </p:nvSpPr>
          <p:spPr bwMode="auto">
            <a:xfrm>
              <a:off x="2256" y="2800"/>
              <a:ext cx="48" cy="48"/>
            </a:xfrm>
            <a:prstGeom prst="ellipse">
              <a:avLst/>
            </a:prstGeom>
            <a:solidFill>
              <a:srgbClr val="FF0000"/>
            </a:solidFill>
            <a:ln w="12700">
              <a:solidFill>
                <a:schemeClr val="hlink"/>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139287" name="Oval 24"/>
            <p:cNvSpPr>
              <a:spLocks noChangeArrowheads="1"/>
            </p:cNvSpPr>
            <p:nvPr>
              <p:custDataLst>
                <p:tags r:id="rId18"/>
              </p:custDataLst>
            </p:nvPr>
          </p:nvSpPr>
          <p:spPr bwMode="auto">
            <a:xfrm>
              <a:off x="3476" y="2840"/>
              <a:ext cx="48" cy="48"/>
            </a:xfrm>
            <a:prstGeom prst="ellipse">
              <a:avLst/>
            </a:prstGeom>
            <a:solidFill>
              <a:srgbClr val="FF0000"/>
            </a:solidFill>
            <a:ln w="12700">
              <a:solidFill>
                <a:schemeClr val="hlink"/>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grpSp>
      <mc:AlternateContent xmlns:mc="http://schemas.openxmlformats.org/markup-compatibility/2006" xmlns:a14="http://schemas.microsoft.com/office/drawing/2010/main">
        <mc:Choice Requires="a14">
          <p:sp>
            <p:nvSpPr>
              <p:cNvPr id="2" name="TextBox 1"/>
              <p:cNvSpPr txBox="1"/>
              <p:nvPr/>
            </p:nvSpPr>
            <p:spPr>
              <a:xfrm>
                <a:off x="4987880" y="4809759"/>
                <a:ext cx="1627526" cy="984885"/>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𝑙</m:t>
                          </m:r>
                        </m:e>
                        <m: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sup>
                      </m:s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𝐹𝑥</m:t>
                      </m:r>
                    </m:oMath>
                  </m:oMathPara>
                </a14:m>
                <a:endParaRPr kumimoji="0" lang="en-US" sz="3200" b="0" i="0" u="none" strike="noStrike" kern="1200" cap="none" spc="0" normalizeH="0" baseline="0" noProof="0" dirty="0">
                  <a:ln>
                    <a:noFill/>
                  </a:ln>
                  <a:solidFill>
                    <a:srgbClr val="000000"/>
                  </a:solidFill>
                  <a:effectLst/>
                  <a:uLnTx/>
                  <a:uFillTx/>
                  <a:latin typeface="Times"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𝑙</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sSup>
                        <m:sSupPr>
                          <m:ctrlP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𝐹</m:t>
                          </m:r>
                        </m:e>
                        <m: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𝑇</m:t>
                          </m:r>
                        </m:sup>
                      </m:s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𝑥</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oMath>
                  </m:oMathPara>
                </a14:m>
                <a:endParaRPr kumimoji="0" lang="en-US" sz="3200" b="0" i="0" u="none" strike="noStrike" kern="1200" cap="none" spc="0" normalizeH="0" baseline="0" noProof="0" dirty="0">
                  <a:ln>
                    <a:noFill/>
                  </a:ln>
                  <a:solidFill>
                    <a:srgbClr val="000000"/>
                  </a:solidFill>
                  <a:effectLst/>
                  <a:uLnTx/>
                  <a:uFillTx/>
                  <a:latin typeface="Times" charset="0"/>
                  <a:ea typeface="+mn-ea"/>
                  <a:cs typeface="Arial" panose="020B060402020202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4987880" y="4809759"/>
                <a:ext cx="1627526" cy="984885"/>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4492145" y="6002723"/>
                <a:ext cx="1709827" cy="492443"/>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𝑥</m:t>
                          </m:r>
                        </m:e>
                        <m: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sup>
                      </m:s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𝐹𝑥</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=0</m:t>
                      </m:r>
                    </m:oMath>
                  </m:oMathPara>
                </a14:m>
                <a:endParaRPr kumimoji="0" lang="en-US" sz="3200" b="0" i="0" u="none" strike="noStrike" kern="1200" cap="none" spc="0" normalizeH="0" baseline="0" noProof="0" dirty="0">
                  <a:ln>
                    <a:noFill/>
                  </a:ln>
                  <a:solidFill>
                    <a:srgbClr val="000000"/>
                  </a:solidFill>
                  <a:effectLst/>
                  <a:uLnTx/>
                  <a:uFillTx/>
                  <a:latin typeface="Times" charset="0"/>
                  <a:ea typeface="+mn-ea"/>
                  <a:cs typeface="Arial" panose="020B0604020202020204" pitchFamily="34"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4492145" y="6002723"/>
                <a:ext cx="1709827" cy="492443"/>
              </a:xfrm>
              <a:prstGeom prst="rect">
                <a:avLst/>
              </a:prstGeom>
              <a:blipFill>
                <a:blip r:embed="rId2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78391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371">
                                            <p:txEl>
                                              <p:pRg st="8" end="8"/>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8371">
                                            <p:txEl>
                                              <p:pRg st="12" end="12"/>
                                            </p:txEl>
                                          </p:spTgt>
                                        </p:tgtEl>
                                        <p:attrNameLst>
                                          <p:attrName>style.visibility</p:attrName>
                                        </p:attrNameLst>
                                      </p:cBhvr>
                                      <p:to>
                                        <p:strVal val="visible"/>
                                      </p:to>
                                    </p:se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custDataLst>
              <p:tags r:id="rId1"/>
            </p:custDataLst>
          </p:nvPr>
        </p:nvSpPr>
        <p:spPr/>
        <p:txBody>
          <a:bodyPr/>
          <a:lstStyle/>
          <a:p>
            <a:r>
              <a:rPr lang="en-US" altLang="en-US"/>
              <a:t>Fundamental matrix</a:t>
            </a:r>
          </a:p>
        </p:txBody>
      </p:sp>
      <p:sp>
        <p:nvSpPr>
          <p:cNvPr id="141315" name="Rectangle 3"/>
          <p:cNvSpPr>
            <a:spLocks noGrp="1" noChangeArrowheads="1"/>
          </p:cNvSpPr>
          <p:nvPr>
            <p:ph type="body" idx="1"/>
            <p:custDataLst>
              <p:tags r:id="rId2"/>
            </p:custDataLst>
          </p:nvPr>
        </p:nvSpPr>
        <p:spPr/>
        <p:txBody>
          <a:bodyPr/>
          <a:lstStyle/>
          <a:p>
            <a:r>
              <a:rPr lang="en-US" altLang="en-US" dirty="0"/>
              <a:t>This matrix F is called</a:t>
            </a:r>
          </a:p>
          <a:p>
            <a:pPr lvl="1"/>
            <a:r>
              <a:rPr lang="en-US" altLang="en-US" dirty="0"/>
              <a:t>the “Essential Matrix”</a:t>
            </a:r>
          </a:p>
          <a:p>
            <a:pPr lvl="2"/>
            <a:r>
              <a:rPr lang="en-US" altLang="en-US" dirty="0"/>
              <a:t>when image intrinsic parameters are known</a:t>
            </a:r>
          </a:p>
          <a:p>
            <a:pPr lvl="1"/>
            <a:r>
              <a:rPr lang="en-US" altLang="en-US" dirty="0"/>
              <a:t>the “Fundamental Matrix”</a:t>
            </a:r>
          </a:p>
          <a:p>
            <a:pPr lvl="2"/>
            <a:r>
              <a:rPr lang="en-US" altLang="en-US" dirty="0"/>
              <a:t>more generally (uncalibrated case)</a:t>
            </a:r>
          </a:p>
          <a:p>
            <a:endParaRPr lang="en-US" altLang="en-US" dirty="0"/>
          </a:p>
          <a:p>
            <a:r>
              <a:rPr lang="en-US" altLang="en-US" dirty="0"/>
              <a:t>Can solve for F from point correspondences</a:t>
            </a:r>
          </a:p>
          <a:p>
            <a:pPr lvl="1"/>
            <a:r>
              <a:rPr lang="en-US" altLang="en-US" dirty="0"/>
              <a:t>Each </a:t>
            </a:r>
            <a:r>
              <a:rPr lang="en-US" altLang="en-US" i="1" dirty="0"/>
              <a:t>(x, x’)</a:t>
            </a:r>
            <a:r>
              <a:rPr lang="en-US" altLang="en-US" dirty="0"/>
              <a:t> pair gives one linear equation in entries of F</a:t>
            </a:r>
          </a:p>
          <a:p>
            <a:pPr lvl="1"/>
            <a:endParaRPr lang="en-US" altLang="en-US" dirty="0"/>
          </a:p>
          <a:p>
            <a:pPr lvl="1"/>
            <a:endParaRPr lang="en-US" altLang="en-US" dirty="0"/>
          </a:p>
          <a:p>
            <a:pPr lvl="1"/>
            <a:r>
              <a:rPr lang="en-US" altLang="en-US" dirty="0"/>
              <a:t>F has 9 entries, but really only 7 degrees of freedom.</a:t>
            </a:r>
          </a:p>
          <a:p>
            <a:pPr lvl="1"/>
            <a:r>
              <a:rPr lang="en-US" altLang="en-US" dirty="0"/>
              <a:t>With 8 points it is simple to solve for F, but it is also possible with 7. See </a:t>
            </a:r>
            <a:r>
              <a:rPr lang="en-US" altLang="en-US" dirty="0">
                <a:hlinkClick r:id="rId5"/>
              </a:rPr>
              <a:t>Marc </a:t>
            </a:r>
            <a:r>
              <a:rPr lang="en-US" altLang="en-US" dirty="0" err="1">
                <a:hlinkClick r:id="rId5"/>
              </a:rPr>
              <a:t>Pollefey’s</a:t>
            </a:r>
            <a:r>
              <a:rPr lang="en-US" altLang="en-US" dirty="0">
                <a:hlinkClick r:id="rId5"/>
              </a:rPr>
              <a:t> notes </a:t>
            </a:r>
            <a:r>
              <a:rPr lang="en-US" altLang="en-US" dirty="0"/>
              <a:t>for a nice tutorial</a:t>
            </a:r>
          </a:p>
          <a:p>
            <a:endParaRPr lang="en-US" altLang="en-US" dirty="0"/>
          </a:p>
        </p:txBody>
      </p:sp>
      <mc:AlternateContent xmlns:mc="http://schemas.openxmlformats.org/markup-compatibility/2006" xmlns:a14="http://schemas.microsoft.com/office/drawing/2010/main">
        <mc:Choice Requires="a14">
          <p:sp>
            <p:nvSpPr>
              <p:cNvPr id="5" name="TextBox 4"/>
              <p:cNvSpPr txBox="1"/>
              <p:nvPr/>
            </p:nvSpPr>
            <p:spPr>
              <a:xfrm>
                <a:off x="4800601" y="4114801"/>
                <a:ext cx="1709827" cy="492443"/>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𝑥</m:t>
                          </m:r>
                        </m:e>
                        <m: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sup>
                      </m:sSup>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𝐹𝑥</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=0</m:t>
                      </m:r>
                    </m:oMath>
                  </m:oMathPara>
                </a14:m>
                <a:endParaRPr kumimoji="0" lang="en-US" sz="3200" b="0" i="0" u="none" strike="noStrike" kern="1200" cap="none" spc="0" normalizeH="0" baseline="0" noProof="0" dirty="0">
                  <a:ln>
                    <a:noFill/>
                  </a:ln>
                  <a:solidFill>
                    <a:srgbClr val="000000"/>
                  </a:solidFill>
                  <a:effectLst/>
                  <a:uLnTx/>
                  <a:uFillTx/>
                  <a:latin typeface="Times" charset="0"/>
                  <a:ea typeface="+mn-ea"/>
                  <a:cs typeface="Arial" panose="020B0604020202020204" pitchFamily="34"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800601" y="4114801"/>
                <a:ext cx="1709827" cy="492443"/>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1901170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Freeform 2">
            <a:extLst>
              <a:ext uri="{FF2B5EF4-FFF2-40B4-BE49-F238E27FC236}">
                <a16:creationId xmlns:a16="http://schemas.microsoft.com/office/drawing/2014/main" id="{6C1A5C7C-71F6-47B8-AD03-AD999724AA70}"/>
              </a:ext>
            </a:extLst>
          </p:cNvPr>
          <p:cNvSpPr>
            <a:spLocks/>
          </p:cNvSpPr>
          <p:nvPr/>
        </p:nvSpPr>
        <p:spPr bwMode="auto">
          <a:xfrm>
            <a:off x="7942264" y="685800"/>
            <a:ext cx="1220787" cy="839788"/>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47" name="Line 3">
            <a:extLst>
              <a:ext uri="{FF2B5EF4-FFF2-40B4-BE49-F238E27FC236}">
                <a16:creationId xmlns:a16="http://schemas.microsoft.com/office/drawing/2014/main" id="{C12A2F7B-CD6E-49CE-8975-0E190B71CCB4}"/>
              </a:ext>
            </a:extLst>
          </p:cNvPr>
          <p:cNvSpPr>
            <a:spLocks noChangeShapeType="1"/>
          </p:cNvSpPr>
          <p:nvPr/>
        </p:nvSpPr>
        <p:spPr bwMode="auto">
          <a:xfrm>
            <a:off x="5351463" y="4038600"/>
            <a:ext cx="3251200" cy="1828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48" name="Line 4">
            <a:extLst>
              <a:ext uri="{FF2B5EF4-FFF2-40B4-BE49-F238E27FC236}">
                <a16:creationId xmlns:a16="http://schemas.microsoft.com/office/drawing/2014/main" id="{25B0ACC6-FE57-41B6-9D42-95AF3EBADDEB}"/>
              </a:ext>
            </a:extLst>
          </p:cNvPr>
          <p:cNvSpPr>
            <a:spLocks noChangeShapeType="1"/>
          </p:cNvSpPr>
          <p:nvPr/>
        </p:nvSpPr>
        <p:spPr bwMode="auto">
          <a:xfrm flipV="1">
            <a:off x="6672263" y="990600"/>
            <a:ext cx="1795462" cy="1771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49" name="Freeform 5">
            <a:extLst>
              <a:ext uri="{FF2B5EF4-FFF2-40B4-BE49-F238E27FC236}">
                <a16:creationId xmlns:a16="http://schemas.microsoft.com/office/drawing/2014/main" id="{2BB0330F-C021-4BC3-AAA5-CEF258BBBB5E}"/>
              </a:ext>
            </a:extLst>
          </p:cNvPr>
          <p:cNvSpPr>
            <a:spLocks/>
          </p:cNvSpPr>
          <p:nvPr/>
        </p:nvSpPr>
        <p:spPr bwMode="auto">
          <a:xfrm>
            <a:off x="5283200" y="1447800"/>
            <a:ext cx="1695450" cy="1601788"/>
          </a:xfrm>
          <a:custGeom>
            <a:avLst/>
            <a:gdLst>
              <a:gd name="T0" fmla="*/ 2147483647 w 1201"/>
              <a:gd name="T1" fmla="*/ 2147483647 h 1009"/>
              <a:gd name="T2" fmla="*/ 2147483647 w 1201"/>
              <a:gd name="T3" fmla="*/ 2147483647 h 1009"/>
              <a:gd name="T4" fmla="*/ 2147483647 w 1201"/>
              <a:gd name="T5" fmla="*/ 2147483647 h 1009"/>
              <a:gd name="T6" fmla="*/ 0 w 1201"/>
              <a:gd name="T7" fmla="*/ 0 h 1009"/>
              <a:gd name="T8" fmla="*/ 2147483647 w 1201"/>
              <a:gd name="T9" fmla="*/ 2147483647 h 1009"/>
              <a:gd name="T10" fmla="*/ 0 60000 65536"/>
              <a:gd name="T11" fmla="*/ 0 60000 65536"/>
              <a:gd name="T12" fmla="*/ 0 60000 65536"/>
              <a:gd name="T13" fmla="*/ 0 60000 65536"/>
              <a:gd name="T14" fmla="*/ 0 60000 65536"/>
              <a:gd name="T15" fmla="*/ 0 w 1201"/>
              <a:gd name="T16" fmla="*/ 0 h 1009"/>
              <a:gd name="T17" fmla="*/ 1201 w 1201"/>
              <a:gd name="T18" fmla="*/ 1009 h 1009"/>
            </a:gdLst>
            <a:ahLst/>
            <a:cxnLst>
              <a:cxn ang="T10">
                <a:pos x="T0" y="T1"/>
              </a:cxn>
              <a:cxn ang="T11">
                <a:pos x="T2" y="T3"/>
              </a:cxn>
              <a:cxn ang="T12">
                <a:pos x="T4" y="T5"/>
              </a:cxn>
              <a:cxn ang="T13">
                <a:pos x="T6" y="T7"/>
              </a:cxn>
              <a:cxn ang="T14">
                <a:pos x="T8" y="T9"/>
              </a:cxn>
            </a:cxnLst>
            <a:rect l="T15" t="T16" r="T17" b="T18"/>
            <a:pathLst>
              <a:path w="1201" h="1009">
                <a:moveTo>
                  <a:pt x="336" y="576"/>
                </a:moveTo>
                <a:lnTo>
                  <a:pt x="1200" y="1008"/>
                </a:lnTo>
                <a:lnTo>
                  <a:pt x="864" y="432"/>
                </a:lnTo>
                <a:lnTo>
                  <a:pt x="0" y="0"/>
                </a:lnTo>
                <a:lnTo>
                  <a:pt x="336" y="576"/>
                </a:lnTo>
              </a:path>
            </a:pathLst>
          </a:custGeom>
          <a:solidFill>
            <a:srgbClr val="919191"/>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0" name="Line 6">
            <a:extLst>
              <a:ext uri="{FF2B5EF4-FFF2-40B4-BE49-F238E27FC236}">
                <a16:creationId xmlns:a16="http://schemas.microsoft.com/office/drawing/2014/main" id="{12C97C7A-340F-4959-B22E-6EAC95BED1F5}"/>
              </a:ext>
            </a:extLst>
          </p:cNvPr>
          <p:cNvSpPr>
            <a:spLocks noChangeShapeType="1"/>
          </p:cNvSpPr>
          <p:nvPr/>
        </p:nvSpPr>
        <p:spPr bwMode="auto">
          <a:xfrm flipH="1" flipV="1">
            <a:off x="8467726" y="990600"/>
            <a:ext cx="66675" cy="2438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1" name="Line 7">
            <a:extLst>
              <a:ext uri="{FF2B5EF4-FFF2-40B4-BE49-F238E27FC236}">
                <a16:creationId xmlns:a16="http://schemas.microsoft.com/office/drawing/2014/main" id="{0DB40702-1ED4-4168-9147-584BE375E56B}"/>
              </a:ext>
            </a:extLst>
          </p:cNvPr>
          <p:cNvSpPr>
            <a:spLocks noChangeShapeType="1"/>
          </p:cNvSpPr>
          <p:nvPr/>
        </p:nvSpPr>
        <p:spPr bwMode="auto">
          <a:xfrm flipV="1">
            <a:off x="5994401" y="2743200"/>
            <a:ext cx="677863" cy="666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2" name="Freeform 8">
            <a:extLst>
              <a:ext uri="{FF2B5EF4-FFF2-40B4-BE49-F238E27FC236}">
                <a16:creationId xmlns:a16="http://schemas.microsoft.com/office/drawing/2014/main" id="{254D9789-8295-4936-AA23-6E1758615B3C}"/>
              </a:ext>
            </a:extLst>
          </p:cNvPr>
          <p:cNvSpPr>
            <a:spLocks/>
          </p:cNvSpPr>
          <p:nvPr/>
        </p:nvSpPr>
        <p:spPr bwMode="auto">
          <a:xfrm>
            <a:off x="8061326" y="2743200"/>
            <a:ext cx="1558925" cy="1525588"/>
          </a:xfrm>
          <a:custGeom>
            <a:avLst/>
            <a:gdLst>
              <a:gd name="T0" fmla="*/ 0 w 1105"/>
              <a:gd name="T1" fmla="*/ 2147483647 h 961"/>
              <a:gd name="T2" fmla="*/ 0 w 1105"/>
              <a:gd name="T3" fmla="*/ 2147483647 h 961"/>
              <a:gd name="T4" fmla="*/ 2147483647 w 1105"/>
              <a:gd name="T5" fmla="*/ 2147483647 h 961"/>
              <a:gd name="T6" fmla="*/ 2147483647 w 1105"/>
              <a:gd name="T7" fmla="*/ 0 h 961"/>
              <a:gd name="T8" fmla="*/ 0 w 1105"/>
              <a:gd name="T9" fmla="*/ 2147483647 h 961"/>
              <a:gd name="T10" fmla="*/ 0 60000 65536"/>
              <a:gd name="T11" fmla="*/ 0 60000 65536"/>
              <a:gd name="T12" fmla="*/ 0 60000 65536"/>
              <a:gd name="T13" fmla="*/ 0 60000 65536"/>
              <a:gd name="T14" fmla="*/ 0 60000 65536"/>
              <a:gd name="T15" fmla="*/ 0 w 1105"/>
              <a:gd name="T16" fmla="*/ 0 h 961"/>
              <a:gd name="T17" fmla="*/ 1105 w 1105"/>
              <a:gd name="T18" fmla="*/ 961 h 961"/>
            </a:gdLst>
            <a:ahLst/>
            <a:cxnLst>
              <a:cxn ang="T10">
                <a:pos x="T0" y="T1"/>
              </a:cxn>
              <a:cxn ang="T11">
                <a:pos x="T2" y="T3"/>
              </a:cxn>
              <a:cxn ang="T12">
                <a:pos x="T4" y="T5"/>
              </a:cxn>
              <a:cxn ang="T13">
                <a:pos x="T6" y="T7"/>
              </a:cxn>
              <a:cxn ang="T14">
                <a:pos x="T8" y="T9"/>
              </a:cxn>
            </a:cxnLst>
            <a:rect l="T15" t="T16" r="T17" b="T18"/>
            <a:pathLst>
              <a:path w="1105" h="961">
                <a:moveTo>
                  <a:pt x="0" y="202"/>
                </a:moveTo>
                <a:lnTo>
                  <a:pt x="0" y="960"/>
                </a:lnTo>
                <a:lnTo>
                  <a:pt x="1104" y="758"/>
                </a:lnTo>
                <a:lnTo>
                  <a:pt x="1104" y="0"/>
                </a:lnTo>
                <a:lnTo>
                  <a:pt x="0" y="202"/>
                </a:lnTo>
              </a:path>
            </a:pathLst>
          </a:custGeom>
          <a:solidFill>
            <a:srgbClr val="919191"/>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3" name="Line 9">
            <a:extLst>
              <a:ext uri="{FF2B5EF4-FFF2-40B4-BE49-F238E27FC236}">
                <a16:creationId xmlns:a16="http://schemas.microsoft.com/office/drawing/2014/main" id="{697C905B-EA4A-4D92-86D2-BF26D6BEF8CF}"/>
              </a:ext>
            </a:extLst>
          </p:cNvPr>
          <p:cNvSpPr>
            <a:spLocks noChangeShapeType="1"/>
          </p:cNvSpPr>
          <p:nvPr/>
        </p:nvSpPr>
        <p:spPr bwMode="auto">
          <a:xfrm flipH="1" flipV="1">
            <a:off x="8534401" y="3429000"/>
            <a:ext cx="34925" cy="1428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4" name="Line 10">
            <a:extLst>
              <a:ext uri="{FF2B5EF4-FFF2-40B4-BE49-F238E27FC236}">
                <a16:creationId xmlns:a16="http://schemas.microsoft.com/office/drawing/2014/main" id="{40A8625E-B009-439F-A3A9-617CE1A24133}"/>
              </a:ext>
            </a:extLst>
          </p:cNvPr>
          <p:cNvSpPr>
            <a:spLocks noChangeShapeType="1"/>
          </p:cNvSpPr>
          <p:nvPr/>
        </p:nvSpPr>
        <p:spPr bwMode="auto">
          <a:xfrm flipV="1">
            <a:off x="5351464" y="3409950"/>
            <a:ext cx="642937" cy="628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5" name="Line 11">
            <a:extLst>
              <a:ext uri="{FF2B5EF4-FFF2-40B4-BE49-F238E27FC236}">
                <a16:creationId xmlns:a16="http://schemas.microsoft.com/office/drawing/2014/main" id="{8967A61C-91F6-4197-874A-323AF29509E1}"/>
              </a:ext>
            </a:extLst>
          </p:cNvPr>
          <p:cNvSpPr>
            <a:spLocks noChangeShapeType="1"/>
          </p:cNvSpPr>
          <p:nvPr/>
        </p:nvSpPr>
        <p:spPr bwMode="auto">
          <a:xfrm flipH="1" flipV="1">
            <a:off x="8569325" y="4857750"/>
            <a:ext cx="33338" cy="1009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6" name="Freeform 14">
            <a:extLst>
              <a:ext uri="{FF2B5EF4-FFF2-40B4-BE49-F238E27FC236}">
                <a16:creationId xmlns:a16="http://schemas.microsoft.com/office/drawing/2014/main" id="{9A8FABE5-BC73-4701-A74D-B682E25A4B1D}"/>
              </a:ext>
            </a:extLst>
          </p:cNvPr>
          <p:cNvSpPr>
            <a:spLocks/>
          </p:cNvSpPr>
          <p:nvPr/>
        </p:nvSpPr>
        <p:spPr bwMode="auto">
          <a:xfrm rot="-1766867">
            <a:off x="8556625" y="5854701"/>
            <a:ext cx="285750" cy="485775"/>
          </a:xfrm>
          <a:custGeom>
            <a:avLst/>
            <a:gdLst>
              <a:gd name="T0" fmla="*/ 2147483647 w 202"/>
              <a:gd name="T1" fmla="*/ 2147483647 h 306"/>
              <a:gd name="T2" fmla="*/ 0 w 202"/>
              <a:gd name="T3" fmla="*/ 2147483647 h 306"/>
              <a:gd name="T4" fmla="*/ 2147483647 w 202"/>
              <a:gd name="T5" fmla="*/ 2147483647 h 306"/>
              <a:gd name="T6" fmla="*/ 2147483647 w 202"/>
              <a:gd name="T7" fmla="*/ 2147483647 h 306"/>
              <a:gd name="T8" fmla="*/ 2147483647 w 202"/>
              <a:gd name="T9" fmla="*/ 2147483647 h 306"/>
              <a:gd name="T10" fmla="*/ 2147483647 w 202"/>
              <a:gd name="T11" fmla="*/ 2147483647 h 306"/>
              <a:gd name="T12" fmla="*/ 2147483647 w 202"/>
              <a:gd name="T13" fmla="*/ 2147483647 h 306"/>
              <a:gd name="T14" fmla="*/ 2147483647 w 202"/>
              <a:gd name="T15" fmla="*/ 2147483647 h 306"/>
              <a:gd name="T16" fmla="*/ 2147483647 w 202"/>
              <a:gd name="T17" fmla="*/ 2147483647 h 306"/>
              <a:gd name="T18" fmla="*/ 2147483647 w 202"/>
              <a:gd name="T19" fmla="*/ 2147483647 h 306"/>
              <a:gd name="T20" fmla="*/ 2147483647 w 202"/>
              <a:gd name="T21" fmla="*/ 2147483647 h 306"/>
              <a:gd name="T22" fmla="*/ 2147483647 w 202"/>
              <a:gd name="T23" fmla="*/ 2147483647 h 306"/>
              <a:gd name="T24" fmla="*/ 2147483647 w 202"/>
              <a:gd name="T25" fmla="*/ 2147483647 h 306"/>
              <a:gd name="T26" fmla="*/ 2147483647 w 202"/>
              <a:gd name="T27" fmla="*/ 2147483647 h 306"/>
              <a:gd name="T28" fmla="*/ 2147483647 w 202"/>
              <a:gd name="T29" fmla="*/ 0 h 306"/>
              <a:gd name="T30" fmla="*/ 2147483647 w 202"/>
              <a:gd name="T31" fmla="*/ 0 h 306"/>
              <a:gd name="T32" fmla="*/ 2147483647 w 202"/>
              <a:gd name="T33" fmla="*/ 2147483647 h 306"/>
              <a:gd name="T34" fmla="*/ 2147483647 w 202"/>
              <a:gd name="T35" fmla="*/ 2147483647 h 306"/>
              <a:gd name="T36" fmla="*/ 2147483647 w 202"/>
              <a:gd name="T37" fmla="*/ 2147483647 h 306"/>
              <a:gd name="T38" fmla="*/ 2147483647 w 202"/>
              <a:gd name="T39" fmla="*/ 2147483647 h 306"/>
              <a:gd name="T40" fmla="*/ 2147483647 w 202"/>
              <a:gd name="T41" fmla="*/ 2147483647 h 306"/>
              <a:gd name="T42" fmla="*/ 2147483647 w 202"/>
              <a:gd name="T43" fmla="*/ 2147483647 h 306"/>
              <a:gd name="T44" fmla="*/ 2147483647 w 202"/>
              <a:gd name="T45" fmla="*/ 2147483647 h 306"/>
              <a:gd name="T46" fmla="*/ 2147483647 w 202"/>
              <a:gd name="T47" fmla="*/ 2147483647 h 306"/>
              <a:gd name="T48" fmla="*/ 2147483647 w 202"/>
              <a:gd name="T49" fmla="*/ 2147483647 h 306"/>
              <a:gd name="T50" fmla="*/ 2147483647 w 202"/>
              <a:gd name="T51" fmla="*/ 2147483647 h 306"/>
              <a:gd name="T52" fmla="*/ 2147483647 w 202"/>
              <a:gd name="T53" fmla="*/ 2147483647 h 306"/>
              <a:gd name="T54" fmla="*/ 2147483647 w 202"/>
              <a:gd name="T55" fmla="*/ 2147483647 h 306"/>
              <a:gd name="T56" fmla="*/ 2147483647 w 202"/>
              <a:gd name="T57" fmla="*/ 2147483647 h 306"/>
              <a:gd name="T58" fmla="*/ 2147483647 w 202"/>
              <a:gd name="T59" fmla="*/ 2147483647 h 306"/>
              <a:gd name="T60" fmla="*/ 2147483647 w 202"/>
              <a:gd name="T61" fmla="*/ 2147483647 h 306"/>
              <a:gd name="T62" fmla="*/ 2147483647 w 202"/>
              <a:gd name="T63" fmla="*/ 2147483647 h 306"/>
              <a:gd name="T64" fmla="*/ 2147483647 w 202"/>
              <a:gd name="T65" fmla="*/ 2147483647 h 306"/>
              <a:gd name="T66" fmla="*/ 2147483647 w 202"/>
              <a:gd name="T67" fmla="*/ 2147483647 h 306"/>
              <a:gd name="T68" fmla="*/ 2147483647 w 202"/>
              <a:gd name="T69" fmla="*/ 2147483647 h 306"/>
              <a:gd name="T70" fmla="*/ 2147483647 w 202"/>
              <a:gd name="T71" fmla="*/ 2147483647 h 306"/>
              <a:gd name="T72" fmla="*/ 2147483647 w 202"/>
              <a:gd name="T73" fmla="*/ 2147483647 h 306"/>
              <a:gd name="T74" fmla="*/ 2147483647 w 202"/>
              <a:gd name="T75" fmla="*/ 2147483647 h 306"/>
              <a:gd name="T76" fmla="*/ 2147483647 w 202"/>
              <a:gd name="T77" fmla="*/ 2147483647 h 306"/>
              <a:gd name="T78" fmla="*/ 2147483647 w 202"/>
              <a:gd name="T79" fmla="*/ 2147483647 h 306"/>
              <a:gd name="T80" fmla="*/ 2147483647 w 202"/>
              <a:gd name="T81" fmla="*/ 2147483647 h 306"/>
              <a:gd name="T82" fmla="*/ 2147483647 w 202"/>
              <a:gd name="T83" fmla="*/ 2147483647 h 306"/>
              <a:gd name="T84" fmla="*/ 2147483647 w 202"/>
              <a:gd name="T85" fmla="*/ 2147483647 h 306"/>
              <a:gd name="T86" fmla="*/ 2147483647 w 202"/>
              <a:gd name="T87" fmla="*/ 2147483647 h 306"/>
              <a:gd name="T88" fmla="*/ 2147483647 w 202"/>
              <a:gd name="T89" fmla="*/ 2147483647 h 306"/>
              <a:gd name="T90" fmla="*/ 2147483647 w 202"/>
              <a:gd name="T91" fmla="*/ 2147483647 h 306"/>
              <a:gd name="T92" fmla="*/ 2147483647 w 202"/>
              <a:gd name="T93" fmla="*/ 2147483647 h 306"/>
              <a:gd name="T94" fmla="*/ 2147483647 w 202"/>
              <a:gd name="T95" fmla="*/ 2147483647 h 306"/>
              <a:gd name="T96" fmla="*/ 2147483647 w 202"/>
              <a:gd name="T97" fmla="*/ 2147483647 h 306"/>
              <a:gd name="T98" fmla="*/ 2147483647 w 202"/>
              <a:gd name="T99" fmla="*/ 2147483647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noFill/>
          <a:ln w="952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7" name="Arc 15">
            <a:extLst>
              <a:ext uri="{FF2B5EF4-FFF2-40B4-BE49-F238E27FC236}">
                <a16:creationId xmlns:a16="http://schemas.microsoft.com/office/drawing/2014/main" id="{602A2CDD-8BD0-4827-9ACE-6043E9B24D2A}"/>
              </a:ext>
            </a:extLst>
          </p:cNvPr>
          <p:cNvSpPr>
            <a:spLocks/>
          </p:cNvSpPr>
          <p:nvPr/>
        </p:nvSpPr>
        <p:spPr bwMode="auto">
          <a:xfrm rot="-3146867">
            <a:off x="8519319" y="5838031"/>
            <a:ext cx="209550" cy="236538"/>
          </a:xfrm>
          <a:custGeom>
            <a:avLst/>
            <a:gdLst>
              <a:gd name="T0" fmla="*/ 0 w 21745"/>
              <a:gd name="T1" fmla="*/ 0 h 21600"/>
              <a:gd name="T2" fmla="*/ 2147483647 w 21745"/>
              <a:gd name="T3" fmla="*/ 2147483647 h 21600"/>
              <a:gd name="T4" fmla="*/ 2147483647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8" name="Line 16">
            <a:extLst>
              <a:ext uri="{FF2B5EF4-FFF2-40B4-BE49-F238E27FC236}">
                <a16:creationId xmlns:a16="http://schemas.microsoft.com/office/drawing/2014/main" id="{293930A4-08FC-4578-849E-DFDA1CD04B9D}"/>
              </a:ext>
            </a:extLst>
          </p:cNvPr>
          <p:cNvSpPr>
            <a:spLocks noChangeShapeType="1"/>
          </p:cNvSpPr>
          <p:nvPr/>
        </p:nvSpPr>
        <p:spPr bwMode="auto">
          <a:xfrm rot="-1766867">
            <a:off x="8526463" y="5768976"/>
            <a:ext cx="31750" cy="646113"/>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59" name="Oval 17">
            <a:extLst>
              <a:ext uri="{FF2B5EF4-FFF2-40B4-BE49-F238E27FC236}">
                <a16:creationId xmlns:a16="http://schemas.microsoft.com/office/drawing/2014/main" id="{5442F4D9-1890-4AF5-967F-9A78EF3B6011}"/>
              </a:ext>
            </a:extLst>
          </p:cNvPr>
          <p:cNvSpPr>
            <a:spLocks noChangeArrowheads="1"/>
          </p:cNvSpPr>
          <p:nvPr/>
        </p:nvSpPr>
        <p:spPr bwMode="auto">
          <a:xfrm rot="-5726867">
            <a:off x="8562976" y="5840413"/>
            <a:ext cx="112712" cy="176213"/>
          </a:xfrm>
          <a:prstGeom prst="ellipse">
            <a:avLst/>
          </a:prstGeom>
          <a:solidFill>
            <a:schemeClr val="tx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9760" name="Line 18">
            <a:extLst>
              <a:ext uri="{FF2B5EF4-FFF2-40B4-BE49-F238E27FC236}">
                <a16:creationId xmlns:a16="http://schemas.microsoft.com/office/drawing/2014/main" id="{065FA05B-7DEC-4E83-A430-CE5BA914AF5D}"/>
              </a:ext>
            </a:extLst>
          </p:cNvPr>
          <p:cNvSpPr>
            <a:spLocks noChangeShapeType="1"/>
          </p:cNvSpPr>
          <p:nvPr/>
        </p:nvSpPr>
        <p:spPr bwMode="auto">
          <a:xfrm rot="19833133" flipV="1">
            <a:off x="8572500" y="5827713"/>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61" name="Freeform 19">
            <a:extLst>
              <a:ext uri="{FF2B5EF4-FFF2-40B4-BE49-F238E27FC236}">
                <a16:creationId xmlns:a16="http://schemas.microsoft.com/office/drawing/2014/main" id="{578071B7-B30B-4DEA-B5D3-7F44F250BF23}"/>
              </a:ext>
            </a:extLst>
          </p:cNvPr>
          <p:cNvSpPr>
            <a:spLocks/>
          </p:cNvSpPr>
          <p:nvPr/>
        </p:nvSpPr>
        <p:spPr bwMode="auto">
          <a:xfrm rot="1112195">
            <a:off x="5089525" y="4025901"/>
            <a:ext cx="285750" cy="485775"/>
          </a:xfrm>
          <a:custGeom>
            <a:avLst/>
            <a:gdLst>
              <a:gd name="T0" fmla="*/ 2147483647 w 202"/>
              <a:gd name="T1" fmla="*/ 2147483647 h 306"/>
              <a:gd name="T2" fmla="*/ 0 w 202"/>
              <a:gd name="T3" fmla="*/ 2147483647 h 306"/>
              <a:gd name="T4" fmla="*/ 2147483647 w 202"/>
              <a:gd name="T5" fmla="*/ 2147483647 h 306"/>
              <a:gd name="T6" fmla="*/ 2147483647 w 202"/>
              <a:gd name="T7" fmla="*/ 2147483647 h 306"/>
              <a:gd name="T8" fmla="*/ 2147483647 w 202"/>
              <a:gd name="T9" fmla="*/ 2147483647 h 306"/>
              <a:gd name="T10" fmla="*/ 2147483647 w 202"/>
              <a:gd name="T11" fmla="*/ 2147483647 h 306"/>
              <a:gd name="T12" fmla="*/ 2147483647 w 202"/>
              <a:gd name="T13" fmla="*/ 2147483647 h 306"/>
              <a:gd name="T14" fmla="*/ 2147483647 w 202"/>
              <a:gd name="T15" fmla="*/ 2147483647 h 306"/>
              <a:gd name="T16" fmla="*/ 2147483647 w 202"/>
              <a:gd name="T17" fmla="*/ 2147483647 h 306"/>
              <a:gd name="T18" fmla="*/ 2147483647 w 202"/>
              <a:gd name="T19" fmla="*/ 2147483647 h 306"/>
              <a:gd name="T20" fmla="*/ 2147483647 w 202"/>
              <a:gd name="T21" fmla="*/ 2147483647 h 306"/>
              <a:gd name="T22" fmla="*/ 2147483647 w 202"/>
              <a:gd name="T23" fmla="*/ 2147483647 h 306"/>
              <a:gd name="T24" fmla="*/ 2147483647 w 202"/>
              <a:gd name="T25" fmla="*/ 2147483647 h 306"/>
              <a:gd name="T26" fmla="*/ 2147483647 w 202"/>
              <a:gd name="T27" fmla="*/ 2147483647 h 306"/>
              <a:gd name="T28" fmla="*/ 2147483647 w 202"/>
              <a:gd name="T29" fmla="*/ 0 h 306"/>
              <a:gd name="T30" fmla="*/ 2147483647 w 202"/>
              <a:gd name="T31" fmla="*/ 0 h 306"/>
              <a:gd name="T32" fmla="*/ 2147483647 w 202"/>
              <a:gd name="T33" fmla="*/ 2147483647 h 306"/>
              <a:gd name="T34" fmla="*/ 2147483647 w 202"/>
              <a:gd name="T35" fmla="*/ 2147483647 h 306"/>
              <a:gd name="T36" fmla="*/ 2147483647 w 202"/>
              <a:gd name="T37" fmla="*/ 2147483647 h 306"/>
              <a:gd name="T38" fmla="*/ 2147483647 w 202"/>
              <a:gd name="T39" fmla="*/ 2147483647 h 306"/>
              <a:gd name="T40" fmla="*/ 2147483647 w 202"/>
              <a:gd name="T41" fmla="*/ 2147483647 h 306"/>
              <a:gd name="T42" fmla="*/ 2147483647 w 202"/>
              <a:gd name="T43" fmla="*/ 2147483647 h 306"/>
              <a:gd name="T44" fmla="*/ 2147483647 w 202"/>
              <a:gd name="T45" fmla="*/ 2147483647 h 306"/>
              <a:gd name="T46" fmla="*/ 2147483647 w 202"/>
              <a:gd name="T47" fmla="*/ 2147483647 h 306"/>
              <a:gd name="T48" fmla="*/ 2147483647 w 202"/>
              <a:gd name="T49" fmla="*/ 2147483647 h 306"/>
              <a:gd name="T50" fmla="*/ 2147483647 w 202"/>
              <a:gd name="T51" fmla="*/ 2147483647 h 306"/>
              <a:gd name="T52" fmla="*/ 2147483647 w 202"/>
              <a:gd name="T53" fmla="*/ 2147483647 h 306"/>
              <a:gd name="T54" fmla="*/ 2147483647 w 202"/>
              <a:gd name="T55" fmla="*/ 2147483647 h 306"/>
              <a:gd name="T56" fmla="*/ 2147483647 w 202"/>
              <a:gd name="T57" fmla="*/ 2147483647 h 306"/>
              <a:gd name="T58" fmla="*/ 2147483647 w 202"/>
              <a:gd name="T59" fmla="*/ 2147483647 h 306"/>
              <a:gd name="T60" fmla="*/ 2147483647 w 202"/>
              <a:gd name="T61" fmla="*/ 2147483647 h 306"/>
              <a:gd name="T62" fmla="*/ 2147483647 w 202"/>
              <a:gd name="T63" fmla="*/ 2147483647 h 306"/>
              <a:gd name="T64" fmla="*/ 2147483647 w 202"/>
              <a:gd name="T65" fmla="*/ 2147483647 h 306"/>
              <a:gd name="T66" fmla="*/ 2147483647 w 202"/>
              <a:gd name="T67" fmla="*/ 2147483647 h 306"/>
              <a:gd name="T68" fmla="*/ 2147483647 w 202"/>
              <a:gd name="T69" fmla="*/ 2147483647 h 306"/>
              <a:gd name="T70" fmla="*/ 2147483647 w 202"/>
              <a:gd name="T71" fmla="*/ 2147483647 h 306"/>
              <a:gd name="T72" fmla="*/ 2147483647 w 202"/>
              <a:gd name="T73" fmla="*/ 2147483647 h 306"/>
              <a:gd name="T74" fmla="*/ 2147483647 w 202"/>
              <a:gd name="T75" fmla="*/ 2147483647 h 306"/>
              <a:gd name="T76" fmla="*/ 2147483647 w 202"/>
              <a:gd name="T77" fmla="*/ 2147483647 h 306"/>
              <a:gd name="T78" fmla="*/ 2147483647 w 202"/>
              <a:gd name="T79" fmla="*/ 2147483647 h 306"/>
              <a:gd name="T80" fmla="*/ 2147483647 w 202"/>
              <a:gd name="T81" fmla="*/ 2147483647 h 306"/>
              <a:gd name="T82" fmla="*/ 2147483647 w 202"/>
              <a:gd name="T83" fmla="*/ 2147483647 h 306"/>
              <a:gd name="T84" fmla="*/ 2147483647 w 202"/>
              <a:gd name="T85" fmla="*/ 2147483647 h 306"/>
              <a:gd name="T86" fmla="*/ 2147483647 w 202"/>
              <a:gd name="T87" fmla="*/ 2147483647 h 306"/>
              <a:gd name="T88" fmla="*/ 2147483647 w 202"/>
              <a:gd name="T89" fmla="*/ 2147483647 h 306"/>
              <a:gd name="T90" fmla="*/ 2147483647 w 202"/>
              <a:gd name="T91" fmla="*/ 2147483647 h 306"/>
              <a:gd name="T92" fmla="*/ 2147483647 w 202"/>
              <a:gd name="T93" fmla="*/ 2147483647 h 306"/>
              <a:gd name="T94" fmla="*/ 2147483647 w 202"/>
              <a:gd name="T95" fmla="*/ 2147483647 h 306"/>
              <a:gd name="T96" fmla="*/ 2147483647 w 202"/>
              <a:gd name="T97" fmla="*/ 2147483647 h 306"/>
              <a:gd name="T98" fmla="*/ 2147483647 w 202"/>
              <a:gd name="T99" fmla="*/ 2147483647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noFill/>
          <a:ln w="952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62" name="Arc 20">
            <a:extLst>
              <a:ext uri="{FF2B5EF4-FFF2-40B4-BE49-F238E27FC236}">
                <a16:creationId xmlns:a16="http://schemas.microsoft.com/office/drawing/2014/main" id="{9C8EBE7D-F6F2-44AF-A2A8-FC971E79E4F8}"/>
              </a:ext>
            </a:extLst>
          </p:cNvPr>
          <p:cNvSpPr>
            <a:spLocks/>
          </p:cNvSpPr>
          <p:nvPr/>
        </p:nvSpPr>
        <p:spPr bwMode="auto">
          <a:xfrm rot="-267806">
            <a:off x="5183188" y="3998914"/>
            <a:ext cx="209550" cy="236537"/>
          </a:xfrm>
          <a:custGeom>
            <a:avLst/>
            <a:gdLst>
              <a:gd name="T0" fmla="*/ 0 w 21745"/>
              <a:gd name="T1" fmla="*/ 0 h 21600"/>
              <a:gd name="T2" fmla="*/ 2147483647 w 21745"/>
              <a:gd name="T3" fmla="*/ 2147483647 h 21600"/>
              <a:gd name="T4" fmla="*/ 2147483647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63" name="Line 21">
            <a:extLst>
              <a:ext uri="{FF2B5EF4-FFF2-40B4-BE49-F238E27FC236}">
                <a16:creationId xmlns:a16="http://schemas.microsoft.com/office/drawing/2014/main" id="{7179A9CD-F587-4472-8C22-3FA65B894A56}"/>
              </a:ext>
            </a:extLst>
          </p:cNvPr>
          <p:cNvSpPr>
            <a:spLocks noChangeShapeType="1"/>
          </p:cNvSpPr>
          <p:nvPr/>
        </p:nvSpPr>
        <p:spPr bwMode="auto">
          <a:xfrm rot="1112195">
            <a:off x="5114925" y="3824288"/>
            <a:ext cx="31750" cy="64611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64" name="Oval 22">
            <a:extLst>
              <a:ext uri="{FF2B5EF4-FFF2-40B4-BE49-F238E27FC236}">
                <a16:creationId xmlns:a16="http://schemas.microsoft.com/office/drawing/2014/main" id="{AD14379C-A1D9-40A3-AB80-0EEB2B74F52E}"/>
              </a:ext>
            </a:extLst>
          </p:cNvPr>
          <p:cNvSpPr>
            <a:spLocks noChangeArrowheads="1"/>
          </p:cNvSpPr>
          <p:nvPr/>
        </p:nvSpPr>
        <p:spPr bwMode="auto">
          <a:xfrm rot="-2847806">
            <a:off x="5248276" y="4008438"/>
            <a:ext cx="112712" cy="176213"/>
          </a:xfrm>
          <a:prstGeom prst="ellipse">
            <a:avLst/>
          </a:prstGeom>
          <a:solidFill>
            <a:schemeClr val="tx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9765" name="Line 23">
            <a:extLst>
              <a:ext uri="{FF2B5EF4-FFF2-40B4-BE49-F238E27FC236}">
                <a16:creationId xmlns:a16="http://schemas.microsoft.com/office/drawing/2014/main" id="{01E8F12B-C0C8-4D35-A448-3414AF734655}"/>
              </a:ext>
            </a:extLst>
          </p:cNvPr>
          <p:cNvSpPr>
            <a:spLocks noChangeShapeType="1"/>
          </p:cNvSpPr>
          <p:nvPr/>
        </p:nvSpPr>
        <p:spPr bwMode="auto">
          <a:xfrm rot="1112195" flipV="1">
            <a:off x="5108575" y="4056063"/>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766" name="Rectangle 24">
            <a:extLst>
              <a:ext uri="{FF2B5EF4-FFF2-40B4-BE49-F238E27FC236}">
                <a16:creationId xmlns:a16="http://schemas.microsoft.com/office/drawing/2014/main" id="{3C961FDF-68CA-4701-8D8D-405F39E651D3}"/>
              </a:ext>
            </a:extLst>
          </p:cNvPr>
          <p:cNvSpPr>
            <a:spLocks noGrp="1" noChangeArrowheads="1"/>
          </p:cNvSpPr>
          <p:nvPr>
            <p:ph type="title"/>
          </p:nvPr>
        </p:nvSpPr>
        <p:spPr/>
        <p:txBody>
          <a:bodyPr/>
          <a:lstStyle/>
          <a:p>
            <a:r>
              <a:rPr lang="en-US" altLang="en-US"/>
              <a:t>Stereo image rectification</a:t>
            </a:r>
          </a:p>
        </p:txBody>
      </p:sp>
      <p:sp>
        <p:nvSpPr>
          <p:cNvPr id="159767" name="Oval 12">
            <a:extLst>
              <a:ext uri="{FF2B5EF4-FFF2-40B4-BE49-F238E27FC236}">
                <a16:creationId xmlns:a16="http://schemas.microsoft.com/office/drawing/2014/main" id="{9B3347FF-7920-428C-A471-2D5B4EB3CF41}"/>
              </a:ext>
            </a:extLst>
          </p:cNvPr>
          <p:cNvSpPr>
            <a:spLocks noChangeArrowheads="1"/>
          </p:cNvSpPr>
          <p:nvPr/>
        </p:nvSpPr>
        <p:spPr bwMode="auto">
          <a:xfrm>
            <a:off x="8507413" y="3397250"/>
            <a:ext cx="55562" cy="63500"/>
          </a:xfrm>
          <a:prstGeom prst="ellipse">
            <a:avLst/>
          </a:prstGeom>
          <a:solidFill>
            <a:srgbClr val="037C03"/>
          </a:solidFill>
          <a:ln w="12700">
            <a:solidFill>
              <a:schemeClr val="bg2"/>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9768" name="Oval 13">
            <a:extLst>
              <a:ext uri="{FF2B5EF4-FFF2-40B4-BE49-F238E27FC236}">
                <a16:creationId xmlns:a16="http://schemas.microsoft.com/office/drawing/2014/main" id="{95D24F46-18CA-4C8E-8D14-A38AD868C8CA}"/>
              </a:ext>
            </a:extLst>
          </p:cNvPr>
          <p:cNvSpPr>
            <a:spLocks noChangeArrowheads="1"/>
          </p:cNvSpPr>
          <p:nvPr/>
        </p:nvSpPr>
        <p:spPr bwMode="auto">
          <a:xfrm>
            <a:off x="6643688" y="2730500"/>
            <a:ext cx="57150" cy="63500"/>
          </a:xfrm>
          <a:prstGeom prst="ellipse">
            <a:avLst/>
          </a:prstGeom>
          <a:solidFill>
            <a:srgbClr val="037C03"/>
          </a:solidFill>
          <a:ln w="12700">
            <a:solidFill>
              <a:schemeClr val="bg2"/>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Freeform 2">
            <a:extLst>
              <a:ext uri="{FF2B5EF4-FFF2-40B4-BE49-F238E27FC236}">
                <a16:creationId xmlns:a16="http://schemas.microsoft.com/office/drawing/2014/main" id="{48EE112B-57B3-43E0-9B9B-079E23157D6C}"/>
              </a:ext>
            </a:extLst>
          </p:cNvPr>
          <p:cNvSpPr>
            <a:spLocks/>
          </p:cNvSpPr>
          <p:nvPr/>
        </p:nvSpPr>
        <p:spPr bwMode="auto">
          <a:xfrm>
            <a:off x="8815389" y="685800"/>
            <a:ext cx="1220787" cy="839788"/>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1" name="Line 3">
            <a:extLst>
              <a:ext uri="{FF2B5EF4-FFF2-40B4-BE49-F238E27FC236}">
                <a16:creationId xmlns:a16="http://schemas.microsoft.com/office/drawing/2014/main" id="{15883B7F-8C24-448E-AB9A-81C6838252EF}"/>
              </a:ext>
            </a:extLst>
          </p:cNvPr>
          <p:cNvSpPr>
            <a:spLocks noChangeShapeType="1"/>
          </p:cNvSpPr>
          <p:nvPr/>
        </p:nvSpPr>
        <p:spPr bwMode="auto">
          <a:xfrm>
            <a:off x="6224588" y="4038600"/>
            <a:ext cx="3251200" cy="1828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2" name="Line 4">
            <a:extLst>
              <a:ext uri="{FF2B5EF4-FFF2-40B4-BE49-F238E27FC236}">
                <a16:creationId xmlns:a16="http://schemas.microsoft.com/office/drawing/2014/main" id="{BAAF140E-27FF-4403-9949-B5D8A30A720B}"/>
              </a:ext>
            </a:extLst>
          </p:cNvPr>
          <p:cNvSpPr>
            <a:spLocks noChangeShapeType="1"/>
          </p:cNvSpPr>
          <p:nvPr/>
        </p:nvSpPr>
        <p:spPr bwMode="auto">
          <a:xfrm flipV="1">
            <a:off x="7545388" y="990600"/>
            <a:ext cx="1795462" cy="1771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3" name="Freeform 5">
            <a:extLst>
              <a:ext uri="{FF2B5EF4-FFF2-40B4-BE49-F238E27FC236}">
                <a16:creationId xmlns:a16="http://schemas.microsoft.com/office/drawing/2014/main" id="{0DF1B161-6A53-4ED4-BF45-1E26603731AC}"/>
              </a:ext>
            </a:extLst>
          </p:cNvPr>
          <p:cNvSpPr>
            <a:spLocks/>
          </p:cNvSpPr>
          <p:nvPr/>
        </p:nvSpPr>
        <p:spPr bwMode="auto">
          <a:xfrm>
            <a:off x="6156325" y="1447800"/>
            <a:ext cx="1695450" cy="1601788"/>
          </a:xfrm>
          <a:custGeom>
            <a:avLst/>
            <a:gdLst>
              <a:gd name="T0" fmla="*/ 2147483647 w 1201"/>
              <a:gd name="T1" fmla="*/ 2147483647 h 1009"/>
              <a:gd name="T2" fmla="*/ 2147483647 w 1201"/>
              <a:gd name="T3" fmla="*/ 2147483647 h 1009"/>
              <a:gd name="T4" fmla="*/ 2147483647 w 1201"/>
              <a:gd name="T5" fmla="*/ 2147483647 h 1009"/>
              <a:gd name="T6" fmla="*/ 0 w 1201"/>
              <a:gd name="T7" fmla="*/ 0 h 1009"/>
              <a:gd name="T8" fmla="*/ 2147483647 w 1201"/>
              <a:gd name="T9" fmla="*/ 2147483647 h 1009"/>
              <a:gd name="T10" fmla="*/ 0 60000 65536"/>
              <a:gd name="T11" fmla="*/ 0 60000 65536"/>
              <a:gd name="T12" fmla="*/ 0 60000 65536"/>
              <a:gd name="T13" fmla="*/ 0 60000 65536"/>
              <a:gd name="T14" fmla="*/ 0 60000 65536"/>
              <a:gd name="T15" fmla="*/ 0 w 1201"/>
              <a:gd name="T16" fmla="*/ 0 h 1009"/>
              <a:gd name="T17" fmla="*/ 1201 w 1201"/>
              <a:gd name="T18" fmla="*/ 1009 h 1009"/>
            </a:gdLst>
            <a:ahLst/>
            <a:cxnLst>
              <a:cxn ang="T10">
                <a:pos x="T0" y="T1"/>
              </a:cxn>
              <a:cxn ang="T11">
                <a:pos x="T2" y="T3"/>
              </a:cxn>
              <a:cxn ang="T12">
                <a:pos x="T4" y="T5"/>
              </a:cxn>
              <a:cxn ang="T13">
                <a:pos x="T6" y="T7"/>
              </a:cxn>
              <a:cxn ang="T14">
                <a:pos x="T8" y="T9"/>
              </a:cxn>
            </a:cxnLst>
            <a:rect l="T15" t="T16" r="T17" b="T18"/>
            <a:pathLst>
              <a:path w="1201" h="1009">
                <a:moveTo>
                  <a:pt x="336" y="576"/>
                </a:moveTo>
                <a:lnTo>
                  <a:pt x="1200" y="1008"/>
                </a:lnTo>
                <a:lnTo>
                  <a:pt x="864" y="432"/>
                </a:lnTo>
                <a:lnTo>
                  <a:pt x="0" y="0"/>
                </a:lnTo>
                <a:lnTo>
                  <a:pt x="336" y="576"/>
                </a:lnTo>
              </a:path>
            </a:pathLst>
          </a:custGeom>
          <a:solidFill>
            <a:srgbClr val="919191"/>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4" name="Line 6">
            <a:extLst>
              <a:ext uri="{FF2B5EF4-FFF2-40B4-BE49-F238E27FC236}">
                <a16:creationId xmlns:a16="http://schemas.microsoft.com/office/drawing/2014/main" id="{731E8A92-9760-444F-A9CC-DE3523B10106}"/>
              </a:ext>
            </a:extLst>
          </p:cNvPr>
          <p:cNvSpPr>
            <a:spLocks noChangeShapeType="1"/>
          </p:cNvSpPr>
          <p:nvPr/>
        </p:nvSpPr>
        <p:spPr bwMode="auto">
          <a:xfrm flipH="1" flipV="1">
            <a:off x="9340851" y="990600"/>
            <a:ext cx="66675" cy="2438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5" name="Line 7">
            <a:extLst>
              <a:ext uri="{FF2B5EF4-FFF2-40B4-BE49-F238E27FC236}">
                <a16:creationId xmlns:a16="http://schemas.microsoft.com/office/drawing/2014/main" id="{F34CD01F-B937-4587-BAD4-271F99F3DBB4}"/>
              </a:ext>
            </a:extLst>
          </p:cNvPr>
          <p:cNvSpPr>
            <a:spLocks noChangeShapeType="1"/>
          </p:cNvSpPr>
          <p:nvPr/>
        </p:nvSpPr>
        <p:spPr bwMode="auto">
          <a:xfrm flipV="1">
            <a:off x="6867526" y="2743200"/>
            <a:ext cx="677863" cy="666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6" name="Freeform 8">
            <a:extLst>
              <a:ext uri="{FF2B5EF4-FFF2-40B4-BE49-F238E27FC236}">
                <a16:creationId xmlns:a16="http://schemas.microsoft.com/office/drawing/2014/main" id="{8D52BBB6-F776-41AD-9229-BD63A654B391}"/>
              </a:ext>
            </a:extLst>
          </p:cNvPr>
          <p:cNvSpPr>
            <a:spLocks/>
          </p:cNvSpPr>
          <p:nvPr/>
        </p:nvSpPr>
        <p:spPr bwMode="auto">
          <a:xfrm>
            <a:off x="6021389" y="2219325"/>
            <a:ext cx="1220787" cy="2001838"/>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7" name="Freeform 9">
            <a:extLst>
              <a:ext uri="{FF2B5EF4-FFF2-40B4-BE49-F238E27FC236}">
                <a16:creationId xmlns:a16="http://schemas.microsoft.com/office/drawing/2014/main" id="{6D680A4D-B590-417B-860E-8785EC0B4889}"/>
              </a:ext>
            </a:extLst>
          </p:cNvPr>
          <p:cNvSpPr>
            <a:spLocks/>
          </p:cNvSpPr>
          <p:nvPr/>
        </p:nvSpPr>
        <p:spPr bwMode="auto">
          <a:xfrm>
            <a:off x="8934451" y="2743200"/>
            <a:ext cx="1558925" cy="1525588"/>
          </a:xfrm>
          <a:custGeom>
            <a:avLst/>
            <a:gdLst>
              <a:gd name="T0" fmla="*/ 0 w 1105"/>
              <a:gd name="T1" fmla="*/ 2147483647 h 961"/>
              <a:gd name="T2" fmla="*/ 0 w 1105"/>
              <a:gd name="T3" fmla="*/ 2147483647 h 961"/>
              <a:gd name="T4" fmla="*/ 2147483647 w 1105"/>
              <a:gd name="T5" fmla="*/ 2147483647 h 961"/>
              <a:gd name="T6" fmla="*/ 2147483647 w 1105"/>
              <a:gd name="T7" fmla="*/ 0 h 961"/>
              <a:gd name="T8" fmla="*/ 0 w 1105"/>
              <a:gd name="T9" fmla="*/ 2147483647 h 961"/>
              <a:gd name="T10" fmla="*/ 0 60000 65536"/>
              <a:gd name="T11" fmla="*/ 0 60000 65536"/>
              <a:gd name="T12" fmla="*/ 0 60000 65536"/>
              <a:gd name="T13" fmla="*/ 0 60000 65536"/>
              <a:gd name="T14" fmla="*/ 0 60000 65536"/>
              <a:gd name="T15" fmla="*/ 0 w 1105"/>
              <a:gd name="T16" fmla="*/ 0 h 961"/>
              <a:gd name="T17" fmla="*/ 1105 w 1105"/>
              <a:gd name="T18" fmla="*/ 961 h 961"/>
            </a:gdLst>
            <a:ahLst/>
            <a:cxnLst>
              <a:cxn ang="T10">
                <a:pos x="T0" y="T1"/>
              </a:cxn>
              <a:cxn ang="T11">
                <a:pos x="T2" y="T3"/>
              </a:cxn>
              <a:cxn ang="T12">
                <a:pos x="T4" y="T5"/>
              </a:cxn>
              <a:cxn ang="T13">
                <a:pos x="T6" y="T7"/>
              </a:cxn>
              <a:cxn ang="T14">
                <a:pos x="T8" y="T9"/>
              </a:cxn>
            </a:cxnLst>
            <a:rect l="T15" t="T16" r="T17" b="T18"/>
            <a:pathLst>
              <a:path w="1105" h="961">
                <a:moveTo>
                  <a:pt x="0" y="202"/>
                </a:moveTo>
                <a:lnTo>
                  <a:pt x="0" y="960"/>
                </a:lnTo>
                <a:lnTo>
                  <a:pt x="1104" y="758"/>
                </a:lnTo>
                <a:lnTo>
                  <a:pt x="1104" y="0"/>
                </a:lnTo>
                <a:lnTo>
                  <a:pt x="0" y="202"/>
                </a:lnTo>
              </a:path>
            </a:pathLst>
          </a:custGeom>
          <a:solidFill>
            <a:srgbClr val="919191"/>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8" name="Line 10">
            <a:extLst>
              <a:ext uri="{FF2B5EF4-FFF2-40B4-BE49-F238E27FC236}">
                <a16:creationId xmlns:a16="http://schemas.microsoft.com/office/drawing/2014/main" id="{80CEB152-3DCB-4D67-9CD6-1FA05AFDBDCC}"/>
              </a:ext>
            </a:extLst>
          </p:cNvPr>
          <p:cNvSpPr>
            <a:spLocks noChangeShapeType="1"/>
          </p:cNvSpPr>
          <p:nvPr/>
        </p:nvSpPr>
        <p:spPr bwMode="auto">
          <a:xfrm flipH="1" flipV="1">
            <a:off x="9407526" y="3429000"/>
            <a:ext cx="34925" cy="1428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79" name="Freeform 11">
            <a:extLst>
              <a:ext uri="{FF2B5EF4-FFF2-40B4-BE49-F238E27FC236}">
                <a16:creationId xmlns:a16="http://schemas.microsoft.com/office/drawing/2014/main" id="{8C078EC5-8482-4DD7-BDA1-810EF4AB11E3}"/>
              </a:ext>
            </a:extLst>
          </p:cNvPr>
          <p:cNvSpPr>
            <a:spLocks/>
          </p:cNvSpPr>
          <p:nvPr/>
        </p:nvSpPr>
        <p:spPr bwMode="auto">
          <a:xfrm>
            <a:off x="9137650" y="3937000"/>
            <a:ext cx="1220788" cy="2001838"/>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80" name="Line 12">
            <a:extLst>
              <a:ext uri="{FF2B5EF4-FFF2-40B4-BE49-F238E27FC236}">
                <a16:creationId xmlns:a16="http://schemas.microsoft.com/office/drawing/2014/main" id="{91468652-12B8-4645-8332-656D9417E2F5}"/>
              </a:ext>
            </a:extLst>
          </p:cNvPr>
          <p:cNvSpPr>
            <a:spLocks noChangeShapeType="1"/>
          </p:cNvSpPr>
          <p:nvPr/>
        </p:nvSpPr>
        <p:spPr bwMode="auto">
          <a:xfrm flipV="1">
            <a:off x="6224589" y="3409950"/>
            <a:ext cx="642937" cy="628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81" name="Line 13">
            <a:extLst>
              <a:ext uri="{FF2B5EF4-FFF2-40B4-BE49-F238E27FC236}">
                <a16:creationId xmlns:a16="http://schemas.microsoft.com/office/drawing/2014/main" id="{CE74C1AE-C0F7-4CF2-BD82-E0260F9A38DE}"/>
              </a:ext>
            </a:extLst>
          </p:cNvPr>
          <p:cNvSpPr>
            <a:spLocks noChangeShapeType="1"/>
          </p:cNvSpPr>
          <p:nvPr/>
        </p:nvSpPr>
        <p:spPr bwMode="auto">
          <a:xfrm flipH="1" flipV="1">
            <a:off x="9442450" y="4857750"/>
            <a:ext cx="33338" cy="1009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82" name="Oval 16">
            <a:extLst>
              <a:ext uri="{FF2B5EF4-FFF2-40B4-BE49-F238E27FC236}">
                <a16:creationId xmlns:a16="http://schemas.microsoft.com/office/drawing/2014/main" id="{AB8A4BD1-DACA-4614-95FA-2E58FBBED9CF}"/>
              </a:ext>
            </a:extLst>
          </p:cNvPr>
          <p:cNvSpPr>
            <a:spLocks noChangeArrowheads="1"/>
          </p:cNvSpPr>
          <p:nvPr/>
        </p:nvSpPr>
        <p:spPr bwMode="auto">
          <a:xfrm>
            <a:off x="9380538" y="3397250"/>
            <a:ext cx="55562" cy="63500"/>
          </a:xfrm>
          <a:prstGeom prst="ellipse">
            <a:avLst/>
          </a:prstGeom>
          <a:solidFill>
            <a:srgbClr val="037C03"/>
          </a:solidFill>
          <a:ln w="12700">
            <a:solidFill>
              <a:schemeClr val="bg2"/>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783" name="Oval 17">
            <a:extLst>
              <a:ext uri="{FF2B5EF4-FFF2-40B4-BE49-F238E27FC236}">
                <a16:creationId xmlns:a16="http://schemas.microsoft.com/office/drawing/2014/main" id="{302B5D1D-CB06-4249-9509-EF2E2F413CDD}"/>
              </a:ext>
            </a:extLst>
          </p:cNvPr>
          <p:cNvSpPr>
            <a:spLocks noChangeArrowheads="1"/>
          </p:cNvSpPr>
          <p:nvPr/>
        </p:nvSpPr>
        <p:spPr bwMode="auto">
          <a:xfrm>
            <a:off x="7516813" y="2730500"/>
            <a:ext cx="57150" cy="63500"/>
          </a:xfrm>
          <a:prstGeom prst="ellipse">
            <a:avLst/>
          </a:prstGeom>
          <a:solidFill>
            <a:srgbClr val="037C03"/>
          </a:solidFill>
          <a:ln w="12700">
            <a:solidFill>
              <a:schemeClr val="bg2"/>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784" name="Freeform 18">
            <a:extLst>
              <a:ext uri="{FF2B5EF4-FFF2-40B4-BE49-F238E27FC236}">
                <a16:creationId xmlns:a16="http://schemas.microsoft.com/office/drawing/2014/main" id="{A5E2D729-3DC8-438A-A86B-ED4BE7A6ED27}"/>
              </a:ext>
            </a:extLst>
          </p:cNvPr>
          <p:cNvSpPr>
            <a:spLocks/>
          </p:cNvSpPr>
          <p:nvPr/>
        </p:nvSpPr>
        <p:spPr bwMode="auto">
          <a:xfrm>
            <a:off x="5867400" y="3989388"/>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85" name="Arc 19">
            <a:extLst>
              <a:ext uri="{FF2B5EF4-FFF2-40B4-BE49-F238E27FC236}">
                <a16:creationId xmlns:a16="http://schemas.microsoft.com/office/drawing/2014/main" id="{A3AE2600-5A25-429F-BF67-BA894BAC30C9}"/>
              </a:ext>
            </a:extLst>
          </p:cNvPr>
          <p:cNvSpPr>
            <a:spLocks/>
          </p:cNvSpPr>
          <p:nvPr/>
        </p:nvSpPr>
        <p:spPr bwMode="auto">
          <a:xfrm rot="720000">
            <a:off x="6067425" y="4005264"/>
            <a:ext cx="211138" cy="236537"/>
          </a:xfrm>
          <a:custGeom>
            <a:avLst/>
            <a:gdLst>
              <a:gd name="T0" fmla="*/ 0 w 21745"/>
              <a:gd name="T1" fmla="*/ 0 h 21600"/>
              <a:gd name="T2" fmla="*/ 2147483647 w 21745"/>
              <a:gd name="T3" fmla="*/ 2147483647 h 21600"/>
              <a:gd name="T4" fmla="*/ 2147483647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86" name="Line 20">
            <a:extLst>
              <a:ext uri="{FF2B5EF4-FFF2-40B4-BE49-F238E27FC236}">
                <a16:creationId xmlns:a16="http://schemas.microsoft.com/office/drawing/2014/main" id="{9308B296-7C3F-4202-9211-23EBD4039E74}"/>
              </a:ext>
            </a:extLst>
          </p:cNvPr>
          <p:cNvSpPr>
            <a:spLocks noChangeShapeType="1"/>
          </p:cNvSpPr>
          <p:nvPr/>
        </p:nvSpPr>
        <p:spPr bwMode="auto">
          <a:xfrm flipH="1">
            <a:off x="5867401" y="3824288"/>
            <a:ext cx="303213" cy="5508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87" name="Oval 21">
            <a:extLst>
              <a:ext uri="{FF2B5EF4-FFF2-40B4-BE49-F238E27FC236}">
                <a16:creationId xmlns:a16="http://schemas.microsoft.com/office/drawing/2014/main" id="{30FA06F7-119E-48D3-B8C5-27F17953DFAA}"/>
              </a:ext>
            </a:extLst>
          </p:cNvPr>
          <p:cNvSpPr>
            <a:spLocks noChangeArrowheads="1"/>
          </p:cNvSpPr>
          <p:nvPr/>
        </p:nvSpPr>
        <p:spPr bwMode="auto">
          <a:xfrm rot="-1860000">
            <a:off x="6145213" y="4010025"/>
            <a:ext cx="100012" cy="198438"/>
          </a:xfrm>
          <a:prstGeom prst="ellipse">
            <a:avLst/>
          </a:prstGeom>
          <a:solidFill>
            <a:schemeClr val="tx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788" name="Line 22">
            <a:extLst>
              <a:ext uri="{FF2B5EF4-FFF2-40B4-BE49-F238E27FC236}">
                <a16:creationId xmlns:a16="http://schemas.microsoft.com/office/drawing/2014/main" id="{6E2C3F76-62FA-463A-AA4E-7BFADA8E5343}"/>
              </a:ext>
            </a:extLst>
          </p:cNvPr>
          <p:cNvSpPr>
            <a:spLocks noChangeShapeType="1"/>
          </p:cNvSpPr>
          <p:nvPr/>
        </p:nvSpPr>
        <p:spPr bwMode="auto">
          <a:xfrm flipV="1">
            <a:off x="5867401" y="4230688"/>
            <a:ext cx="555625" cy="1444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89" name="Freeform 23">
            <a:extLst>
              <a:ext uri="{FF2B5EF4-FFF2-40B4-BE49-F238E27FC236}">
                <a16:creationId xmlns:a16="http://schemas.microsoft.com/office/drawing/2014/main" id="{6F08730D-676B-455B-9624-1B784272449C}"/>
              </a:ext>
            </a:extLst>
          </p:cNvPr>
          <p:cNvSpPr>
            <a:spLocks/>
          </p:cNvSpPr>
          <p:nvPr/>
        </p:nvSpPr>
        <p:spPr bwMode="auto">
          <a:xfrm>
            <a:off x="9118600" y="5818188"/>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90" name="Arc 24">
            <a:extLst>
              <a:ext uri="{FF2B5EF4-FFF2-40B4-BE49-F238E27FC236}">
                <a16:creationId xmlns:a16="http://schemas.microsoft.com/office/drawing/2014/main" id="{163EEADE-4024-456D-89EA-C84F6BC1F62A}"/>
              </a:ext>
            </a:extLst>
          </p:cNvPr>
          <p:cNvSpPr>
            <a:spLocks/>
          </p:cNvSpPr>
          <p:nvPr/>
        </p:nvSpPr>
        <p:spPr bwMode="auto">
          <a:xfrm rot="720000">
            <a:off x="9318625" y="5834064"/>
            <a:ext cx="211138" cy="236537"/>
          </a:xfrm>
          <a:custGeom>
            <a:avLst/>
            <a:gdLst>
              <a:gd name="T0" fmla="*/ 0 w 21745"/>
              <a:gd name="T1" fmla="*/ 0 h 21600"/>
              <a:gd name="T2" fmla="*/ 2147483647 w 21745"/>
              <a:gd name="T3" fmla="*/ 2147483647 h 21600"/>
              <a:gd name="T4" fmla="*/ 2147483647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91" name="Line 25">
            <a:extLst>
              <a:ext uri="{FF2B5EF4-FFF2-40B4-BE49-F238E27FC236}">
                <a16:creationId xmlns:a16="http://schemas.microsoft.com/office/drawing/2014/main" id="{51AF3758-F3AA-4F41-B4DA-9A1C5F30DA4B}"/>
              </a:ext>
            </a:extLst>
          </p:cNvPr>
          <p:cNvSpPr>
            <a:spLocks noChangeShapeType="1"/>
          </p:cNvSpPr>
          <p:nvPr/>
        </p:nvSpPr>
        <p:spPr bwMode="auto">
          <a:xfrm flipH="1">
            <a:off x="9118601" y="5653088"/>
            <a:ext cx="303213" cy="5508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92" name="Oval 26">
            <a:extLst>
              <a:ext uri="{FF2B5EF4-FFF2-40B4-BE49-F238E27FC236}">
                <a16:creationId xmlns:a16="http://schemas.microsoft.com/office/drawing/2014/main" id="{B494F9B5-943C-4DDC-80CA-2EB552A70704}"/>
              </a:ext>
            </a:extLst>
          </p:cNvPr>
          <p:cNvSpPr>
            <a:spLocks noChangeArrowheads="1"/>
          </p:cNvSpPr>
          <p:nvPr/>
        </p:nvSpPr>
        <p:spPr bwMode="auto">
          <a:xfrm rot="-1860000">
            <a:off x="9396413" y="5838825"/>
            <a:ext cx="100012" cy="198438"/>
          </a:xfrm>
          <a:prstGeom prst="ellipse">
            <a:avLst/>
          </a:prstGeom>
          <a:solidFill>
            <a:schemeClr val="tx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793" name="Line 27">
            <a:extLst>
              <a:ext uri="{FF2B5EF4-FFF2-40B4-BE49-F238E27FC236}">
                <a16:creationId xmlns:a16="http://schemas.microsoft.com/office/drawing/2014/main" id="{002E22CF-4952-45AF-9B6D-B6FFB78C7731}"/>
              </a:ext>
            </a:extLst>
          </p:cNvPr>
          <p:cNvSpPr>
            <a:spLocks noChangeShapeType="1"/>
          </p:cNvSpPr>
          <p:nvPr/>
        </p:nvSpPr>
        <p:spPr bwMode="auto">
          <a:xfrm flipV="1">
            <a:off x="9118601" y="6059488"/>
            <a:ext cx="555625" cy="1444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94" name="Rectangle 28">
            <a:extLst>
              <a:ext uri="{FF2B5EF4-FFF2-40B4-BE49-F238E27FC236}">
                <a16:creationId xmlns:a16="http://schemas.microsoft.com/office/drawing/2014/main" id="{57062544-7426-49CB-8BA2-763E14D2C813}"/>
              </a:ext>
            </a:extLst>
          </p:cNvPr>
          <p:cNvSpPr>
            <a:spLocks noGrp="1" noChangeArrowheads="1"/>
          </p:cNvSpPr>
          <p:nvPr>
            <p:ph type="title"/>
          </p:nvPr>
        </p:nvSpPr>
        <p:spPr/>
        <p:txBody>
          <a:bodyPr/>
          <a:lstStyle/>
          <a:p>
            <a:r>
              <a:rPr lang="en-US" altLang="en-US"/>
              <a:t>Stereo image rectification</a:t>
            </a:r>
          </a:p>
        </p:txBody>
      </p:sp>
      <p:sp>
        <p:nvSpPr>
          <p:cNvPr id="416797" name="Rectangle 29">
            <a:extLst>
              <a:ext uri="{FF2B5EF4-FFF2-40B4-BE49-F238E27FC236}">
                <a16:creationId xmlns:a16="http://schemas.microsoft.com/office/drawing/2014/main" id="{CA6DB410-C94E-498A-AF32-95BFE862F812}"/>
              </a:ext>
            </a:extLst>
          </p:cNvPr>
          <p:cNvSpPr>
            <a:spLocks noGrp="1" noChangeArrowheads="1"/>
          </p:cNvSpPr>
          <p:nvPr>
            <p:ph type="body" idx="1"/>
          </p:nvPr>
        </p:nvSpPr>
        <p:spPr>
          <a:xfrm>
            <a:off x="1600200" y="1219201"/>
            <a:ext cx="4191000" cy="5541963"/>
          </a:xfrm>
        </p:spPr>
        <p:txBody>
          <a:bodyPr>
            <a:normAutofit lnSpcReduction="10000"/>
          </a:bodyPr>
          <a:lstStyle/>
          <a:p>
            <a:pPr>
              <a:lnSpc>
                <a:spcPct val="80000"/>
              </a:lnSpc>
              <a:buFontTx/>
              <a:buChar char="•"/>
              <a:defRPr/>
            </a:pPr>
            <a:r>
              <a:rPr lang="en-US" sz="2800" dirty="0" err="1"/>
              <a:t>Reproject</a:t>
            </a:r>
            <a:r>
              <a:rPr lang="en-US" sz="2800" dirty="0"/>
              <a:t> image planes onto a common plane parallel to the line between camera centers</a:t>
            </a:r>
          </a:p>
          <a:p>
            <a:pPr>
              <a:lnSpc>
                <a:spcPct val="80000"/>
              </a:lnSpc>
              <a:buFontTx/>
              <a:buChar char="•"/>
              <a:defRPr/>
            </a:pPr>
            <a:endParaRPr lang="en-US" sz="2800" dirty="0"/>
          </a:p>
          <a:p>
            <a:pPr>
              <a:lnSpc>
                <a:spcPct val="80000"/>
              </a:lnSpc>
              <a:buFontTx/>
              <a:buChar char="•"/>
              <a:defRPr/>
            </a:pPr>
            <a:r>
              <a:rPr lang="en-US" sz="2800" dirty="0"/>
              <a:t>Pixel motion is horizontal after this transformation</a:t>
            </a:r>
          </a:p>
          <a:p>
            <a:pPr>
              <a:lnSpc>
                <a:spcPct val="80000"/>
              </a:lnSpc>
              <a:buFontTx/>
              <a:buChar char="•"/>
              <a:defRPr/>
            </a:pPr>
            <a:endParaRPr lang="en-US" sz="2800" dirty="0"/>
          </a:p>
          <a:p>
            <a:pPr>
              <a:lnSpc>
                <a:spcPct val="80000"/>
              </a:lnSpc>
              <a:buFontTx/>
              <a:buChar char="•"/>
              <a:defRPr/>
            </a:pPr>
            <a:endParaRPr lang="en-US" sz="2800" dirty="0"/>
          </a:p>
          <a:p>
            <a:pPr>
              <a:lnSpc>
                <a:spcPct val="80000"/>
              </a:lnSpc>
              <a:buFontTx/>
              <a:buChar char="•"/>
              <a:defRPr/>
            </a:pPr>
            <a:r>
              <a:rPr lang="en-US" sz="2800" dirty="0"/>
              <a:t>Two </a:t>
            </a:r>
            <a:r>
              <a:rPr lang="en-US" sz="2800" dirty="0" err="1"/>
              <a:t>homographies</a:t>
            </a:r>
            <a:r>
              <a:rPr lang="en-US" sz="2800" dirty="0"/>
              <a:t> (3x3 transform), one for each input image </a:t>
            </a:r>
            <a:r>
              <a:rPr lang="en-US" sz="2800" dirty="0" err="1"/>
              <a:t>reprojection</a:t>
            </a:r>
            <a:endParaRPr lang="en-US" sz="2800" dirty="0"/>
          </a:p>
          <a:p>
            <a:pPr>
              <a:lnSpc>
                <a:spcPct val="80000"/>
              </a:lnSpc>
              <a:buFont typeface="Wingdings" pitchFamily="2" charset="2"/>
              <a:buChar char="Ø"/>
              <a:defRPr/>
            </a:pPr>
            <a:endParaRPr lang="en-US" sz="2000" dirty="0"/>
          </a:p>
          <a:p>
            <a:pPr>
              <a:lnSpc>
                <a:spcPct val="80000"/>
              </a:lnSpc>
              <a:buFont typeface="Wingdings" pitchFamily="2" charset="2"/>
              <a:buChar char="Ø"/>
              <a:defRPr/>
            </a:pPr>
            <a:r>
              <a:rPr lang="en-US" sz="2000" dirty="0"/>
              <a:t>C. Loop and Z. Zhang. </a:t>
            </a:r>
            <a:r>
              <a:rPr lang="en-US" sz="2000" dirty="0">
                <a:hlinkClick r:id="rId3"/>
              </a:rPr>
              <a:t>Computing Rectifying </a:t>
            </a:r>
            <a:r>
              <a:rPr lang="en-US" sz="2000" dirty="0" err="1">
                <a:hlinkClick r:id="rId3"/>
              </a:rPr>
              <a:t>Homographies</a:t>
            </a:r>
            <a:r>
              <a:rPr lang="en-US" sz="2000" dirty="0">
                <a:hlinkClick r:id="rId3"/>
              </a:rPr>
              <a:t> for Stereo Vision</a:t>
            </a:r>
            <a:r>
              <a:rPr lang="en-US" sz="2000" dirty="0"/>
              <a:t>. IEEE Conf. Computer Vision and Pattern Recognition, 1999</a:t>
            </a:r>
            <a:r>
              <a:rPr lang="en-US" sz="2400" dirty="0"/>
              <a:t>.</a:t>
            </a:r>
          </a:p>
        </p:txBody>
      </p:sp>
      <p:sp>
        <p:nvSpPr>
          <p:cNvPr id="160796" name="Line 35">
            <a:extLst>
              <a:ext uri="{FF2B5EF4-FFF2-40B4-BE49-F238E27FC236}">
                <a16:creationId xmlns:a16="http://schemas.microsoft.com/office/drawing/2014/main" id="{B7A4C92E-8E7C-4429-AE96-2CD53DFF71B9}"/>
              </a:ext>
            </a:extLst>
          </p:cNvPr>
          <p:cNvSpPr>
            <a:spLocks noChangeShapeType="1"/>
          </p:cNvSpPr>
          <p:nvPr/>
        </p:nvSpPr>
        <p:spPr bwMode="auto">
          <a:xfrm>
            <a:off x="7250114" y="2886076"/>
            <a:ext cx="1893887" cy="104616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797" name="Line 36">
            <a:extLst>
              <a:ext uri="{FF2B5EF4-FFF2-40B4-BE49-F238E27FC236}">
                <a16:creationId xmlns:a16="http://schemas.microsoft.com/office/drawing/2014/main" id="{1F21AC0A-6434-4EB2-9BDC-1E8C3FC3C190}"/>
              </a:ext>
            </a:extLst>
          </p:cNvPr>
          <p:cNvSpPr>
            <a:spLocks noChangeShapeType="1"/>
          </p:cNvSpPr>
          <p:nvPr/>
        </p:nvSpPr>
        <p:spPr bwMode="auto">
          <a:xfrm>
            <a:off x="7242175" y="4216401"/>
            <a:ext cx="1893888" cy="104616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6798" name="Line 30">
            <a:extLst>
              <a:ext uri="{FF2B5EF4-FFF2-40B4-BE49-F238E27FC236}">
                <a16:creationId xmlns:a16="http://schemas.microsoft.com/office/drawing/2014/main" id="{7EA2E548-35BB-4925-A5D8-A698D5BB3EF7}"/>
              </a:ext>
            </a:extLst>
          </p:cNvPr>
          <p:cNvSpPr>
            <a:spLocks noChangeShapeType="1"/>
          </p:cNvSpPr>
          <p:nvPr/>
        </p:nvSpPr>
        <p:spPr bwMode="auto">
          <a:xfrm>
            <a:off x="6021389" y="2936875"/>
            <a:ext cx="1209675" cy="6683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6799" name="Line 31">
            <a:extLst>
              <a:ext uri="{FF2B5EF4-FFF2-40B4-BE49-F238E27FC236}">
                <a16:creationId xmlns:a16="http://schemas.microsoft.com/office/drawing/2014/main" id="{59DA9E09-DCCC-408A-BCE5-E16C96F8050C}"/>
              </a:ext>
            </a:extLst>
          </p:cNvPr>
          <p:cNvSpPr>
            <a:spLocks noChangeShapeType="1"/>
          </p:cNvSpPr>
          <p:nvPr/>
        </p:nvSpPr>
        <p:spPr bwMode="auto">
          <a:xfrm>
            <a:off x="9153526" y="4683125"/>
            <a:ext cx="1209675" cy="6683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6806" name="Line 38">
            <a:extLst>
              <a:ext uri="{FF2B5EF4-FFF2-40B4-BE49-F238E27FC236}">
                <a16:creationId xmlns:a16="http://schemas.microsoft.com/office/drawing/2014/main" id="{D901251A-9750-432B-BCA1-F7D972C8EB77}"/>
              </a:ext>
            </a:extLst>
          </p:cNvPr>
          <p:cNvSpPr>
            <a:spLocks noChangeShapeType="1"/>
          </p:cNvSpPr>
          <p:nvPr/>
        </p:nvSpPr>
        <p:spPr bwMode="auto">
          <a:xfrm>
            <a:off x="7250114" y="3622676"/>
            <a:ext cx="1893887" cy="104616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801" name="Oval 14">
            <a:extLst>
              <a:ext uri="{FF2B5EF4-FFF2-40B4-BE49-F238E27FC236}">
                <a16:creationId xmlns:a16="http://schemas.microsoft.com/office/drawing/2014/main" id="{44148180-B746-4DF3-B4EC-E4472998A5AC}"/>
              </a:ext>
            </a:extLst>
          </p:cNvPr>
          <p:cNvSpPr>
            <a:spLocks noChangeArrowheads="1"/>
          </p:cNvSpPr>
          <p:nvPr/>
        </p:nvSpPr>
        <p:spPr bwMode="auto">
          <a:xfrm>
            <a:off x="9413875" y="4810125"/>
            <a:ext cx="57150" cy="63500"/>
          </a:xfrm>
          <a:prstGeom prst="ellipse">
            <a:avLst/>
          </a:prstGeom>
          <a:solidFill>
            <a:srgbClr val="037C03"/>
          </a:solidFill>
          <a:ln w="12700">
            <a:solidFill>
              <a:schemeClr val="bg2"/>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802" name="Oval 15">
            <a:extLst>
              <a:ext uri="{FF2B5EF4-FFF2-40B4-BE49-F238E27FC236}">
                <a16:creationId xmlns:a16="http://schemas.microsoft.com/office/drawing/2014/main" id="{5CDCD20F-104E-4540-8086-11B1E40A05CE}"/>
              </a:ext>
            </a:extLst>
          </p:cNvPr>
          <p:cNvSpPr>
            <a:spLocks noChangeArrowheads="1"/>
          </p:cNvSpPr>
          <p:nvPr/>
        </p:nvSpPr>
        <p:spPr bwMode="auto">
          <a:xfrm>
            <a:off x="6838950" y="3378200"/>
            <a:ext cx="57150" cy="63500"/>
          </a:xfrm>
          <a:prstGeom prst="ellipse">
            <a:avLst/>
          </a:prstGeom>
          <a:solidFill>
            <a:srgbClr val="037C03"/>
          </a:solidFill>
          <a:ln w="12700">
            <a:solidFill>
              <a:schemeClr val="bg2"/>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500"/>
                                  </p:stCondLst>
                                  <p:childTnLst>
                                    <p:set>
                                      <p:cBhvr>
                                        <p:cTn id="6" dur="1" fill="hold">
                                          <p:stCondLst>
                                            <p:cond delay="0"/>
                                          </p:stCondLst>
                                        </p:cTn>
                                        <p:tgtEl>
                                          <p:spTgt spid="416797">
                                            <p:txEl>
                                              <p:pRg st="0" end="0"/>
                                            </p:txEl>
                                          </p:spTgt>
                                        </p:tgtEl>
                                        <p:attrNameLst>
                                          <p:attrName>style.visibility</p:attrName>
                                        </p:attrNameLst>
                                      </p:cBhvr>
                                      <p:to>
                                        <p:strVal val="visible"/>
                                      </p:to>
                                    </p:set>
                                    <p:animEffect transition="in" filter="fade">
                                      <p:cBhvr>
                                        <p:cTn id="7" dur="500"/>
                                        <p:tgtEl>
                                          <p:spTgt spid="4167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16798"/>
                                        </p:tgtEl>
                                        <p:attrNameLst>
                                          <p:attrName>style.visibility</p:attrName>
                                        </p:attrNameLst>
                                      </p:cBhvr>
                                      <p:to>
                                        <p:strVal val="visible"/>
                                      </p:to>
                                    </p:set>
                                    <p:animEffect transition="in" filter="fade">
                                      <p:cBhvr>
                                        <p:cTn id="12" dur="500"/>
                                        <p:tgtEl>
                                          <p:spTgt spid="416798"/>
                                        </p:tgtEl>
                                      </p:cBhvr>
                                    </p:animEffect>
                                  </p:childTnLst>
                                </p:cTn>
                              </p:par>
                              <p:par>
                                <p:cTn id="13" presetID="22" presetClass="entr" presetSubtype="1" fill="hold" nodeType="withEffect">
                                  <p:stCondLst>
                                    <p:cond delay="500"/>
                                  </p:stCondLst>
                                  <p:childTnLst>
                                    <p:set>
                                      <p:cBhvr>
                                        <p:cTn id="14" dur="1" fill="hold">
                                          <p:stCondLst>
                                            <p:cond delay="0"/>
                                          </p:stCondLst>
                                        </p:cTn>
                                        <p:tgtEl>
                                          <p:spTgt spid="416806"/>
                                        </p:tgtEl>
                                        <p:attrNameLst>
                                          <p:attrName>style.visibility</p:attrName>
                                        </p:attrNameLst>
                                      </p:cBhvr>
                                      <p:to>
                                        <p:strVal val="visible"/>
                                      </p:to>
                                    </p:set>
                                    <p:animEffect transition="in" filter="wipe(up)">
                                      <p:cBhvr>
                                        <p:cTn id="15" dur="500"/>
                                        <p:tgtEl>
                                          <p:spTgt spid="416806"/>
                                        </p:tgtEl>
                                      </p:cBhvr>
                                    </p:animEffect>
                                  </p:childTnLst>
                                </p:cTn>
                              </p:par>
                              <p:par>
                                <p:cTn id="16" presetID="10" presetClass="entr" presetSubtype="0" fill="hold" nodeType="withEffect">
                                  <p:stCondLst>
                                    <p:cond delay="1000"/>
                                  </p:stCondLst>
                                  <p:childTnLst>
                                    <p:set>
                                      <p:cBhvr>
                                        <p:cTn id="17" dur="1" fill="hold">
                                          <p:stCondLst>
                                            <p:cond delay="0"/>
                                          </p:stCondLst>
                                        </p:cTn>
                                        <p:tgtEl>
                                          <p:spTgt spid="416799"/>
                                        </p:tgtEl>
                                        <p:attrNameLst>
                                          <p:attrName>style.visibility</p:attrName>
                                        </p:attrNameLst>
                                      </p:cBhvr>
                                      <p:to>
                                        <p:strVal val="visible"/>
                                      </p:to>
                                    </p:set>
                                    <p:animEffect transition="in" filter="fade">
                                      <p:cBhvr>
                                        <p:cTn id="18" dur="500"/>
                                        <p:tgtEl>
                                          <p:spTgt spid="416799"/>
                                        </p:tgtEl>
                                      </p:cBhvr>
                                    </p:animEffect>
                                  </p:childTnLst>
                                </p:cTn>
                              </p:par>
                              <p:par>
                                <p:cTn id="19" presetID="10" presetClass="entr" presetSubtype="0" fill="hold" nodeType="withEffect">
                                  <p:stCondLst>
                                    <p:cond delay="2000"/>
                                  </p:stCondLst>
                                  <p:childTnLst>
                                    <p:set>
                                      <p:cBhvr>
                                        <p:cTn id="20" dur="1" fill="hold">
                                          <p:stCondLst>
                                            <p:cond delay="0"/>
                                          </p:stCondLst>
                                        </p:cTn>
                                        <p:tgtEl>
                                          <p:spTgt spid="416797">
                                            <p:txEl>
                                              <p:pRg st="2" end="2"/>
                                            </p:txEl>
                                          </p:spTgt>
                                        </p:tgtEl>
                                        <p:attrNameLst>
                                          <p:attrName>style.visibility</p:attrName>
                                        </p:attrNameLst>
                                      </p:cBhvr>
                                      <p:to>
                                        <p:strVal val="visible"/>
                                      </p:to>
                                    </p:set>
                                    <p:animEffect transition="in" filter="fade">
                                      <p:cBhvr>
                                        <p:cTn id="21" dur="500"/>
                                        <p:tgtEl>
                                          <p:spTgt spid="41679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416797">
                                            <p:txEl>
                                              <p:pRg st="5" end="5"/>
                                            </p:txEl>
                                          </p:spTgt>
                                        </p:tgtEl>
                                        <p:attrNameLst>
                                          <p:attrName>style.visibility</p:attrName>
                                        </p:attrNameLst>
                                      </p:cBhvr>
                                      <p:to>
                                        <p:strVal val="visible"/>
                                      </p:to>
                                    </p:set>
                                    <p:animEffect transition="in" filter="fade">
                                      <p:cBhvr>
                                        <p:cTn id="26" dur="500"/>
                                        <p:tgtEl>
                                          <p:spTgt spid="416797">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416797">
                                            <p:txEl>
                                              <p:pRg st="7" end="7"/>
                                            </p:txEl>
                                          </p:spTgt>
                                        </p:tgtEl>
                                        <p:attrNameLst>
                                          <p:attrName>style.visibility</p:attrName>
                                        </p:attrNameLst>
                                      </p:cBhvr>
                                      <p:to>
                                        <p:strVal val="visible"/>
                                      </p:to>
                                    </p:set>
                                    <p:animEffect transition="in" filter="fade">
                                      <p:cBhvr>
                                        <p:cTn id="31" dur="500"/>
                                        <p:tgtEl>
                                          <p:spTgt spid="41679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8CCB897A-09A1-4732-9866-6578C55FFC8B}"/>
              </a:ext>
            </a:extLst>
          </p:cNvPr>
          <p:cNvSpPr>
            <a:spLocks noGrp="1" noChangeArrowheads="1"/>
          </p:cNvSpPr>
          <p:nvPr>
            <p:ph type="title"/>
          </p:nvPr>
        </p:nvSpPr>
        <p:spPr/>
        <p:txBody>
          <a:bodyPr/>
          <a:lstStyle/>
          <a:p>
            <a:r>
              <a:rPr lang="en-US" altLang="en-US"/>
              <a:t>Rectification example</a:t>
            </a:r>
          </a:p>
        </p:txBody>
      </p:sp>
      <p:sp>
        <p:nvSpPr>
          <p:cNvPr id="161795" name="Rectangle 3">
            <a:extLst>
              <a:ext uri="{FF2B5EF4-FFF2-40B4-BE49-F238E27FC236}">
                <a16:creationId xmlns:a16="http://schemas.microsoft.com/office/drawing/2014/main" id="{3639A568-0167-46F7-941F-EA0C98CA8A03}"/>
              </a:ext>
            </a:extLst>
          </p:cNvPr>
          <p:cNvSpPr>
            <a:spLocks noGrp="1" noChangeArrowheads="1"/>
          </p:cNvSpPr>
          <p:nvPr>
            <p:ph type="body" idx="1"/>
          </p:nvPr>
        </p:nvSpPr>
        <p:spPr/>
        <p:txBody>
          <a:bodyPr/>
          <a:lstStyle/>
          <a:p>
            <a:endParaRPr lang="en-US" altLang="en-US"/>
          </a:p>
        </p:txBody>
      </p:sp>
      <p:pic>
        <p:nvPicPr>
          <p:cNvPr id="161796" name="Picture 5" descr="Rectification3">
            <a:extLst>
              <a:ext uri="{FF2B5EF4-FFF2-40B4-BE49-F238E27FC236}">
                <a16:creationId xmlns:a16="http://schemas.microsoft.com/office/drawing/2014/main" id="{57B1ECDE-2F61-47B3-83A0-330D3C5F87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6967" b="55083"/>
          <a:stretch>
            <a:fillRect/>
          </a:stretch>
        </p:blipFill>
        <p:spPr bwMode="auto">
          <a:xfrm>
            <a:off x="3124200" y="1143000"/>
            <a:ext cx="571500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7" name="Picture 6" descr="Rectification4">
            <a:extLst>
              <a:ext uri="{FF2B5EF4-FFF2-40B4-BE49-F238E27FC236}">
                <a16:creationId xmlns:a16="http://schemas.microsoft.com/office/drawing/2014/main" id="{AC9FF7AB-3D4C-4D98-A3A2-E513221743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8813" r="22858"/>
          <a:stretch>
            <a:fillRect/>
          </a:stretch>
        </p:blipFill>
        <p:spPr bwMode="auto">
          <a:xfrm>
            <a:off x="2971800" y="3560764"/>
            <a:ext cx="62484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a:extLst>
              <a:ext uri="{FF2B5EF4-FFF2-40B4-BE49-F238E27FC236}">
                <a16:creationId xmlns:a16="http://schemas.microsoft.com/office/drawing/2014/main" id="{D24B429B-D88B-47CF-9C0A-2013C170D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338" y="901700"/>
            <a:ext cx="7662862"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1683" name="Text Box 3">
            <a:extLst>
              <a:ext uri="{FF2B5EF4-FFF2-40B4-BE49-F238E27FC236}">
                <a16:creationId xmlns:a16="http://schemas.microsoft.com/office/drawing/2014/main" id="{679DADA3-1B3F-48DE-800E-B7E7F21D40E6}"/>
              </a:ext>
            </a:extLst>
          </p:cNvPr>
          <p:cNvSpPr txBox="1">
            <a:spLocks noChangeArrowheads="1"/>
          </p:cNvSpPr>
          <p:nvPr/>
        </p:nvSpPr>
        <p:spPr bwMode="auto">
          <a:xfrm>
            <a:off x="2981325" y="4579938"/>
            <a:ext cx="7234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Potential matches for </a:t>
            </a:r>
            <a:r>
              <a:rPr kumimoji="0" lang="en-US" altLang="en-US" sz="20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x</a:t>
            </a: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have to lie on the corresponding line </a:t>
            </a:r>
            <a:r>
              <a:rPr kumimoji="0" lang="en-US" altLang="en-US" sz="20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a:t>
            </a: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711684" name="Text Box 4">
            <a:extLst>
              <a:ext uri="{FF2B5EF4-FFF2-40B4-BE49-F238E27FC236}">
                <a16:creationId xmlns:a16="http://schemas.microsoft.com/office/drawing/2014/main" id="{03F9D412-D941-4AC8-8851-B7B46873E829}"/>
              </a:ext>
            </a:extLst>
          </p:cNvPr>
          <p:cNvSpPr txBox="1">
            <a:spLocks noChangeArrowheads="1"/>
          </p:cNvSpPr>
          <p:nvPr/>
        </p:nvSpPr>
        <p:spPr bwMode="auto">
          <a:xfrm>
            <a:off x="2971800" y="5646738"/>
            <a:ext cx="7234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Potential matches for </a:t>
            </a:r>
            <a:r>
              <a:rPr kumimoji="0" lang="en-US" altLang="en-US" sz="20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x’</a:t>
            </a: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have to lie on the corresponding line </a:t>
            </a:r>
            <a:r>
              <a:rPr kumimoji="0" lang="en-US" altLang="en-US" sz="20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a:t>
            </a: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711685" name="Oval 5">
            <a:extLst>
              <a:ext uri="{FF2B5EF4-FFF2-40B4-BE49-F238E27FC236}">
                <a16:creationId xmlns:a16="http://schemas.microsoft.com/office/drawing/2014/main" id="{E765934C-1444-4B49-ADD9-D58E0B8F138D}"/>
              </a:ext>
            </a:extLst>
          </p:cNvPr>
          <p:cNvSpPr>
            <a:spLocks noChangeArrowheads="1"/>
          </p:cNvSpPr>
          <p:nvPr/>
        </p:nvSpPr>
        <p:spPr bwMode="auto">
          <a:xfrm>
            <a:off x="4408488" y="2406650"/>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86" name="Line 6">
            <a:extLst>
              <a:ext uri="{FF2B5EF4-FFF2-40B4-BE49-F238E27FC236}">
                <a16:creationId xmlns:a16="http://schemas.microsoft.com/office/drawing/2014/main" id="{99F7261A-0DDD-4CCD-9C4D-ACDE95126DC1}"/>
              </a:ext>
            </a:extLst>
          </p:cNvPr>
          <p:cNvSpPr>
            <a:spLocks noChangeShapeType="1"/>
          </p:cNvSpPr>
          <p:nvPr/>
        </p:nvSpPr>
        <p:spPr bwMode="auto">
          <a:xfrm flipH="1">
            <a:off x="7608888" y="2330450"/>
            <a:ext cx="254000" cy="158115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87" name="Oval 7">
            <a:extLst>
              <a:ext uri="{FF2B5EF4-FFF2-40B4-BE49-F238E27FC236}">
                <a16:creationId xmlns:a16="http://schemas.microsoft.com/office/drawing/2014/main" id="{70E6850A-5282-4BDD-915A-BF91DB17AF3E}"/>
              </a:ext>
            </a:extLst>
          </p:cNvPr>
          <p:cNvSpPr>
            <a:spLocks noChangeArrowheads="1"/>
          </p:cNvSpPr>
          <p:nvPr/>
        </p:nvSpPr>
        <p:spPr bwMode="auto">
          <a:xfrm>
            <a:off x="7799388" y="2406650"/>
            <a:ext cx="76200" cy="76200"/>
          </a:xfrm>
          <a:prstGeom prst="ellipse">
            <a:avLst/>
          </a:prstGeom>
          <a:solidFill>
            <a:srgbClr val="CC3300"/>
          </a:solidFill>
          <a:ln w="9525">
            <a:solidFill>
              <a:srgbClr val="CC3300"/>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11688" name="Line 8">
            <a:extLst>
              <a:ext uri="{FF2B5EF4-FFF2-40B4-BE49-F238E27FC236}">
                <a16:creationId xmlns:a16="http://schemas.microsoft.com/office/drawing/2014/main" id="{9D185FFC-4305-472A-9441-8FC581C7694F}"/>
              </a:ext>
            </a:extLst>
          </p:cNvPr>
          <p:cNvSpPr>
            <a:spLocks noChangeShapeType="1"/>
          </p:cNvSpPr>
          <p:nvPr/>
        </p:nvSpPr>
        <p:spPr bwMode="auto">
          <a:xfrm flipH="1" flipV="1">
            <a:off x="4433888" y="2311400"/>
            <a:ext cx="241300" cy="1562100"/>
          </a:xfrm>
          <a:prstGeom prst="line">
            <a:avLst/>
          </a:prstGeom>
          <a:noFill/>
          <a:ln w="28575">
            <a:solidFill>
              <a:srgbClr val="CC33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89" name="Oval 9">
            <a:extLst>
              <a:ext uri="{FF2B5EF4-FFF2-40B4-BE49-F238E27FC236}">
                <a16:creationId xmlns:a16="http://schemas.microsoft.com/office/drawing/2014/main" id="{1B299804-FAB3-4509-942C-DBA42AE6EA54}"/>
              </a:ext>
            </a:extLst>
          </p:cNvPr>
          <p:cNvSpPr>
            <a:spLocks noChangeArrowheads="1"/>
          </p:cNvSpPr>
          <p:nvPr/>
        </p:nvSpPr>
        <p:spPr bwMode="auto">
          <a:xfrm>
            <a:off x="4840288" y="2101850"/>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90" name="Oval 10">
            <a:extLst>
              <a:ext uri="{FF2B5EF4-FFF2-40B4-BE49-F238E27FC236}">
                <a16:creationId xmlns:a16="http://schemas.microsoft.com/office/drawing/2014/main" id="{E8949E02-A8F5-4334-A53B-9192F0DA3C25}"/>
              </a:ext>
            </a:extLst>
          </p:cNvPr>
          <p:cNvSpPr>
            <a:spLocks noChangeArrowheads="1"/>
          </p:cNvSpPr>
          <p:nvPr/>
        </p:nvSpPr>
        <p:spPr bwMode="auto">
          <a:xfrm>
            <a:off x="5494338" y="1657350"/>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91" name="Oval 11">
            <a:extLst>
              <a:ext uri="{FF2B5EF4-FFF2-40B4-BE49-F238E27FC236}">
                <a16:creationId xmlns:a16="http://schemas.microsoft.com/office/drawing/2014/main" id="{A4E7ADC1-08E4-45E3-B5E0-17880BE8721E}"/>
              </a:ext>
            </a:extLst>
          </p:cNvPr>
          <p:cNvSpPr>
            <a:spLocks noChangeArrowheads="1"/>
          </p:cNvSpPr>
          <p:nvPr/>
        </p:nvSpPr>
        <p:spPr bwMode="auto">
          <a:xfrm>
            <a:off x="7799388" y="2400300"/>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92" name="Oval 12">
            <a:extLst>
              <a:ext uri="{FF2B5EF4-FFF2-40B4-BE49-F238E27FC236}">
                <a16:creationId xmlns:a16="http://schemas.microsoft.com/office/drawing/2014/main" id="{F45236A2-2125-4DFD-B0E1-11246F9408B2}"/>
              </a:ext>
            </a:extLst>
          </p:cNvPr>
          <p:cNvSpPr>
            <a:spLocks noChangeArrowheads="1"/>
          </p:cNvSpPr>
          <p:nvPr/>
        </p:nvSpPr>
        <p:spPr bwMode="auto">
          <a:xfrm>
            <a:off x="7748588" y="2755900"/>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93" name="Oval 13">
            <a:extLst>
              <a:ext uri="{FF2B5EF4-FFF2-40B4-BE49-F238E27FC236}">
                <a16:creationId xmlns:a16="http://schemas.microsoft.com/office/drawing/2014/main" id="{5FCB8E98-71B2-4173-8E4E-4F374EC9ED4F}"/>
              </a:ext>
            </a:extLst>
          </p:cNvPr>
          <p:cNvSpPr>
            <a:spLocks noChangeArrowheads="1"/>
          </p:cNvSpPr>
          <p:nvPr/>
        </p:nvSpPr>
        <p:spPr bwMode="auto">
          <a:xfrm>
            <a:off x="7691438" y="3048000"/>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38" name="Rectangle 14">
            <a:extLst>
              <a:ext uri="{FF2B5EF4-FFF2-40B4-BE49-F238E27FC236}">
                <a16:creationId xmlns:a16="http://schemas.microsoft.com/office/drawing/2014/main" id="{748943C1-6D9F-4CCC-B47C-E1328B56FE11}"/>
              </a:ext>
            </a:extLst>
          </p:cNvPr>
          <p:cNvSpPr>
            <a:spLocks noGrp="1" noChangeArrowheads="1"/>
          </p:cNvSpPr>
          <p:nvPr>
            <p:ph type="title"/>
          </p:nvPr>
        </p:nvSpPr>
        <p:spPr/>
        <p:txBody>
          <a:bodyPr/>
          <a:lstStyle/>
          <a:p>
            <a:r>
              <a:rPr lang="en-US" altLang="en-US"/>
              <a:t>Summary: Key idea: Epipolar constraint</a:t>
            </a:r>
          </a:p>
        </p:txBody>
      </p:sp>
      <p:sp>
        <p:nvSpPr>
          <p:cNvPr id="180239" name="Freeform 15">
            <a:extLst>
              <a:ext uri="{FF2B5EF4-FFF2-40B4-BE49-F238E27FC236}">
                <a16:creationId xmlns:a16="http://schemas.microsoft.com/office/drawing/2014/main" id="{595F0B5B-BBA8-4C84-BEC4-190487514317}"/>
              </a:ext>
            </a:extLst>
          </p:cNvPr>
          <p:cNvSpPr>
            <a:spLocks/>
          </p:cNvSpPr>
          <p:nvPr/>
        </p:nvSpPr>
        <p:spPr bwMode="auto">
          <a:xfrm>
            <a:off x="4191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12" y="80"/>
                </a:lnTo>
                <a:lnTo>
                  <a:pt x="144" y="0"/>
                </a:lnTo>
                <a:lnTo>
                  <a:pt x="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0" name="Text Box 16">
            <a:extLst>
              <a:ext uri="{FF2B5EF4-FFF2-40B4-BE49-F238E27FC236}">
                <a16:creationId xmlns:a16="http://schemas.microsoft.com/office/drawing/2014/main" id="{2375537E-30C5-49CD-ACE1-F42ADDC3F713}"/>
              </a:ext>
            </a:extLst>
          </p:cNvPr>
          <p:cNvSpPr txBox="1">
            <a:spLocks noChangeArrowheads="1"/>
          </p:cNvSpPr>
          <p:nvPr/>
        </p:nvSpPr>
        <p:spPr bwMode="auto">
          <a:xfrm>
            <a:off x="4191000" y="2209800"/>
            <a:ext cx="209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1"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x</a:t>
            </a:r>
          </a:p>
        </p:txBody>
      </p:sp>
      <p:sp>
        <p:nvSpPr>
          <p:cNvPr id="180241" name="Freeform 17">
            <a:extLst>
              <a:ext uri="{FF2B5EF4-FFF2-40B4-BE49-F238E27FC236}">
                <a16:creationId xmlns:a16="http://schemas.microsoft.com/office/drawing/2014/main" id="{A3C12D85-6F71-44EC-9F37-BCBD58CBFADC}"/>
              </a:ext>
            </a:extLst>
          </p:cNvPr>
          <p:cNvSpPr>
            <a:spLocks/>
          </p:cNvSpPr>
          <p:nvPr/>
        </p:nvSpPr>
        <p:spPr bwMode="auto">
          <a:xfrm>
            <a:off x="7543800" y="2336800"/>
            <a:ext cx="273050" cy="254000"/>
          </a:xfrm>
          <a:custGeom>
            <a:avLst/>
            <a:gdLst>
              <a:gd name="T0" fmla="*/ 2147483647 w 172"/>
              <a:gd name="T1" fmla="*/ 2147483647 h 160"/>
              <a:gd name="T2" fmla="*/ 0 w 172"/>
              <a:gd name="T3" fmla="*/ 2147483647 h 160"/>
              <a:gd name="T4" fmla="*/ 2147483647 w 172"/>
              <a:gd name="T5" fmla="*/ 2147483647 h 160"/>
              <a:gd name="T6" fmla="*/ 2147483647 w 172"/>
              <a:gd name="T7" fmla="*/ 2147483647 h 160"/>
              <a:gd name="T8" fmla="*/ 2147483647 w 172"/>
              <a:gd name="T9" fmla="*/ 0 h 160"/>
              <a:gd name="T10" fmla="*/ 2147483647 w 172"/>
              <a:gd name="T11" fmla="*/ 2147483647 h 160"/>
              <a:gd name="T12" fmla="*/ 0 60000 65536"/>
              <a:gd name="T13" fmla="*/ 0 60000 65536"/>
              <a:gd name="T14" fmla="*/ 0 60000 65536"/>
              <a:gd name="T15" fmla="*/ 0 60000 65536"/>
              <a:gd name="T16" fmla="*/ 0 60000 65536"/>
              <a:gd name="T17" fmla="*/ 0 60000 65536"/>
              <a:gd name="T18" fmla="*/ 0 w 172"/>
              <a:gd name="T19" fmla="*/ 0 h 160"/>
              <a:gd name="T20" fmla="*/ 172 w 172"/>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72" h="160">
                <a:moveTo>
                  <a:pt x="48" y="16"/>
                </a:moveTo>
                <a:lnTo>
                  <a:pt x="0" y="112"/>
                </a:lnTo>
                <a:lnTo>
                  <a:pt x="48" y="160"/>
                </a:lnTo>
                <a:lnTo>
                  <a:pt x="144" y="112"/>
                </a:lnTo>
                <a:lnTo>
                  <a:pt x="172" y="0"/>
                </a:lnTo>
                <a:lnTo>
                  <a:pt x="48"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698" name="Text Box 18">
            <a:extLst>
              <a:ext uri="{FF2B5EF4-FFF2-40B4-BE49-F238E27FC236}">
                <a16:creationId xmlns:a16="http://schemas.microsoft.com/office/drawing/2014/main" id="{D224983C-B28B-4ECD-99C7-8F9AD417F2BF}"/>
              </a:ext>
            </a:extLst>
          </p:cNvPr>
          <p:cNvSpPr txBox="1">
            <a:spLocks noChangeArrowheads="1"/>
          </p:cNvSpPr>
          <p:nvPr/>
        </p:nvSpPr>
        <p:spPr bwMode="auto">
          <a:xfrm>
            <a:off x="7543800" y="22860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1"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x’</a:t>
            </a:r>
          </a:p>
        </p:txBody>
      </p:sp>
      <p:sp>
        <p:nvSpPr>
          <p:cNvPr id="180243" name="Freeform 19">
            <a:extLst>
              <a:ext uri="{FF2B5EF4-FFF2-40B4-BE49-F238E27FC236}">
                <a16:creationId xmlns:a16="http://schemas.microsoft.com/office/drawing/2014/main" id="{7518A636-611D-43D6-9802-F709D73AF39E}"/>
              </a:ext>
            </a:extLst>
          </p:cNvPr>
          <p:cNvSpPr>
            <a:spLocks/>
          </p:cNvSpPr>
          <p:nvPr/>
        </p:nvSpPr>
        <p:spPr bwMode="auto">
          <a:xfrm>
            <a:off x="9525000" y="1524000"/>
            <a:ext cx="381000" cy="304800"/>
          </a:xfrm>
          <a:custGeom>
            <a:avLst/>
            <a:gdLst>
              <a:gd name="T0" fmla="*/ 2147483647 w 240"/>
              <a:gd name="T1" fmla="*/ 2147483647 h 192"/>
              <a:gd name="T2" fmla="*/ 2147483647 w 240"/>
              <a:gd name="T3" fmla="*/ 0 h 192"/>
              <a:gd name="T4" fmla="*/ 2147483647 w 240"/>
              <a:gd name="T5" fmla="*/ 2147483647 h 192"/>
              <a:gd name="T6" fmla="*/ 0 w 240"/>
              <a:gd name="T7" fmla="*/ 2147483647 h 192"/>
              <a:gd name="T8" fmla="*/ 2147483647 w 240"/>
              <a:gd name="T9" fmla="*/ 2147483647 h 192"/>
              <a:gd name="T10" fmla="*/ 2147483647 w 240"/>
              <a:gd name="T11" fmla="*/ 2147483647 h 192"/>
              <a:gd name="T12" fmla="*/ 0 60000 65536"/>
              <a:gd name="T13" fmla="*/ 0 60000 65536"/>
              <a:gd name="T14" fmla="*/ 0 60000 65536"/>
              <a:gd name="T15" fmla="*/ 0 60000 65536"/>
              <a:gd name="T16" fmla="*/ 0 60000 65536"/>
              <a:gd name="T17" fmla="*/ 0 60000 65536"/>
              <a:gd name="T18" fmla="*/ 0 w 240"/>
              <a:gd name="T19" fmla="*/ 0 h 192"/>
              <a:gd name="T20" fmla="*/ 240 w 240"/>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240" h="192">
                <a:moveTo>
                  <a:pt x="240" y="192"/>
                </a:moveTo>
                <a:lnTo>
                  <a:pt x="240" y="0"/>
                </a:lnTo>
                <a:lnTo>
                  <a:pt x="88" y="24"/>
                </a:lnTo>
                <a:lnTo>
                  <a:pt x="0" y="96"/>
                </a:lnTo>
                <a:lnTo>
                  <a:pt x="96" y="192"/>
                </a:lnTo>
                <a:lnTo>
                  <a:pt x="240" y="1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4" name="Freeform 20">
            <a:extLst>
              <a:ext uri="{FF2B5EF4-FFF2-40B4-BE49-F238E27FC236}">
                <a16:creationId xmlns:a16="http://schemas.microsoft.com/office/drawing/2014/main" id="{F967F674-6316-43BE-8C38-07FCBBF0FAFE}"/>
              </a:ext>
            </a:extLst>
          </p:cNvPr>
          <p:cNvSpPr>
            <a:spLocks/>
          </p:cNvSpPr>
          <p:nvPr/>
        </p:nvSpPr>
        <p:spPr bwMode="auto">
          <a:xfrm>
            <a:off x="2362200" y="1536700"/>
            <a:ext cx="260350" cy="292100"/>
          </a:xfrm>
          <a:custGeom>
            <a:avLst/>
            <a:gdLst>
              <a:gd name="T0" fmla="*/ 2147483647 w 164"/>
              <a:gd name="T1" fmla="*/ 0 h 184"/>
              <a:gd name="T2" fmla="*/ 0 w 164"/>
              <a:gd name="T3" fmla="*/ 2147483647 h 184"/>
              <a:gd name="T4" fmla="*/ 2147483647 w 164"/>
              <a:gd name="T5" fmla="*/ 2147483647 h 184"/>
              <a:gd name="T6" fmla="*/ 2147483647 w 164"/>
              <a:gd name="T7" fmla="*/ 2147483647 h 184"/>
              <a:gd name="T8" fmla="*/ 2147483647 w 164"/>
              <a:gd name="T9" fmla="*/ 2147483647 h 184"/>
              <a:gd name="T10" fmla="*/ 2147483647 w 164"/>
              <a:gd name="T11" fmla="*/ 0 h 184"/>
              <a:gd name="T12" fmla="*/ 0 60000 65536"/>
              <a:gd name="T13" fmla="*/ 0 60000 65536"/>
              <a:gd name="T14" fmla="*/ 0 60000 65536"/>
              <a:gd name="T15" fmla="*/ 0 60000 65536"/>
              <a:gd name="T16" fmla="*/ 0 60000 65536"/>
              <a:gd name="T17" fmla="*/ 0 60000 65536"/>
              <a:gd name="T18" fmla="*/ 0 w 164"/>
              <a:gd name="T19" fmla="*/ 0 h 184"/>
              <a:gd name="T20" fmla="*/ 164 w 164"/>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64" h="184">
                <a:moveTo>
                  <a:pt x="32" y="0"/>
                </a:moveTo>
                <a:lnTo>
                  <a:pt x="0" y="136"/>
                </a:lnTo>
                <a:lnTo>
                  <a:pt x="48" y="184"/>
                </a:lnTo>
                <a:lnTo>
                  <a:pt x="148" y="176"/>
                </a:lnTo>
                <a:lnTo>
                  <a:pt x="164" y="36"/>
                </a:lnTo>
                <a:lnTo>
                  <a:pt x="3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5" name="Freeform 21">
            <a:extLst>
              <a:ext uri="{FF2B5EF4-FFF2-40B4-BE49-F238E27FC236}">
                <a16:creationId xmlns:a16="http://schemas.microsoft.com/office/drawing/2014/main" id="{58450C5C-BDF9-4C11-8F15-5468E7835348}"/>
              </a:ext>
            </a:extLst>
          </p:cNvPr>
          <p:cNvSpPr>
            <a:spLocks/>
          </p:cNvSpPr>
          <p:nvPr/>
        </p:nvSpPr>
        <p:spPr bwMode="auto">
          <a:xfrm>
            <a:off x="7429500" y="2667000"/>
            <a:ext cx="336550" cy="698500"/>
          </a:xfrm>
          <a:custGeom>
            <a:avLst/>
            <a:gdLst>
              <a:gd name="T0" fmla="*/ 2147483647 w 212"/>
              <a:gd name="T1" fmla="*/ 2147483647 h 440"/>
              <a:gd name="T2" fmla="*/ 2147483647 w 212"/>
              <a:gd name="T3" fmla="*/ 2147483647 h 440"/>
              <a:gd name="T4" fmla="*/ 0 w 212"/>
              <a:gd name="T5" fmla="*/ 2147483647 h 440"/>
              <a:gd name="T6" fmla="*/ 2147483647 w 212"/>
              <a:gd name="T7" fmla="*/ 2147483647 h 440"/>
              <a:gd name="T8" fmla="*/ 2147483647 w 212"/>
              <a:gd name="T9" fmla="*/ 0 h 440"/>
              <a:gd name="T10" fmla="*/ 2147483647 w 212"/>
              <a:gd name="T11" fmla="*/ 2147483647 h 440"/>
              <a:gd name="T12" fmla="*/ 0 60000 65536"/>
              <a:gd name="T13" fmla="*/ 0 60000 65536"/>
              <a:gd name="T14" fmla="*/ 0 60000 65536"/>
              <a:gd name="T15" fmla="*/ 0 60000 65536"/>
              <a:gd name="T16" fmla="*/ 0 60000 65536"/>
              <a:gd name="T17" fmla="*/ 0 60000 65536"/>
              <a:gd name="T18" fmla="*/ 0 w 212"/>
              <a:gd name="T19" fmla="*/ 0 h 440"/>
              <a:gd name="T20" fmla="*/ 212 w 212"/>
              <a:gd name="T21" fmla="*/ 440 h 440"/>
            </a:gdLst>
            <a:ahLst/>
            <a:cxnLst>
              <a:cxn ang="T12">
                <a:pos x="T0" y="T1"/>
              </a:cxn>
              <a:cxn ang="T13">
                <a:pos x="T2" y="T3"/>
              </a:cxn>
              <a:cxn ang="T14">
                <a:pos x="T4" y="T5"/>
              </a:cxn>
              <a:cxn ang="T15">
                <a:pos x="T6" y="T7"/>
              </a:cxn>
              <a:cxn ang="T16">
                <a:pos x="T8" y="T9"/>
              </a:cxn>
              <a:cxn ang="T17">
                <a:pos x="T10" y="T11"/>
              </a:cxn>
            </a:cxnLst>
            <a:rect l="T18" t="T19" r="T20" b="T21"/>
            <a:pathLst>
              <a:path w="212" h="440">
                <a:moveTo>
                  <a:pt x="72" y="16"/>
                </a:moveTo>
                <a:lnTo>
                  <a:pt x="24" y="112"/>
                </a:lnTo>
                <a:lnTo>
                  <a:pt x="0" y="400"/>
                </a:lnTo>
                <a:lnTo>
                  <a:pt x="132" y="440"/>
                </a:lnTo>
                <a:lnTo>
                  <a:pt x="212" y="0"/>
                </a:lnTo>
                <a:lnTo>
                  <a:pt x="72"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6" name="Freeform 22">
            <a:extLst>
              <a:ext uri="{FF2B5EF4-FFF2-40B4-BE49-F238E27FC236}">
                <a16:creationId xmlns:a16="http://schemas.microsoft.com/office/drawing/2014/main" id="{375E4136-11D2-4015-91B4-4295D861B75F}"/>
              </a:ext>
            </a:extLst>
          </p:cNvPr>
          <p:cNvSpPr>
            <a:spLocks/>
          </p:cNvSpPr>
          <p:nvPr/>
        </p:nvSpPr>
        <p:spPr bwMode="auto">
          <a:xfrm>
            <a:off x="5378450" y="1371600"/>
            <a:ext cx="368300" cy="298450"/>
          </a:xfrm>
          <a:custGeom>
            <a:avLst/>
            <a:gdLst>
              <a:gd name="T0" fmla="*/ 2147483647 w 232"/>
              <a:gd name="T1" fmla="*/ 2147483647 h 188"/>
              <a:gd name="T2" fmla="*/ 2147483647 w 232"/>
              <a:gd name="T3" fmla="*/ 2147483647 h 188"/>
              <a:gd name="T4" fmla="*/ 0 w 232"/>
              <a:gd name="T5" fmla="*/ 2147483647 h 188"/>
              <a:gd name="T6" fmla="*/ 2147483647 w 232"/>
              <a:gd name="T7" fmla="*/ 2147483647 h 188"/>
              <a:gd name="T8" fmla="*/ 2147483647 w 232"/>
              <a:gd name="T9" fmla="*/ 2147483647 h 188"/>
              <a:gd name="T10" fmla="*/ 2147483647 w 232"/>
              <a:gd name="T11" fmla="*/ 2147483647 h 188"/>
              <a:gd name="T12" fmla="*/ 2147483647 w 232"/>
              <a:gd name="T13" fmla="*/ 0 h 188"/>
              <a:gd name="T14" fmla="*/ 2147483647 w 232"/>
              <a:gd name="T15" fmla="*/ 2147483647 h 188"/>
              <a:gd name="T16" fmla="*/ 0 60000 65536"/>
              <a:gd name="T17" fmla="*/ 0 60000 65536"/>
              <a:gd name="T18" fmla="*/ 0 60000 65536"/>
              <a:gd name="T19" fmla="*/ 0 60000 65536"/>
              <a:gd name="T20" fmla="*/ 0 60000 65536"/>
              <a:gd name="T21" fmla="*/ 0 60000 65536"/>
              <a:gd name="T22" fmla="*/ 0 60000 65536"/>
              <a:gd name="T23" fmla="*/ 0 60000 65536"/>
              <a:gd name="T24" fmla="*/ 0 w 232"/>
              <a:gd name="T25" fmla="*/ 0 h 188"/>
              <a:gd name="T26" fmla="*/ 232 w 232"/>
              <a:gd name="T27" fmla="*/ 188 h 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2" h="188">
                <a:moveTo>
                  <a:pt x="68" y="16"/>
                </a:moveTo>
                <a:lnTo>
                  <a:pt x="20" y="112"/>
                </a:lnTo>
                <a:lnTo>
                  <a:pt x="0" y="164"/>
                </a:lnTo>
                <a:lnTo>
                  <a:pt x="56" y="188"/>
                </a:lnTo>
                <a:lnTo>
                  <a:pt x="136" y="148"/>
                </a:lnTo>
                <a:lnTo>
                  <a:pt x="232" y="80"/>
                </a:lnTo>
                <a:lnTo>
                  <a:pt x="192" y="0"/>
                </a:lnTo>
                <a:lnTo>
                  <a:pt x="68"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7" name="Freeform 23">
            <a:extLst>
              <a:ext uri="{FF2B5EF4-FFF2-40B4-BE49-F238E27FC236}">
                <a16:creationId xmlns:a16="http://schemas.microsoft.com/office/drawing/2014/main" id="{9569F7B3-9DEC-4522-B214-1217D515F729}"/>
              </a:ext>
            </a:extLst>
          </p:cNvPr>
          <p:cNvSpPr>
            <a:spLocks/>
          </p:cNvSpPr>
          <p:nvPr/>
        </p:nvSpPr>
        <p:spPr bwMode="auto">
          <a:xfrm>
            <a:off x="4724400" y="1828800"/>
            <a:ext cx="381000" cy="260350"/>
          </a:xfrm>
          <a:custGeom>
            <a:avLst/>
            <a:gdLst>
              <a:gd name="T0" fmla="*/ 2147483647 w 240"/>
              <a:gd name="T1" fmla="*/ 2147483647 h 164"/>
              <a:gd name="T2" fmla="*/ 2147483647 w 240"/>
              <a:gd name="T3" fmla="*/ 2147483647 h 164"/>
              <a:gd name="T4" fmla="*/ 0 w 240"/>
              <a:gd name="T5" fmla="*/ 2147483647 h 164"/>
              <a:gd name="T6" fmla="*/ 2147483647 w 240"/>
              <a:gd name="T7" fmla="*/ 2147483647 h 164"/>
              <a:gd name="T8" fmla="*/ 2147483647 w 240"/>
              <a:gd name="T9" fmla="*/ 2147483647 h 164"/>
              <a:gd name="T10" fmla="*/ 2147483647 w 240"/>
              <a:gd name="T11" fmla="*/ 0 h 164"/>
              <a:gd name="T12" fmla="*/ 2147483647 w 240"/>
              <a:gd name="T13" fmla="*/ 2147483647 h 164"/>
              <a:gd name="T14" fmla="*/ 0 60000 65536"/>
              <a:gd name="T15" fmla="*/ 0 60000 65536"/>
              <a:gd name="T16" fmla="*/ 0 60000 65536"/>
              <a:gd name="T17" fmla="*/ 0 60000 65536"/>
              <a:gd name="T18" fmla="*/ 0 60000 65536"/>
              <a:gd name="T19" fmla="*/ 0 60000 65536"/>
              <a:gd name="T20" fmla="*/ 0 60000 65536"/>
              <a:gd name="T21" fmla="*/ 0 w 240"/>
              <a:gd name="T22" fmla="*/ 0 h 164"/>
              <a:gd name="T23" fmla="*/ 240 w 240"/>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164">
                <a:moveTo>
                  <a:pt x="76" y="16"/>
                </a:moveTo>
                <a:lnTo>
                  <a:pt x="28" y="112"/>
                </a:lnTo>
                <a:lnTo>
                  <a:pt x="0" y="156"/>
                </a:lnTo>
                <a:lnTo>
                  <a:pt x="104" y="164"/>
                </a:lnTo>
                <a:lnTo>
                  <a:pt x="240" y="80"/>
                </a:lnTo>
                <a:lnTo>
                  <a:pt x="200" y="0"/>
                </a:lnTo>
                <a:lnTo>
                  <a:pt x="76"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704" name="Text Box 24">
            <a:extLst>
              <a:ext uri="{FF2B5EF4-FFF2-40B4-BE49-F238E27FC236}">
                <a16:creationId xmlns:a16="http://schemas.microsoft.com/office/drawing/2014/main" id="{DD1D2B27-E056-46CF-A8F6-B7D04E50AF6A}"/>
              </a:ext>
            </a:extLst>
          </p:cNvPr>
          <p:cNvSpPr txBox="1">
            <a:spLocks noChangeArrowheads="1"/>
          </p:cNvSpPr>
          <p:nvPr/>
        </p:nvSpPr>
        <p:spPr bwMode="auto">
          <a:xfrm>
            <a:off x="5257801" y="1349375"/>
            <a:ext cx="303213"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1"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X</a:t>
            </a:r>
          </a:p>
        </p:txBody>
      </p:sp>
      <p:sp>
        <p:nvSpPr>
          <p:cNvPr id="711705" name="Text Box 25">
            <a:extLst>
              <a:ext uri="{FF2B5EF4-FFF2-40B4-BE49-F238E27FC236}">
                <a16:creationId xmlns:a16="http://schemas.microsoft.com/office/drawing/2014/main" id="{AAFB5706-E271-467C-AA79-950E2FC5DAC7}"/>
              </a:ext>
            </a:extLst>
          </p:cNvPr>
          <p:cNvSpPr txBox="1">
            <a:spLocks noChangeArrowheads="1"/>
          </p:cNvSpPr>
          <p:nvPr/>
        </p:nvSpPr>
        <p:spPr bwMode="auto">
          <a:xfrm>
            <a:off x="7467600" y="26670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1"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x’</a:t>
            </a:r>
          </a:p>
        </p:txBody>
      </p:sp>
      <p:sp>
        <p:nvSpPr>
          <p:cNvPr id="711706" name="Text Box 26">
            <a:extLst>
              <a:ext uri="{FF2B5EF4-FFF2-40B4-BE49-F238E27FC236}">
                <a16:creationId xmlns:a16="http://schemas.microsoft.com/office/drawing/2014/main" id="{11A65A7D-4AD7-46D6-B706-224A2911E3FB}"/>
              </a:ext>
            </a:extLst>
          </p:cNvPr>
          <p:cNvSpPr txBox="1">
            <a:spLocks noChangeArrowheads="1"/>
          </p:cNvSpPr>
          <p:nvPr/>
        </p:nvSpPr>
        <p:spPr bwMode="auto">
          <a:xfrm>
            <a:off x="4648201" y="1752600"/>
            <a:ext cx="303213"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1"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X</a:t>
            </a:r>
          </a:p>
        </p:txBody>
      </p:sp>
      <p:sp>
        <p:nvSpPr>
          <p:cNvPr id="711707" name="Text Box 27">
            <a:extLst>
              <a:ext uri="{FF2B5EF4-FFF2-40B4-BE49-F238E27FC236}">
                <a16:creationId xmlns:a16="http://schemas.microsoft.com/office/drawing/2014/main" id="{B1EA2844-C756-438A-87EF-E81874439469}"/>
              </a:ext>
            </a:extLst>
          </p:cNvPr>
          <p:cNvSpPr txBox="1">
            <a:spLocks noChangeArrowheads="1"/>
          </p:cNvSpPr>
          <p:nvPr/>
        </p:nvSpPr>
        <p:spPr bwMode="auto">
          <a:xfrm>
            <a:off x="7391400" y="30480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1"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x’</a:t>
            </a:r>
          </a:p>
        </p:txBody>
      </p:sp>
      <p:sp>
        <p:nvSpPr>
          <p:cNvPr id="711708" name="Oval 28">
            <a:extLst>
              <a:ext uri="{FF2B5EF4-FFF2-40B4-BE49-F238E27FC236}">
                <a16:creationId xmlns:a16="http://schemas.microsoft.com/office/drawing/2014/main" id="{12EB507A-9AEE-41E7-992F-03ECDC4269A5}"/>
              </a:ext>
            </a:extLst>
          </p:cNvPr>
          <p:cNvSpPr>
            <a:spLocks noChangeArrowheads="1"/>
          </p:cNvSpPr>
          <p:nvPr/>
        </p:nvSpPr>
        <p:spPr bwMode="auto">
          <a:xfrm>
            <a:off x="6116638" y="1225550"/>
            <a:ext cx="76200" cy="762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3" name="Rectangle 29">
            <a:extLst>
              <a:ext uri="{FF2B5EF4-FFF2-40B4-BE49-F238E27FC236}">
                <a16:creationId xmlns:a16="http://schemas.microsoft.com/office/drawing/2014/main" id="{BE8482FB-DC3A-4F0D-BD09-D371AE153099}"/>
              </a:ext>
            </a:extLst>
          </p:cNvPr>
          <p:cNvSpPr>
            <a:spLocks noChangeArrowheads="1"/>
          </p:cNvSpPr>
          <p:nvPr/>
        </p:nvSpPr>
        <p:spPr bwMode="auto">
          <a:xfrm>
            <a:off x="5943600" y="914400"/>
            <a:ext cx="3048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1710" name="Text Box 30">
            <a:extLst>
              <a:ext uri="{FF2B5EF4-FFF2-40B4-BE49-F238E27FC236}">
                <a16:creationId xmlns:a16="http://schemas.microsoft.com/office/drawing/2014/main" id="{22856A22-3654-4D4B-A359-0F2DE10A239B}"/>
              </a:ext>
            </a:extLst>
          </p:cNvPr>
          <p:cNvSpPr txBox="1">
            <a:spLocks noChangeArrowheads="1"/>
          </p:cNvSpPr>
          <p:nvPr/>
        </p:nvSpPr>
        <p:spPr bwMode="auto">
          <a:xfrm>
            <a:off x="5867400" y="914400"/>
            <a:ext cx="4572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1"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X</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16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168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7116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1708"/>
                                        </p:tgtEl>
                                        <p:attrNameLst>
                                          <p:attrName>style.visibility</p:attrName>
                                        </p:attrNameLst>
                                      </p:cBhvr>
                                      <p:to>
                                        <p:strVal val="visible"/>
                                      </p:to>
                                    </p:set>
                                  </p:childTnLst>
                                  <p:subTnLst>
                                    <p:set>
                                      <p:cBhvr override="childStyle">
                                        <p:cTn dur="1" fill="hold" display="0" masterRel="nextClick" afterEffect="1"/>
                                        <p:tgtEl>
                                          <p:spTgt spid="711708"/>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499"/>
                                          </p:stCondLst>
                                        </p:cTn>
                                        <p:tgtEl>
                                          <p:spTgt spid="711691"/>
                                        </p:tgtEl>
                                        <p:attrNameLst>
                                          <p:attrName>style.visibility</p:attrName>
                                        </p:attrNameLst>
                                      </p:cBhvr>
                                      <p:to>
                                        <p:strVal val="visible"/>
                                      </p:to>
                                    </p:set>
                                  </p:childTnLst>
                                  <p:subTnLst>
                                    <p:set>
                                      <p:cBhvr override="childStyle">
                                        <p:cTn dur="1" fill="hold" display="0" masterRel="nextClick" afterEffect="1"/>
                                        <p:tgtEl>
                                          <p:spTgt spid="711691"/>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11690"/>
                                        </p:tgtEl>
                                        <p:attrNameLst>
                                          <p:attrName>style.visibility</p:attrName>
                                        </p:attrNameLst>
                                      </p:cBhvr>
                                      <p:to>
                                        <p:strVal val="visible"/>
                                      </p:to>
                                    </p:set>
                                  </p:childTnLst>
                                  <p:subTnLst>
                                    <p:set>
                                      <p:cBhvr override="childStyle">
                                        <p:cTn dur="1" fill="hold" display="0" masterRel="nextClick" afterEffect="1"/>
                                        <p:tgtEl>
                                          <p:spTgt spid="711690"/>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499"/>
                                          </p:stCondLst>
                                        </p:cTn>
                                        <p:tgtEl>
                                          <p:spTgt spid="711692"/>
                                        </p:tgtEl>
                                        <p:attrNameLst>
                                          <p:attrName>style.visibility</p:attrName>
                                        </p:attrNameLst>
                                      </p:cBhvr>
                                      <p:to>
                                        <p:strVal val="visible"/>
                                      </p:to>
                                    </p:set>
                                  </p:childTnLst>
                                  <p:subTnLst>
                                    <p:set>
                                      <p:cBhvr override="childStyle">
                                        <p:cTn dur="1" fill="hold" display="0" masterRel="nextClick" afterEffect="1"/>
                                        <p:tgtEl>
                                          <p:spTgt spid="711692"/>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711704"/>
                                        </p:tgtEl>
                                        <p:attrNameLst>
                                          <p:attrName>style.visibility</p:attrName>
                                        </p:attrNameLst>
                                      </p:cBhvr>
                                      <p:to>
                                        <p:strVal val="visible"/>
                                      </p:to>
                                    </p:set>
                                  </p:childTnLst>
                                  <p:subTnLst>
                                    <p:set>
                                      <p:cBhvr override="childStyle">
                                        <p:cTn dur="1" fill="hold" display="0" masterRel="nextClick" afterEffect="1"/>
                                        <p:tgtEl>
                                          <p:spTgt spid="711704"/>
                                        </p:tgtEl>
                                        <p:attrNameLst>
                                          <p:attrName>style.visibility</p:attrName>
                                        </p:attrNameLst>
                                      </p:cBhvr>
                                      <p:to>
                                        <p:strVal val="hidden"/>
                                      </p:to>
                                    </p:set>
                                  </p:subTnLst>
                                </p:cTn>
                              </p:par>
                              <p:par>
                                <p:cTn id="25" presetID="1" presetClass="entr" presetSubtype="0" fill="hold" grpId="0" nodeType="withEffect">
                                  <p:stCondLst>
                                    <p:cond delay="0"/>
                                  </p:stCondLst>
                                  <p:childTnLst>
                                    <p:set>
                                      <p:cBhvr>
                                        <p:cTn id="26" dur="1" fill="hold">
                                          <p:stCondLst>
                                            <p:cond delay="0"/>
                                          </p:stCondLst>
                                        </p:cTn>
                                        <p:tgtEl>
                                          <p:spTgt spid="711705"/>
                                        </p:tgtEl>
                                        <p:attrNameLst>
                                          <p:attrName>style.visibility</p:attrName>
                                        </p:attrNameLst>
                                      </p:cBhvr>
                                      <p:to>
                                        <p:strVal val="visible"/>
                                      </p:to>
                                    </p:set>
                                  </p:childTnLst>
                                  <p:subTnLst>
                                    <p:set>
                                      <p:cBhvr override="childStyle">
                                        <p:cTn dur="1" fill="hold" display="0" masterRel="nextClick" afterEffect="1"/>
                                        <p:tgtEl>
                                          <p:spTgt spid="711705"/>
                                        </p:tgtEl>
                                        <p:attrNameLst>
                                          <p:attrName>style.visibility</p:attrName>
                                        </p:attrNameLst>
                                      </p:cBhvr>
                                      <p:to>
                                        <p:strVal val="hidden"/>
                                      </p:to>
                                    </p:set>
                                  </p:subTnLst>
                                </p:cTn>
                              </p:par>
                              <p:par>
                                <p:cTn id="27" presetID="1" presetClass="exit" presetSubtype="0" fill="hold" grpId="0" nodeType="withEffect">
                                  <p:stCondLst>
                                    <p:cond delay="0"/>
                                  </p:stCondLst>
                                  <p:childTnLst>
                                    <p:set>
                                      <p:cBhvr>
                                        <p:cTn id="28" dur="1" fill="hold">
                                          <p:stCondLst>
                                            <p:cond delay="0"/>
                                          </p:stCondLst>
                                        </p:cTn>
                                        <p:tgtEl>
                                          <p:spTgt spid="71171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11698"/>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1689"/>
                                        </p:tgtEl>
                                        <p:attrNameLst>
                                          <p:attrName>style.visibility</p:attrName>
                                        </p:attrNameLst>
                                      </p:cBhvr>
                                      <p:to>
                                        <p:strVal val="visible"/>
                                      </p:to>
                                    </p:set>
                                  </p:childTnLst>
                                  <p:subTnLst>
                                    <p:set>
                                      <p:cBhvr override="childStyle">
                                        <p:cTn dur="1" fill="hold" display="0" masterRel="nextClick" afterEffect="1"/>
                                        <p:tgtEl>
                                          <p:spTgt spid="711689"/>
                                        </p:tgtEl>
                                        <p:attrNameLst>
                                          <p:attrName>style.visibility</p:attrName>
                                        </p:attrNameLst>
                                      </p:cBhvr>
                                      <p:to>
                                        <p:strVal val="hidden"/>
                                      </p:to>
                                    </p:set>
                                  </p:subTnLst>
                                </p:cTn>
                              </p:par>
                              <p:par>
                                <p:cTn id="35" presetID="1" presetClass="entr" presetSubtype="0" fill="hold" grpId="0" nodeType="withEffect">
                                  <p:stCondLst>
                                    <p:cond delay="0"/>
                                  </p:stCondLst>
                                  <p:childTnLst>
                                    <p:set>
                                      <p:cBhvr>
                                        <p:cTn id="36" dur="1" fill="hold">
                                          <p:stCondLst>
                                            <p:cond delay="499"/>
                                          </p:stCondLst>
                                        </p:cTn>
                                        <p:tgtEl>
                                          <p:spTgt spid="711693"/>
                                        </p:tgtEl>
                                        <p:attrNameLst>
                                          <p:attrName>style.visibility</p:attrName>
                                        </p:attrNameLst>
                                      </p:cBhvr>
                                      <p:to>
                                        <p:strVal val="visible"/>
                                      </p:to>
                                    </p:set>
                                  </p:childTnLst>
                                  <p:subTnLst>
                                    <p:set>
                                      <p:cBhvr override="childStyle">
                                        <p:cTn dur="1" fill="hold" display="0" masterRel="nextClick" afterEffect="1"/>
                                        <p:tgtEl>
                                          <p:spTgt spid="711693"/>
                                        </p:tgtEl>
                                        <p:attrNameLst>
                                          <p:attrName>style.visibility</p:attrName>
                                        </p:attrNameLst>
                                      </p:cBhvr>
                                      <p:to>
                                        <p:strVal val="hidden"/>
                                      </p:to>
                                    </p:set>
                                  </p:subTnLst>
                                </p:cTn>
                              </p:par>
                              <p:par>
                                <p:cTn id="37" presetID="1" presetClass="entr" presetSubtype="0" fill="hold" grpId="0" nodeType="withEffect">
                                  <p:stCondLst>
                                    <p:cond delay="0"/>
                                  </p:stCondLst>
                                  <p:childTnLst>
                                    <p:set>
                                      <p:cBhvr>
                                        <p:cTn id="38" dur="1" fill="hold">
                                          <p:stCondLst>
                                            <p:cond delay="0"/>
                                          </p:stCondLst>
                                        </p:cTn>
                                        <p:tgtEl>
                                          <p:spTgt spid="711706"/>
                                        </p:tgtEl>
                                        <p:attrNameLst>
                                          <p:attrName>style.visibility</p:attrName>
                                        </p:attrNameLst>
                                      </p:cBhvr>
                                      <p:to>
                                        <p:strVal val="visible"/>
                                      </p:to>
                                    </p:set>
                                  </p:childTnLst>
                                  <p:subTnLst>
                                    <p:set>
                                      <p:cBhvr override="childStyle">
                                        <p:cTn dur="1" fill="hold" display="0" masterRel="nextClick" afterEffect="1"/>
                                        <p:tgtEl>
                                          <p:spTgt spid="711706"/>
                                        </p:tgtEl>
                                        <p:attrNameLst>
                                          <p:attrName>style.visibility</p:attrName>
                                        </p:attrNameLst>
                                      </p:cBhvr>
                                      <p:to>
                                        <p:strVal val="hidden"/>
                                      </p:to>
                                    </p:set>
                                  </p:subTnLst>
                                </p:cTn>
                              </p:par>
                              <p:par>
                                <p:cTn id="39" presetID="1" presetClass="entr" presetSubtype="0" fill="hold" grpId="0" nodeType="withEffect">
                                  <p:stCondLst>
                                    <p:cond delay="0"/>
                                  </p:stCondLst>
                                  <p:childTnLst>
                                    <p:set>
                                      <p:cBhvr>
                                        <p:cTn id="40" dur="1" fill="hold">
                                          <p:stCondLst>
                                            <p:cond delay="0"/>
                                          </p:stCondLst>
                                        </p:cTn>
                                        <p:tgtEl>
                                          <p:spTgt spid="711707"/>
                                        </p:tgtEl>
                                        <p:attrNameLst>
                                          <p:attrName>style.visibility</p:attrName>
                                        </p:attrNameLst>
                                      </p:cBhvr>
                                      <p:to>
                                        <p:strVal val="visible"/>
                                      </p:to>
                                    </p:set>
                                  </p:childTnLst>
                                  <p:subTnLst>
                                    <p:set>
                                      <p:cBhvr override="childStyle">
                                        <p:cTn dur="1" fill="hold" display="0" masterRel="nextClick" afterEffect="1"/>
                                        <p:tgtEl>
                                          <p:spTgt spid="711707"/>
                                        </p:tgtEl>
                                        <p:attrNameLst>
                                          <p:attrName>style.visibility</p:attrName>
                                        </p:attrNameLst>
                                      </p:cBhvr>
                                      <p:to>
                                        <p:strVal val="hidden"/>
                                      </p:to>
                                    </p:set>
                                  </p:sub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1168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71168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499"/>
                                          </p:stCondLst>
                                        </p:cTn>
                                        <p:tgtEl>
                                          <p:spTgt spid="711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autoUpdateAnimBg="0"/>
      <p:bldP spid="711684" grpId="0" autoUpdateAnimBg="0"/>
      <p:bldP spid="711685" grpId="0" animBg="1"/>
      <p:bldP spid="711687" grpId="0" animBg="1" autoUpdateAnimBg="0"/>
      <p:bldP spid="711689" grpId="0" animBg="1"/>
      <p:bldP spid="711690" grpId="0" animBg="1"/>
      <p:bldP spid="711691" grpId="0" animBg="1"/>
      <p:bldP spid="711692" grpId="0" animBg="1"/>
      <p:bldP spid="711693" grpId="0" animBg="1"/>
      <p:bldP spid="711698" grpId="0"/>
      <p:bldP spid="711704" grpId="0" animBg="1"/>
      <p:bldP spid="711705" grpId="0"/>
      <p:bldP spid="711706" grpId="0" animBg="1"/>
      <p:bldP spid="711707" grpId="0"/>
      <p:bldP spid="711708" grpId="0" animBg="1"/>
      <p:bldP spid="711710" grpId="0" animBg="1"/>
    </p:bldLst>
  </p:timing>
</p:sld>
</file>

<file path=ppt/slides/slide1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76200"/>
            <a:ext cx="8667750" cy="838200"/>
          </a:xfrm>
        </p:spPr>
        <p:txBody>
          <a:bodyPr/>
          <a:lstStyle/>
          <a:p>
            <a:r>
              <a:rPr lang="en-US"/>
              <a:t>Automatic Image Alignment</a:t>
            </a:r>
          </a:p>
        </p:txBody>
      </p:sp>
      <p:sp>
        <p:nvSpPr>
          <p:cNvPr id="7171" name="Text Box 3"/>
          <p:cNvSpPr txBox="1">
            <a:spLocks noChangeArrowheads="1"/>
          </p:cNvSpPr>
          <p:nvPr/>
        </p:nvSpPr>
        <p:spPr bwMode="auto">
          <a:xfrm>
            <a:off x="6708334" y="5959476"/>
            <a:ext cx="3788217" cy="646331"/>
          </a:xfrm>
          <a:prstGeom prst="rect">
            <a:avLst/>
          </a:prstGeom>
          <a:noFill/>
          <a:ln w="9525">
            <a:noFill/>
            <a:miter lim="800000"/>
            <a:headEnd/>
            <a:tailEnd/>
          </a:ln>
        </p:spPr>
        <p:txBody>
          <a:bodyPr wrap="none">
            <a:spAutoFit/>
          </a:bodyPr>
          <a:lstStyle/>
          <a:p>
            <a:pPr algn="r"/>
            <a:r>
              <a:rPr lang="en-US" dirty="0">
                <a:latin typeface="Arial" charset="0"/>
                <a:cs typeface="Arial" charset="0"/>
              </a:rPr>
              <a:t>cs129: Computational Photography</a:t>
            </a:r>
          </a:p>
          <a:p>
            <a:pPr algn="r"/>
            <a:r>
              <a:rPr lang="en-US" dirty="0">
                <a:latin typeface="Arial" charset="0"/>
                <a:cs typeface="Arial" charset="0"/>
              </a:rPr>
              <a:t>James Hays, Brown, Fall 2012</a:t>
            </a:r>
          </a:p>
        </p:txBody>
      </p:sp>
      <p:sp>
        <p:nvSpPr>
          <p:cNvPr id="7172" name="Text Box 4"/>
          <p:cNvSpPr txBox="1">
            <a:spLocks noChangeArrowheads="1"/>
          </p:cNvSpPr>
          <p:nvPr/>
        </p:nvSpPr>
        <p:spPr bwMode="auto">
          <a:xfrm>
            <a:off x="1726310" y="6216651"/>
            <a:ext cx="2941831" cy="584775"/>
          </a:xfrm>
          <a:prstGeom prst="rect">
            <a:avLst/>
          </a:prstGeom>
          <a:noFill/>
          <a:ln w="9525">
            <a:noFill/>
            <a:miter lim="800000"/>
            <a:headEnd/>
            <a:tailEnd/>
          </a:ln>
        </p:spPr>
        <p:txBody>
          <a:bodyPr wrap="none">
            <a:spAutoFit/>
          </a:bodyPr>
          <a:lstStyle/>
          <a:p>
            <a:pPr algn="ctr"/>
            <a:r>
              <a:rPr lang="en-US" sz="1600" i="1" dirty="0">
                <a:latin typeface="Arial" charset="0"/>
                <a:cs typeface="Arial" charset="0"/>
              </a:rPr>
              <a:t>Slides from Alexei Efros,</a:t>
            </a:r>
          </a:p>
          <a:p>
            <a:pPr algn="ctr"/>
            <a:r>
              <a:rPr lang="en-US" sz="1600" i="1" dirty="0">
                <a:latin typeface="Arial" charset="0"/>
                <a:cs typeface="Arial" charset="0"/>
              </a:rPr>
              <a:t> Steve Seitz, and Rick </a:t>
            </a:r>
            <a:r>
              <a:rPr lang="en-US" sz="1600" i="1" dirty="0" err="1">
                <a:latin typeface="Arial" charset="0"/>
                <a:cs typeface="Arial" charset="0"/>
              </a:rPr>
              <a:t>Szeliski</a:t>
            </a:r>
            <a:endParaRPr lang="en-US" sz="1600" i="1" dirty="0">
              <a:latin typeface="Arial" charset="0"/>
              <a:cs typeface="Arial" charset="0"/>
            </a:endParaRPr>
          </a:p>
        </p:txBody>
      </p:sp>
      <p:pic>
        <p:nvPicPr>
          <p:cNvPr id="7173" name="Picture 7"/>
          <p:cNvPicPr>
            <a:picLocks noChangeAspect="1" noChangeArrowheads="1"/>
          </p:cNvPicPr>
          <p:nvPr/>
        </p:nvPicPr>
        <p:blipFill>
          <a:blip r:embed="rId2" cstate="print"/>
          <a:srcRect/>
          <a:stretch>
            <a:fillRect/>
          </a:stretch>
        </p:blipFill>
        <p:spPr bwMode="auto">
          <a:xfrm>
            <a:off x="2438400" y="876300"/>
            <a:ext cx="7315200" cy="4914900"/>
          </a:xfrm>
          <a:prstGeom prst="rect">
            <a:avLst/>
          </a:prstGeom>
          <a:noFill/>
          <a:ln w="9525">
            <a:noFill/>
            <a:miter lim="800000"/>
            <a:headEnd/>
            <a:tailEnd/>
          </a:ln>
        </p:spPr>
      </p:pic>
      <p:sp>
        <p:nvSpPr>
          <p:cNvPr id="7174" name="Text Box 8"/>
          <p:cNvSpPr txBox="1">
            <a:spLocks noChangeArrowheads="1"/>
          </p:cNvSpPr>
          <p:nvPr/>
        </p:nvSpPr>
        <p:spPr bwMode="auto">
          <a:xfrm>
            <a:off x="2451100" y="5692775"/>
            <a:ext cx="1508746" cy="369332"/>
          </a:xfrm>
          <a:prstGeom prst="rect">
            <a:avLst/>
          </a:prstGeom>
          <a:noFill/>
          <a:ln w="9525">
            <a:noFill/>
            <a:miter lim="800000"/>
            <a:headEnd/>
            <a:tailEnd/>
          </a:ln>
        </p:spPr>
        <p:txBody>
          <a:bodyPr wrap="none">
            <a:spAutoFit/>
          </a:bodyPr>
          <a:lstStyle/>
          <a:p>
            <a:r>
              <a:rPr lang="en-US"/>
              <a:t>© Mike Nese</a:t>
            </a:r>
          </a:p>
        </p:txBody>
      </p:sp>
    </p:spTree>
    <p:extLst>
      <p:ext uri="{BB962C8B-B14F-4D97-AF65-F5344CB8AC3E}">
        <p14:creationId xmlns:p14="http://schemas.microsoft.com/office/powerpoint/2010/main" val="61931591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Image Alignment</a:t>
            </a:r>
          </a:p>
        </p:txBody>
      </p:sp>
      <p:sp>
        <p:nvSpPr>
          <p:cNvPr id="714755" name="Rectangle 3"/>
          <p:cNvSpPr>
            <a:spLocks noGrp="1" noChangeArrowheads="1"/>
          </p:cNvSpPr>
          <p:nvPr>
            <p:ph type="body" idx="1"/>
          </p:nvPr>
        </p:nvSpPr>
        <p:spPr>
          <a:xfrm>
            <a:off x="2209800" y="3429000"/>
            <a:ext cx="7772400" cy="3124200"/>
          </a:xfrm>
        </p:spPr>
        <p:txBody>
          <a:bodyPr/>
          <a:lstStyle/>
          <a:p>
            <a:r>
              <a:rPr lang="en-US"/>
              <a:t>How do we align two images automatically?</a:t>
            </a:r>
          </a:p>
          <a:p>
            <a:r>
              <a:rPr lang="en-US"/>
              <a:t>Two broad approaches:</a:t>
            </a:r>
          </a:p>
          <a:p>
            <a:pPr lvl="1"/>
            <a:r>
              <a:rPr lang="en-US"/>
              <a:t>Feature-based alignment</a:t>
            </a:r>
          </a:p>
          <a:p>
            <a:pPr lvl="2"/>
            <a:r>
              <a:rPr lang="en-US"/>
              <a:t>Find a few matching features in both images</a:t>
            </a:r>
          </a:p>
          <a:p>
            <a:pPr lvl="2"/>
            <a:r>
              <a:rPr lang="en-US"/>
              <a:t>compute alignment</a:t>
            </a:r>
          </a:p>
          <a:p>
            <a:pPr lvl="1"/>
            <a:r>
              <a:rPr lang="en-US"/>
              <a:t>Direct (pixel-based) alignment</a:t>
            </a:r>
          </a:p>
          <a:p>
            <a:pPr lvl="2"/>
            <a:r>
              <a:rPr lang="en-US"/>
              <a:t>Search for alignment where most pixels agree</a:t>
            </a:r>
          </a:p>
        </p:txBody>
      </p:sp>
      <p:sp>
        <p:nvSpPr>
          <p:cNvPr id="714756" name="AutoShape 4">
            <a:hlinkClick r:id="" action="ppaction://hlinkshowjump?jump=firstslide" highlightClick="1"/>
          </p:cNvPr>
          <p:cNvSpPr>
            <a:spLocks noChangeArrowheads="1"/>
          </p:cNvSpPr>
          <p:nvPr/>
        </p:nvSpPr>
        <p:spPr bwMode="auto">
          <a:xfrm>
            <a:off x="6629400" y="1219200"/>
            <a:ext cx="2057400" cy="1752600"/>
          </a:xfrm>
          <a:prstGeom prst="actionButtonHome">
            <a:avLst/>
          </a:prstGeom>
          <a:solidFill>
            <a:schemeClr val="bg2">
              <a:alpha val="23921"/>
            </a:schemeClr>
          </a:solidFill>
          <a:ln w="9525">
            <a:noFill/>
            <a:miter lim="800000"/>
            <a:headEnd/>
            <a:tailEnd/>
          </a:ln>
        </p:spPr>
        <p:txBody>
          <a:bodyPr wrap="none" anchor="ctr"/>
          <a:lstStyle/>
          <a:p>
            <a:endParaRPr lang="en-US"/>
          </a:p>
        </p:txBody>
      </p:sp>
      <p:sp>
        <p:nvSpPr>
          <p:cNvPr id="9221" name="AutoShape 5">
            <a:hlinkClick r:id="" action="ppaction://hlinkshowjump?jump=firstslide" highlightClick="1"/>
          </p:cNvPr>
          <p:cNvSpPr>
            <a:spLocks noChangeArrowheads="1"/>
          </p:cNvSpPr>
          <p:nvPr/>
        </p:nvSpPr>
        <p:spPr bwMode="auto">
          <a:xfrm rot="1247942">
            <a:off x="3930650" y="1066801"/>
            <a:ext cx="1479550" cy="1787525"/>
          </a:xfrm>
          <a:prstGeom prst="actionButtonHome">
            <a:avLst/>
          </a:prstGeom>
          <a:solidFill>
            <a:schemeClr val="bg2">
              <a:alpha val="25098"/>
            </a:schemeClr>
          </a:solidFill>
          <a:ln w="9525">
            <a:noFill/>
            <a:miter lim="800000"/>
            <a:headEnd/>
            <a:tailEnd/>
          </a:ln>
        </p:spPr>
        <p:txBody>
          <a:bodyPr wrap="none" anchor="ctr"/>
          <a:lstStyle/>
          <a:p>
            <a:endParaRPr lang="en-US"/>
          </a:p>
        </p:txBody>
      </p:sp>
      <p:sp>
        <p:nvSpPr>
          <p:cNvPr id="9222" name="Line 6"/>
          <p:cNvSpPr>
            <a:spLocks noChangeShapeType="1"/>
          </p:cNvSpPr>
          <p:nvPr/>
        </p:nvSpPr>
        <p:spPr bwMode="auto">
          <a:xfrm flipV="1">
            <a:off x="5562600" y="2209800"/>
            <a:ext cx="914400" cy="0"/>
          </a:xfrm>
          <a:prstGeom prst="line">
            <a:avLst/>
          </a:prstGeom>
          <a:noFill/>
          <a:ln w="38100">
            <a:solidFill>
              <a:schemeClr val="tx1"/>
            </a:solidFill>
            <a:round/>
            <a:headEnd/>
            <a:tailEnd type="triangle" w="med" len="med"/>
          </a:ln>
        </p:spPr>
        <p:txBody>
          <a:bodyPr/>
          <a:lstStyle/>
          <a:p>
            <a:endParaRPr lang="en-US"/>
          </a:p>
        </p:txBody>
      </p:sp>
      <p:sp>
        <p:nvSpPr>
          <p:cNvPr id="714759" name="Oval 7"/>
          <p:cNvSpPr>
            <a:spLocks noChangeAspect="1" noChangeArrowheads="1"/>
          </p:cNvSpPr>
          <p:nvPr/>
        </p:nvSpPr>
        <p:spPr bwMode="auto">
          <a:xfrm>
            <a:off x="7577138" y="1404938"/>
            <a:ext cx="119062" cy="119062"/>
          </a:xfrm>
          <a:prstGeom prst="ellipse">
            <a:avLst/>
          </a:prstGeom>
          <a:solidFill>
            <a:srgbClr val="FF0000"/>
          </a:solidFill>
          <a:ln w="9525">
            <a:solidFill>
              <a:schemeClr val="tx1"/>
            </a:solidFill>
            <a:round/>
            <a:headEnd/>
            <a:tailEnd/>
          </a:ln>
        </p:spPr>
        <p:txBody>
          <a:bodyPr wrap="none" anchor="ctr"/>
          <a:lstStyle/>
          <a:p>
            <a:endParaRPr lang="en-US"/>
          </a:p>
        </p:txBody>
      </p:sp>
      <p:sp>
        <p:nvSpPr>
          <p:cNvPr id="714760" name="Oval 8"/>
          <p:cNvSpPr>
            <a:spLocks noChangeAspect="1" noChangeArrowheads="1"/>
          </p:cNvSpPr>
          <p:nvPr/>
        </p:nvSpPr>
        <p:spPr bwMode="auto">
          <a:xfrm>
            <a:off x="4757738" y="1447801"/>
            <a:ext cx="119062" cy="119063"/>
          </a:xfrm>
          <a:prstGeom prst="ellipse">
            <a:avLst/>
          </a:prstGeom>
          <a:solidFill>
            <a:srgbClr val="FF0000"/>
          </a:solidFill>
          <a:ln w="9525">
            <a:solidFill>
              <a:schemeClr val="tx1"/>
            </a:solidFill>
            <a:round/>
            <a:headEnd/>
            <a:tailEnd/>
          </a:ln>
        </p:spPr>
        <p:txBody>
          <a:bodyPr wrap="none" anchor="ctr"/>
          <a:lstStyle/>
          <a:p>
            <a:endParaRPr lang="en-US"/>
          </a:p>
        </p:txBody>
      </p:sp>
      <p:sp>
        <p:nvSpPr>
          <p:cNvPr id="714761" name="Oval 9"/>
          <p:cNvSpPr>
            <a:spLocks noChangeAspect="1" noChangeArrowheads="1"/>
          </p:cNvSpPr>
          <p:nvPr/>
        </p:nvSpPr>
        <p:spPr bwMode="auto">
          <a:xfrm>
            <a:off x="8110538" y="2700338"/>
            <a:ext cx="119062" cy="119062"/>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714762" name="Oval 10"/>
          <p:cNvSpPr>
            <a:spLocks noChangeAspect="1" noChangeArrowheads="1"/>
          </p:cNvSpPr>
          <p:nvPr/>
        </p:nvSpPr>
        <p:spPr bwMode="auto">
          <a:xfrm>
            <a:off x="4800601" y="2547938"/>
            <a:ext cx="119063" cy="119062"/>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714763" name="AutoShape 11">
            <a:hlinkClick r:id="" action="ppaction://hlinkshowjump?jump=firstslide" highlightClick="1"/>
          </p:cNvPr>
          <p:cNvSpPr>
            <a:spLocks noChangeArrowheads="1"/>
          </p:cNvSpPr>
          <p:nvPr/>
        </p:nvSpPr>
        <p:spPr bwMode="auto">
          <a:xfrm rot="1247942">
            <a:off x="6750050" y="1108076"/>
            <a:ext cx="1479550" cy="1787525"/>
          </a:xfrm>
          <a:prstGeom prst="actionButtonHome">
            <a:avLst/>
          </a:prstGeom>
          <a:solidFill>
            <a:schemeClr val="bg2">
              <a:alpha val="25098"/>
            </a:schemeClr>
          </a:solidFill>
          <a:ln w="9525">
            <a:noFill/>
            <a:miter lim="800000"/>
            <a:headEnd/>
            <a:tailEnd/>
          </a:ln>
        </p:spPr>
        <p:txBody>
          <a:bodyPr wrap="none" anchor="ctr"/>
          <a:lstStyle/>
          <a:p>
            <a:endParaRPr lang="en-US"/>
          </a:p>
        </p:txBody>
      </p:sp>
      <p:sp>
        <p:nvSpPr>
          <p:cNvPr id="714764" name="Oval 12"/>
          <p:cNvSpPr>
            <a:spLocks noChangeAspect="1" noChangeArrowheads="1"/>
          </p:cNvSpPr>
          <p:nvPr/>
        </p:nvSpPr>
        <p:spPr bwMode="auto">
          <a:xfrm>
            <a:off x="7620001" y="2624138"/>
            <a:ext cx="119063" cy="119062"/>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714765" name="AutoShape 13">
            <a:hlinkClick r:id="" action="ppaction://hlinkshowjump?jump=firstslide" highlightClick="1"/>
          </p:cNvPr>
          <p:cNvSpPr>
            <a:spLocks noChangeArrowheads="1"/>
          </p:cNvSpPr>
          <p:nvPr/>
        </p:nvSpPr>
        <p:spPr bwMode="auto">
          <a:xfrm>
            <a:off x="6629400" y="1219200"/>
            <a:ext cx="2057400" cy="1752600"/>
          </a:xfrm>
          <a:prstGeom prst="actionButtonHome">
            <a:avLst/>
          </a:prstGeom>
          <a:solidFill>
            <a:schemeClr val="bg2">
              <a:alpha val="23921"/>
            </a:schemeClr>
          </a:solidFill>
          <a:ln w="9525">
            <a:noFill/>
            <a:miter lim="800000"/>
            <a:headEnd/>
            <a:tailEnd/>
          </a:ln>
        </p:spPr>
        <p:txBody>
          <a:bodyPr wrap="none" anchor="ctr"/>
          <a:lstStyle/>
          <a:p>
            <a:endParaRPr lang="en-US"/>
          </a:p>
        </p:txBody>
      </p:sp>
      <p:sp>
        <p:nvSpPr>
          <p:cNvPr id="714766" name="AutoShape 14">
            <a:hlinkClick r:id="" action="ppaction://hlinkshowjump?jump=firstslide" highlightClick="1"/>
          </p:cNvPr>
          <p:cNvSpPr>
            <a:spLocks noChangeArrowheads="1"/>
          </p:cNvSpPr>
          <p:nvPr/>
        </p:nvSpPr>
        <p:spPr bwMode="auto">
          <a:xfrm rot="1247942">
            <a:off x="12617450" y="1219201"/>
            <a:ext cx="1479550" cy="1787525"/>
          </a:xfrm>
          <a:prstGeom prst="actionButtonHome">
            <a:avLst/>
          </a:prstGeom>
          <a:solidFill>
            <a:schemeClr val="bg2">
              <a:alpha val="25098"/>
            </a:schemeClr>
          </a:solidFill>
          <a:ln w="9525">
            <a:noFill/>
            <a:miter lim="800000"/>
            <a:headEnd/>
            <a:tailEnd/>
          </a:ln>
        </p:spPr>
        <p:txBody>
          <a:bodyPr wrap="none" anchor="ctr"/>
          <a:lstStyle/>
          <a:p>
            <a:endParaRPr lang="en-US"/>
          </a:p>
        </p:txBody>
      </p:sp>
      <p:sp>
        <p:nvSpPr>
          <p:cNvPr id="714767" name="AutoShape 15">
            <a:hlinkClick r:id="" action="ppaction://hlinkshowjump?jump=firstslide" highlightClick="1"/>
          </p:cNvPr>
          <p:cNvSpPr>
            <a:spLocks noChangeArrowheads="1"/>
          </p:cNvSpPr>
          <p:nvPr/>
        </p:nvSpPr>
        <p:spPr bwMode="auto">
          <a:xfrm rot="557418">
            <a:off x="12465050" y="1066801"/>
            <a:ext cx="1479550" cy="1787525"/>
          </a:xfrm>
          <a:prstGeom prst="actionButtonHome">
            <a:avLst/>
          </a:prstGeom>
          <a:solidFill>
            <a:schemeClr val="bg2">
              <a:alpha val="25098"/>
            </a:schemeClr>
          </a:solidFill>
          <a:ln w="9525">
            <a:noFill/>
            <a:miter lim="800000"/>
            <a:headEnd/>
            <a:tailEnd/>
          </a:ln>
        </p:spPr>
        <p:txBody>
          <a:bodyPr wrap="none" anchor="ctr"/>
          <a:lstStyle/>
          <a:p>
            <a:endParaRPr lang="en-US"/>
          </a:p>
        </p:txBody>
      </p:sp>
      <p:sp>
        <p:nvSpPr>
          <p:cNvPr id="714768" name="AutoShape 16">
            <a:hlinkClick r:id="" action="ppaction://hlinkshowjump?jump=firstslide" highlightClick="1"/>
          </p:cNvPr>
          <p:cNvSpPr>
            <a:spLocks noChangeArrowheads="1"/>
          </p:cNvSpPr>
          <p:nvPr/>
        </p:nvSpPr>
        <p:spPr bwMode="auto">
          <a:xfrm rot="4652012">
            <a:off x="12615863" y="1066801"/>
            <a:ext cx="1479550" cy="1787525"/>
          </a:xfrm>
          <a:prstGeom prst="actionButtonHome">
            <a:avLst/>
          </a:prstGeom>
          <a:solidFill>
            <a:schemeClr val="bg2">
              <a:alpha val="25098"/>
            </a:schemeClr>
          </a:solidFill>
          <a:ln w="9525">
            <a:noFill/>
            <a:miter lim="800000"/>
            <a:headEnd/>
            <a:tailEnd/>
          </a:ln>
        </p:spPr>
        <p:txBody>
          <a:bodyPr wrap="none" anchor="ctr"/>
          <a:lstStyle/>
          <a:p>
            <a:endParaRPr lang="en-US"/>
          </a:p>
        </p:txBody>
      </p:sp>
    </p:spTree>
    <p:extLst>
      <p:ext uri="{BB962C8B-B14F-4D97-AF65-F5344CB8AC3E}">
        <p14:creationId xmlns:p14="http://schemas.microsoft.com/office/powerpoint/2010/main" val="406774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475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475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475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475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147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47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47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476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14764"/>
                                        </p:tgtEl>
                                        <p:attrNameLst>
                                          <p:attrName>style.visibility</p:attrName>
                                        </p:attrNameLst>
                                      </p:cBhvr>
                                      <p:to>
                                        <p:strVal val="visible"/>
                                      </p:to>
                                    </p:set>
                                    <p:anim calcmode="lin" valueType="num">
                                      <p:cBhvr additive="base">
                                        <p:cTn id="29" dur="500" fill="hold"/>
                                        <p:tgtEl>
                                          <p:spTgt spid="714764"/>
                                        </p:tgtEl>
                                        <p:attrNameLst>
                                          <p:attrName>ppt_x</p:attrName>
                                        </p:attrNameLst>
                                      </p:cBhvr>
                                      <p:tavLst>
                                        <p:tav tm="0">
                                          <p:val>
                                            <p:strVal val="0-#ppt_w/2"/>
                                          </p:val>
                                        </p:tav>
                                        <p:tav tm="100000">
                                          <p:val>
                                            <p:strVal val="#ppt_x"/>
                                          </p:val>
                                        </p:tav>
                                      </p:tavLst>
                                    </p:anim>
                                    <p:anim calcmode="lin" valueType="num">
                                      <p:cBhvr additive="base">
                                        <p:cTn id="30" dur="500" fill="hold"/>
                                        <p:tgtEl>
                                          <p:spTgt spid="71476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714763"/>
                                        </p:tgtEl>
                                        <p:attrNameLst>
                                          <p:attrName>style.visibility</p:attrName>
                                        </p:attrNameLst>
                                      </p:cBhvr>
                                      <p:to>
                                        <p:strVal val="visible"/>
                                      </p:to>
                                    </p:set>
                                    <p:anim calcmode="lin" valueType="num">
                                      <p:cBhvr additive="base">
                                        <p:cTn id="33" dur="500" fill="hold"/>
                                        <p:tgtEl>
                                          <p:spTgt spid="714763"/>
                                        </p:tgtEl>
                                        <p:attrNameLst>
                                          <p:attrName>ppt_x</p:attrName>
                                        </p:attrNameLst>
                                      </p:cBhvr>
                                      <p:tavLst>
                                        <p:tav tm="0">
                                          <p:val>
                                            <p:strVal val="0-#ppt_w/2"/>
                                          </p:val>
                                        </p:tav>
                                        <p:tav tm="100000">
                                          <p:val>
                                            <p:strVal val="#ppt_x"/>
                                          </p:val>
                                        </p:tav>
                                      </p:tavLst>
                                    </p:anim>
                                    <p:anim calcmode="lin" valueType="num">
                                      <p:cBhvr additive="base">
                                        <p:cTn id="34" dur="500" fill="hold"/>
                                        <p:tgtEl>
                                          <p:spTgt spid="71476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71476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714764"/>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71476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14755">
                                            <p:txEl>
                                              <p:pRg st="5" end="5"/>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14755">
                                            <p:txEl>
                                              <p:pRg st="6" end="6"/>
                                            </p:txEl>
                                          </p:spTgt>
                                        </p:tgtEl>
                                        <p:attrNameLst>
                                          <p:attrName>style.visibility</p:attrName>
                                        </p:attrNameLst>
                                      </p:cBhvr>
                                      <p:to>
                                        <p:strVal val="visible"/>
                                      </p:to>
                                    </p:set>
                                  </p:childTnLst>
                                </p:cTn>
                              </p:par>
                              <p:par>
                                <p:cTn id="49" presetID="1" presetClass="exit" presetSubtype="0" fill="hold" grpId="0" nodeType="withEffect">
                                  <p:stCondLst>
                                    <p:cond delay="0"/>
                                  </p:stCondLst>
                                  <p:childTnLst>
                                    <p:set>
                                      <p:cBhvr>
                                        <p:cTn id="50" dur="1" fill="hold">
                                          <p:stCondLst>
                                            <p:cond delay="0"/>
                                          </p:stCondLst>
                                        </p:cTn>
                                        <p:tgtEl>
                                          <p:spTgt spid="714756"/>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714759"/>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714761"/>
                                        </p:tgtEl>
                                        <p:attrNameLst>
                                          <p:attrName>style.visibility</p:attrName>
                                        </p:attrNameLst>
                                      </p:cBhvr>
                                      <p:to>
                                        <p:strVal val="hidden"/>
                                      </p:to>
                                    </p:set>
                                  </p:childTnLst>
                                </p:cTn>
                              </p:par>
                              <p:par>
                                <p:cTn id="55" presetID="1" presetClass="exit" presetSubtype="0" fill="hold" grpId="2" nodeType="withEffect">
                                  <p:stCondLst>
                                    <p:cond delay="0"/>
                                  </p:stCondLst>
                                  <p:childTnLst>
                                    <p:set>
                                      <p:cBhvr>
                                        <p:cTn id="56" dur="1" fill="hold">
                                          <p:stCondLst>
                                            <p:cond delay="0"/>
                                          </p:stCondLst>
                                        </p:cTn>
                                        <p:tgtEl>
                                          <p:spTgt spid="714764"/>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714762"/>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714760"/>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714768"/>
                                        </p:tgtEl>
                                        <p:attrNameLst>
                                          <p:attrName>style.visibility</p:attrName>
                                        </p:attrNameLst>
                                      </p:cBhvr>
                                      <p:to>
                                        <p:strVal val="visible"/>
                                      </p:to>
                                    </p:set>
                                    <p:anim calcmode="lin" valueType="num">
                                      <p:cBhvr additive="base">
                                        <p:cTn id="65" dur="1000" fill="hold"/>
                                        <p:tgtEl>
                                          <p:spTgt spid="714768"/>
                                        </p:tgtEl>
                                        <p:attrNameLst>
                                          <p:attrName>ppt_x</p:attrName>
                                        </p:attrNameLst>
                                      </p:cBhvr>
                                      <p:tavLst>
                                        <p:tav tm="0">
                                          <p:val>
                                            <p:strVal val="0-#ppt_w/2"/>
                                          </p:val>
                                        </p:tav>
                                        <p:tav tm="100000">
                                          <p:val>
                                            <p:strVal val="#ppt_x"/>
                                          </p:val>
                                        </p:tav>
                                      </p:tavLst>
                                    </p:anim>
                                    <p:anim calcmode="lin" valueType="num">
                                      <p:cBhvr additive="base">
                                        <p:cTn id="66" dur="1000" fill="hold"/>
                                        <p:tgtEl>
                                          <p:spTgt spid="714768"/>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714766"/>
                                        </p:tgtEl>
                                        <p:attrNameLst>
                                          <p:attrName>style.visibility</p:attrName>
                                        </p:attrNameLst>
                                      </p:cBhvr>
                                      <p:to>
                                        <p:strVal val="visible"/>
                                      </p:to>
                                    </p:set>
                                    <p:anim calcmode="lin" valueType="num">
                                      <p:cBhvr additive="base">
                                        <p:cTn id="71" dur="1000" fill="hold"/>
                                        <p:tgtEl>
                                          <p:spTgt spid="714766"/>
                                        </p:tgtEl>
                                        <p:attrNameLst>
                                          <p:attrName>ppt_x</p:attrName>
                                        </p:attrNameLst>
                                      </p:cBhvr>
                                      <p:tavLst>
                                        <p:tav tm="0">
                                          <p:val>
                                            <p:strVal val="0-#ppt_w/2"/>
                                          </p:val>
                                        </p:tav>
                                        <p:tav tm="100000">
                                          <p:val>
                                            <p:strVal val="#ppt_x"/>
                                          </p:val>
                                        </p:tav>
                                      </p:tavLst>
                                    </p:anim>
                                    <p:anim calcmode="lin" valueType="num">
                                      <p:cBhvr additive="base">
                                        <p:cTn id="72" dur="1000" fill="hold"/>
                                        <p:tgtEl>
                                          <p:spTgt spid="714766"/>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714767"/>
                                        </p:tgtEl>
                                        <p:attrNameLst>
                                          <p:attrName>style.visibility</p:attrName>
                                        </p:attrNameLst>
                                      </p:cBhvr>
                                      <p:to>
                                        <p:strVal val="visible"/>
                                      </p:to>
                                    </p:set>
                                    <p:anim calcmode="lin" valueType="num">
                                      <p:cBhvr additive="base">
                                        <p:cTn id="77" dur="1000" fill="hold"/>
                                        <p:tgtEl>
                                          <p:spTgt spid="714767"/>
                                        </p:tgtEl>
                                        <p:attrNameLst>
                                          <p:attrName>ppt_x</p:attrName>
                                        </p:attrNameLst>
                                      </p:cBhvr>
                                      <p:tavLst>
                                        <p:tav tm="0">
                                          <p:val>
                                            <p:strVal val="0-#ppt_w/2"/>
                                          </p:val>
                                        </p:tav>
                                        <p:tav tm="100000">
                                          <p:val>
                                            <p:strVal val="#ppt_x"/>
                                          </p:val>
                                        </p:tav>
                                      </p:tavLst>
                                    </p:anim>
                                    <p:anim calcmode="lin" valueType="num">
                                      <p:cBhvr additive="base">
                                        <p:cTn id="78" dur="1000" fill="hold"/>
                                        <p:tgtEl>
                                          <p:spTgt spid="7147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5" grpId="0" build="p"/>
      <p:bldP spid="714756" grpId="0" animBg="1"/>
      <p:bldP spid="714759" grpId="0" animBg="1"/>
      <p:bldP spid="714759" grpId="1" animBg="1"/>
      <p:bldP spid="714760" grpId="0" animBg="1"/>
      <p:bldP spid="714760" grpId="1" animBg="1"/>
      <p:bldP spid="714761" grpId="0" animBg="1"/>
      <p:bldP spid="714761" grpId="1" animBg="1"/>
      <p:bldP spid="714762" grpId="0" animBg="1"/>
      <p:bldP spid="714762" grpId="1" animBg="1"/>
      <p:bldP spid="714763" grpId="0" animBg="1"/>
      <p:bldP spid="714763" grpId="1" animBg="1"/>
      <p:bldP spid="714764" grpId="0" animBg="1"/>
      <p:bldP spid="714764" grpId="1" animBg="1"/>
      <p:bldP spid="714764" grpId="2" animBg="1"/>
      <p:bldP spid="714765" grpId="0" animBg="1"/>
      <p:bldP spid="714766" grpId="0" animBg="1"/>
      <p:bldP spid="714767" grpId="0" animBg="1"/>
      <p:bldP spid="714768" grpId="0" animBg="1"/>
    </p:bldLst>
  </p:timing>
</p:sld>
</file>

<file path=ppt/slides/slide1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Direct Alignment </a:t>
            </a:r>
          </a:p>
        </p:txBody>
      </p:sp>
      <p:sp>
        <p:nvSpPr>
          <p:cNvPr id="715779" name="Rectangle 3"/>
          <p:cNvSpPr>
            <a:spLocks noGrp="1" noChangeArrowheads="1"/>
          </p:cNvSpPr>
          <p:nvPr>
            <p:ph type="body" idx="1"/>
          </p:nvPr>
        </p:nvSpPr>
        <p:spPr>
          <a:xfrm>
            <a:off x="2209800" y="914400"/>
            <a:ext cx="7924800" cy="5257800"/>
          </a:xfrm>
        </p:spPr>
        <p:txBody>
          <a:bodyPr/>
          <a:lstStyle/>
          <a:p>
            <a:pPr marL="457200" indent="-457200">
              <a:lnSpc>
                <a:spcPct val="90000"/>
              </a:lnSpc>
            </a:pPr>
            <a:r>
              <a:rPr lang="en-US" dirty="0"/>
              <a:t>The simplest approach is a brute force search (project 1)</a:t>
            </a:r>
          </a:p>
          <a:p>
            <a:pPr marL="838200" lvl="1" indent="-381000">
              <a:lnSpc>
                <a:spcPct val="90000"/>
              </a:lnSpc>
            </a:pPr>
            <a:r>
              <a:rPr lang="en-US" dirty="0"/>
              <a:t>Need to define image matching function</a:t>
            </a:r>
          </a:p>
          <a:p>
            <a:pPr marL="1257300" lvl="2" indent="-342900">
              <a:lnSpc>
                <a:spcPct val="90000"/>
              </a:lnSpc>
            </a:pPr>
            <a:r>
              <a:rPr lang="en-US" dirty="0"/>
              <a:t>SSD, Normalized Correlation, edge matching, etc.</a:t>
            </a:r>
          </a:p>
          <a:p>
            <a:pPr marL="838200" lvl="1" indent="-381000">
              <a:lnSpc>
                <a:spcPct val="90000"/>
              </a:lnSpc>
            </a:pPr>
            <a:r>
              <a:rPr lang="en-US" dirty="0"/>
              <a:t>Search over all parameters within a reasonable range:</a:t>
            </a:r>
          </a:p>
          <a:p>
            <a:pPr marL="457200" indent="-457200">
              <a:lnSpc>
                <a:spcPct val="90000"/>
              </a:lnSpc>
            </a:pPr>
            <a:endParaRPr lang="en-US" dirty="0"/>
          </a:p>
          <a:p>
            <a:pPr marL="457200" indent="-457200">
              <a:lnSpc>
                <a:spcPct val="90000"/>
              </a:lnSpc>
            </a:pPr>
            <a:r>
              <a:rPr lang="en-US" dirty="0"/>
              <a:t>e.g. for translation:</a:t>
            </a:r>
          </a:p>
          <a:p>
            <a:pPr marL="457200" indent="-457200">
              <a:lnSpc>
                <a:spcPct val="90000"/>
              </a:lnSpc>
            </a:pPr>
            <a:r>
              <a:rPr lang="en-US" sz="2000" dirty="0">
                <a:latin typeface="Courier" pitchFamily="49" charset="0"/>
              </a:rPr>
              <a:t>for </a:t>
            </a:r>
            <a:r>
              <a:rPr lang="en-US" sz="2000" dirty="0" err="1">
                <a:latin typeface="Courier" pitchFamily="49" charset="0"/>
              </a:rPr>
              <a:t>tx</a:t>
            </a:r>
            <a:r>
              <a:rPr lang="en-US" sz="2000" dirty="0">
                <a:latin typeface="Courier" pitchFamily="49" charset="0"/>
              </a:rPr>
              <a:t>=x0:step:x1,</a:t>
            </a:r>
          </a:p>
          <a:p>
            <a:pPr marL="457200" indent="-457200">
              <a:lnSpc>
                <a:spcPct val="90000"/>
              </a:lnSpc>
            </a:pPr>
            <a:r>
              <a:rPr lang="en-US" sz="2000" dirty="0">
                <a:latin typeface="Courier" pitchFamily="49" charset="0"/>
              </a:rPr>
              <a:t>  for </a:t>
            </a:r>
            <a:r>
              <a:rPr lang="en-US" sz="2000" dirty="0" err="1">
                <a:latin typeface="Courier" pitchFamily="49" charset="0"/>
              </a:rPr>
              <a:t>ty</a:t>
            </a:r>
            <a:r>
              <a:rPr lang="en-US" sz="2000" dirty="0">
                <a:latin typeface="Courier" pitchFamily="49" charset="0"/>
              </a:rPr>
              <a:t>=y0:step:y1,</a:t>
            </a:r>
          </a:p>
          <a:p>
            <a:pPr marL="457200" indent="-457200">
              <a:lnSpc>
                <a:spcPct val="90000"/>
              </a:lnSpc>
            </a:pPr>
            <a:r>
              <a:rPr lang="en-US" sz="2000" dirty="0">
                <a:latin typeface="Courier" pitchFamily="49" charset="0"/>
              </a:rPr>
              <a:t>     compare image1(</a:t>
            </a:r>
            <a:r>
              <a:rPr lang="en-US" sz="2000" dirty="0" err="1">
                <a:latin typeface="Courier" pitchFamily="49" charset="0"/>
              </a:rPr>
              <a:t>x,y</a:t>
            </a:r>
            <a:r>
              <a:rPr lang="en-US" sz="2000" dirty="0">
                <a:latin typeface="Courier" pitchFamily="49" charset="0"/>
              </a:rPr>
              <a:t>) to image2(</a:t>
            </a:r>
            <a:r>
              <a:rPr lang="en-US" sz="2000" dirty="0" err="1">
                <a:latin typeface="Courier" pitchFamily="49" charset="0"/>
              </a:rPr>
              <a:t>x+tx,y+ty</a:t>
            </a:r>
            <a:r>
              <a:rPr lang="en-US" sz="2000" dirty="0">
                <a:latin typeface="Courier" pitchFamily="49" charset="0"/>
              </a:rPr>
              <a:t>)</a:t>
            </a:r>
          </a:p>
          <a:p>
            <a:pPr marL="457200" indent="-457200">
              <a:lnSpc>
                <a:spcPct val="90000"/>
              </a:lnSpc>
            </a:pPr>
            <a:r>
              <a:rPr lang="en-US" sz="2000" dirty="0">
                <a:latin typeface="Courier" pitchFamily="49" charset="0"/>
              </a:rPr>
              <a:t>  end;</a:t>
            </a:r>
          </a:p>
          <a:p>
            <a:pPr marL="457200" indent="-457200">
              <a:lnSpc>
                <a:spcPct val="90000"/>
              </a:lnSpc>
            </a:pPr>
            <a:r>
              <a:rPr lang="en-US" sz="2000" dirty="0">
                <a:latin typeface="Courier" pitchFamily="49" charset="0"/>
              </a:rPr>
              <a:t>end;</a:t>
            </a:r>
          </a:p>
          <a:p>
            <a:pPr marL="457200" indent="-457200">
              <a:lnSpc>
                <a:spcPct val="90000"/>
              </a:lnSpc>
            </a:pPr>
            <a:endParaRPr lang="en-US" dirty="0"/>
          </a:p>
          <a:p>
            <a:pPr marL="457200" indent="-457200">
              <a:lnSpc>
                <a:spcPct val="90000"/>
              </a:lnSpc>
            </a:pPr>
            <a:r>
              <a:rPr lang="en-US" dirty="0"/>
              <a:t>Need to pick correct </a:t>
            </a:r>
            <a:r>
              <a:rPr lang="en-US" dirty="0">
                <a:latin typeface="Courier" pitchFamily="49" charset="0"/>
              </a:rPr>
              <a:t>x0,x1</a:t>
            </a:r>
            <a:r>
              <a:rPr lang="en-US" dirty="0"/>
              <a:t> and </a:t>
            </a:r>
            <a:r>
              <a:rPr lang="en-US" dirty="0">
                <a:latin typeface="Courier" pitchFamily="49" charset="0"/>
              </a:rPr>
              <a:t>step</a:t>
            </a:r>
          </a:p>
          <a:p>
            <a:pPr marL="838200" lvl="1" indent="-381000">
              <a:lnSpc>
                <a:spcPct val="90000"/>
              </a:lnSpc>
            </a:pPr>
            <a:r>
              <a:rPr lang="en-US" dirty="0"/>
              <a:t>What happens if </a:t>
            </a:r>
            <a:r>
              <a:rPr lang="en-US" dirty="0">
                <a:latin typeface="Courier" pitchFamily="49" charset="0"/>
              </a:rPr>
              <a:t>step</a:t>
            </a:r>
            <a:r>
              <a:rPr lang="en-US" dirty="0"/>
              <a:t> is too large?</a:t>
            </a:r>
          </a:p>
        </p:txBody>
      </p:sp>
    </p:spTree>
    <p:extLst>
      <p:ext uri="{BB962C8B-B14F-4D97-AF65-F5344CB8AC3E}">
        <p14:creationId xmlns:p14="http://schemas.microsoft.com/office/powerpoint/2010/main" val="3680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5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57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577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1577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577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577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577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577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577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15779">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577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build="p"/>
    </p:bldLst>
  </p:timing>
</p:sld>
</file>

<file path=ppt/slides/slide1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a:t>Direct Alignment (brute force)</a:t>
            </a:r>
          </a:p>
        </p:txBody>
      </p:sp>
      <p:sp>
        <p:nvSpPr>
          <p:cNvPr id="1028" name="Rectangle 3"/>
          <p:cNvSpPr>
            <a:spLocks noGrp="1" noChangeArrowheads="1"/>
          </p:cNvSpPr>
          <p:nvPr>
            <p:ph type="body" sz="half" idx="1"/>
          </p:nvPr>
        </p:nvSpPr>
        <p:spPr>
          <a:xfrm>
            <a:off x="2209800" y="914400"/>
            <a:ext cx="7772400" cy="990600"/>
          </a:xfrm>
        </p:spPr>
        <p:txBody>
          <a:bodyPr/>
          <a:lstStyle/>
          <a:p>
            <a:pPr marL="0" indent="0"/>
            <a:r>
              <a:rPr lang="en-US" dirty="0"/>
              <a:t>What if we want to search for more complicated transformation, e.g. homography?</a:t>
            </a:r>
          </a:p>
        </p:txBody>
      </p:sp>
      <p:sp>
        <p:nvSpPr>
          <p:cNvPr id="716804" name="Rectangle 4"/>
          <p:cNvSpPr>
            <a:spLocks noChangeArrowheads="1"/>
          </p:cNvSpPr>
          <p:nvPr/>
        </p:nvSpPr>
        <p:spPr bwMode="auto">
          <a:xfrm>
            <a:off x="1981200" y="3260726"/>
            <a:ext cx="8382000" cy="3140075"/>
          </a:xfrm>
          <a:prstGeom prst="rect">
            <a:avLst/>
          </a:prstGeom>
          <a:noFill/>
          <a:ln w="9525">
            <a:noFill/>
            <a:miter lim="800000"/>
            <a:headEnd/>
            <a:tailEnd/>
          </a:ln>
        </p:spPr>
        <p:txBody>
          <a:bodyPr>
            <a:spAutoFit/>
          </a:bodyPr>
          <a:lstStyle/>
          <a:p>
            <a:r>
              <a:rPr lang="en-US" sz="2000" dirty="0">
                <a:latin typeface="Courier" pitchFamily="49" charset="0"/>
              </a:rPr>
              <a:t>for a=a0:astep:a1,</a:t>
            </a:r>
          </a:p>
          <a:p>
            <a:r>
              <a:rPr lang="en-US" sz="2000" dirty="0">
                <a:latin typeface="Courier" pitchFamily="49" charset="0"/>
              </a:rPr>
              <a:t>  for b=b0:bstep:b1,</a:t>
            </a:r>
          </a:p>
          <a:p>
            <a:r>
              <a:rPr lang="en-US" sz="2000" dirty="0">
                <a:latin typeface="Courier" pitchFamily="49" charset="0"/>
              </a:rPr>
              <a:t>    for c=c0:cstep:c1,</a:t>
            </a:r>
          </a:p>
          <a:p>
            <a:r>
              <a:rPr lang="en-US" sz="2000" dirty="0">
                <a:latin typeface="Courier" pitchFamily="49" charset="0"/>
              </a:rPr>
              <a:t>      for d=d0:dstep:d1,</a:t>
            </a:r>
          </a:p>
          <a:p>
            <a:r>
              <a:rPr lang="en-US" sz="2000" dirty="0">
                <a:latin typeface="Courier" pitchFamily="49" charset="0"/>
              </a:rPr>
              <a:t>        for e=e0:estep:e1,</a:t>
            </a:r>
          </a:p>
          <a:p>
            <a:r>
              <a:rPr lang="en-US" sz="2000" dirty="0">
                <a:latin typeface="Courier" pitchFamily="49" charset="0"/>
              </a:rPr>
              <a:t>          for f=f0:fstep:f1, </a:t>
            </a:r>
          </a:p>
          <a:p>
            <a:r>
              <a:rPr lang="en-US" sz="2000" dirty="0">
                <a:latin typeface="Courier" pitchFamily="49" charset="0"/>
              </a:rPr>
              <a:t>             for g=g0:gstep:g1,</a:t>
            </a:r>
          </a:p>
          <a:p>
            <a:r>
              <a:rPr lang="en-US" sz="2000" dirty="0">
                <a:latin typeface="Courier" pitchFamily="49" charset="0"/>
              </a:rPr>
              <a:t>                for h=h0:hstep:h1,</a:t>
            </a:r>
          </a:p>
          <a:p>
            <a:r>
              <a:rPr lang="en-US" sz="2000" dirty="0">
                <a:latin typeface="Courier" pitchFamily="49" charset="0"/>
              </a:rPr>
              <a:t>     compare image1 to H(image2)</a:t>
            </a:r>
          </a:p>
          <a:p>
            <a:r>
              <a:rPr lang="en-US" sz="2000" dirty="0">
                <a:latin typeface="Courier" pitchFamily="49" charset="0"/>
              </a:rPr>
              <a:t>end; end; end; end; end; end; end; end;</a:t>
            </a:r>
          </a:p>
        </p:txBody>
      </p:sp>
      <p:graphicFrame>
        <p:nvGraphicFramePr>
          <p:cNvPr id="1026" name="Object 5"/>
          <p:cNvGraphicFramePr>
            <a:graphicFrameLocks noGrp="1" noChangeAspect="1"/>
          </p:cNvGraphicFramePr>
          <p:nvPr>
            <p:ph sz="half" idx="2"/>
          </p:nvPr>
        </p:nvGraphicFramePr>
        <p:xfrm>
          <a:off x="4114800" y="1801814"/>
          <a:ext cx="2743200" cy="1246187"/>
        </p:xfrm>
        <a:graphic>
          <a:graphicData uri="http://schemas.openxmlformats.org/presentationml/2006/ole">
            <mc:AlternateContent xmlns:mc="http://schemas.openxmlformats.org/markup-compatibility/2006">
              <mc:Choice xmlns:v="urn:schemas-microsoft-com:vml" Requires="v">
                <p:oleObj spid="_x0000_s57355" name="Equation" r:id="rId3" imgW="1536480" imgH="698400" progId="Equation.3">
                  <p:embed/>
                </p:oleObj>
              </mc:Choice>
              <mc:Fallback>
                <p:oleObj name="Equation" r:id="rId3" imgW="1536480" imgH="698400" progId="Equation.3">
                  <p:embed/>
                  <p:pic>
                    <p:nvPicPr>
                      <p:cNvPr id="102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801814"/>
                        <a:ext cx="2743200" cy="1246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7543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4" grpId="0"/>
    </p:bldLst>
  </p:timing>
</p:sld>
</file>

<file path=ppt/slides/slide1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Problems with brute force</a:t>
            </a:r>
          </a:p>
        </p:txBody>
      </p:sp>
      <p:sp>
        <p:nvSpPr>
          <p:cNvPr id="717827" name="Rectangle 3"/>
          <p:cNvSpPr>
            <a:spLocks noGrp="1" noChangeArrowheads="1"/>
          </p:cNvSpPr>
          <p:nvPr>
            <p:ph type="body" idx="1"/>
          </p:nvPr>
        </p:nvSpPr>
        <p:spPr>
          <a:xfrm>
            <a:off x="2209800" y="914400"/>
            <a:ext cx="7772400" cy="5638800"/>
          </a:xfrm>
        </p:spPr>
        <p:txBody>
          <a:bodyPr/>
          <a:lstStyle/>
          <a:p>
            <a:pPr>
              <a:lnSpc>
                <a:spcPct val="90000"/>
              </a:lnSpc>
            </a:pPr>
            <a:r>
              <a:rPr lang="en-US" dirty="0"/>
              <a:t>Not realistic</a:t>
            </a:r>
          </a:p>
          <a:p>
            <a:pPr lvl="1">
              <a:lnSpc>
                <a:spcPct val="90000"/>
              </a:lnSpc>
            </a:pPr>
            <a:r>
              <a:rPr lang="en-US" dirty="0"/>
              <a:t>Search in O(N</a:t>
            </a:r>
            <a:r>
              <a:rPr lang="en-US" baseline="30000" dirty="0"/>
              <a:t>8</a:t>
            </a:r>
            <a:r>
              <a:rPr lang="en-US" dirty="0"/>
              <a:t>) is problematic</a:t>
            </a:r>
          </a:p>
          <a:p>
            <a:pPr lvl="1">
              <a:lnSpc>
                <a:spcPct val="90000"/>
              </a:lnSpc>
            </a:pPr>
            <a:r>
              <a:rPr lang="en-US" dirty="0"/>
              <a:t>Not clear how to set starting/stopping value and step</a:t>
            </a:r>
          </a:p>
          <a:p>
            <a:pPr>
              <a:lnSpc>
                <a:spcPct val="90000"/>
              </a:lnSpc>
            </a:pPr>
            <a:r>
              <a:rPr lang="en-US" dirty="0"/>
              <a:t>What can we do?</a:t>
            </a:r>
          </a:p>
          <a:p>
            <a:pPr lvl="1">
              <a:lnSpc>
                <a:spcPct val="90000"/>
              </a:lnSpc>
            </a:pPr>
            <a:r>
              <a:rPr lang="en-US" dirty="0"/>
              <a:t>Use pyramid search to limit starting/stopping/step values</a:t>
            </a:r>
          </a:p>
          <a:p>
            <a:pPr lvl="1">
              <a:lnSpc>
                <a:spcPct val="90000"/>
              </a:lnSpc>
            </a:pPr>
            <a:r>
              <a:rPr lang="en-US" dirty="0"/>
              <a:t>For special cases (rotational panoramas), can reduce search slightly to O(N</a:t>
            </a:r>
            <a:r>
              <a:rPr lang="en-US" baseline="30000" dirty="0"/>
              <a:t>4</a:t>
            </a:r>
            <a:r>
              <a:rPr lang="en-US" dirty="0"/>
              <a:t>):</a:t>
            </a:r>
          </a:p>
          <a:p>
            <a:pPr lvl="2">
              <a:lnSpc>
                <a:spcPct val="90000"/>
              </a:lnSpc>
            </a:pPr>
            <a:r>
              <a:rPr lang="en-US" dirty="0"/>
              <a:t>H = </a:t>
            </a:r>
            <a:r>
              <a:rPr lang="en-US" i="1" dirty="0"/>
              <a:t> </a:t>
            </a:r>
            <a:r>
              <a:rPr lang="en-US" dirty="0"/>
              <a:t>K</a:t>
            </a:r>
            <a:r>
              <a:rPr lang="en-US" baseline="-25000" dirty="0"/>
              <a:t>1</a:t>
            </a:r>
            <a:r>
              <a:rPr lang="en-US" dirty="0"/>
              <a:t>R</a:t>
            </a:r>
            <a:r>
              <a:rPr lang="en-US" baseline="-25000" dirty="0"/>
              <a:t>1</a:t>
            </a:r>
            <a:r>
              <a:rPr lang="en-US" dirty="0"/>
              <a:t>R</a:t>
            </a:r>
            <a:r>
              <a:rPr lang="en-US" baseline="-25000" dirty="0"/>
              <a:t>2</a:t>
            </a:r>
            <a:r>
              <a:rPr lang="en-US" baseline="30000" dirty="0"/>
              <a:t>-1</a:t>
            </a:r>
            <a:r>
              <a:rPr lang="en-US" dirty="0"/>
              <a:t>K</a:t>
            </a:r>
            <a:r>
              <a:rPr lang="en-US" baseline="-25000" dirty="0"/>
              <a:t>2</a:t>
            </a:r>
            <a:r>
              <a:rPr lang="en-US" baseline="30000" dirty="0"/>
              <a:t>-1         </a:t>
            </a:r>
            <a:r>
              <a:rPr lang="en-US" dirty="0"/>
              <a:t>(4 DOF: f and rotation)</a:t>
            </a:r>
          </a:p>
          <a:p>
            <a:pPr>
              <a:lnSpc>
                <a:spcPct val="90000"/>
              </a:lnSpc>
            </a:pPr>
            <a:r>
              <a:rPr lang="en-US" dirty="0"/>
              <a:t>Alternative: gradient descent on the error function</a:t>
            </a:r>
          </a:p>
          <a:p>
            <a:pPr lvl="1">
              <a:lnSpc>
                <a:spcPct val="90000"/>
              </a:lnSpc>
            </a:pPr>
            <a:r>
              <a:rPr lang="en-US" dirty="0"/>
              <a:t>i.e. how do I tweak my current estimate to make the SSD error go down?</a:t>
            </a:r>
          </a:p>
          <a:p>
            <a:pPr lvl="1">
              <a:lnSpc>
                <a:spcPct val="90000"/>
              </a:lnSpc>
            </a:pPr>
            <a:r>
              <a:rPr lang="en-US" dirty="0"/>
              <a:t>Can do sub-pixel accuracy</a:t>
            </a:r>
          </a:p>
          <a:p>
            <a:pPr lvl="1">
              <a:lnSpc>
                <a:spcPct val="90000"/>
              </a:lnSpc>
            </a:pPr>
            <a:r>
              <a:rPr lang="en-US" dirty="0"/>
              <a:t>BIG assumption?</a:t>
            </a:r>
          </a:p>
          <a:p>
            <a:pPr lvl="2">
              <a:lnSpc>
                <a:spcPct val="90000"/>
              </a:lnSpc>
            </a:pPr>
            <a:r>
              <a:rPr lang="en-US" dirty="0"/>
              <a:t>Images are already almost aligned (&lt;2 pixels difference!)</a:t>
            </a:r>
          </a:p>
          <a:p>
            <a:pPr lvl="2">
              <a:lnSpc>
                <a:spcPct val="90000"/>
              </a:lnSpc>
            </a:pPr>
            <a:r>
              <a:rPr lang="en-US" dirty="0"/>
              <a:t>Can improve with pyramid</a:t>
            </a:r>
          </a:p>
          <a:p>
            <a:pPr lvl="1">
              <a:lnSpc>
                <a:spcPct val="90000"/>
              </a:lnSpc>
            </a:pPr>
            <a:r>
              <a:rPr lang="en-US" dirty="0"/>
              <a:t>Same tool as in </a:t>
            </a:r>
            <a:r>
              <a:rPr lang="en-US" b="1" dirty="0"/>
              <a:t>motion estimation</a:t>
            </a:r>
          </a:p>
        </p:txBody>
      </p:sp>
    </p:spTree>
    <p:extLst>
      <p:ext uri="{BB962C8B-B14F-4D97-AF65-F5344CB8AC3E}">
        <p14:creationId xmlns:p14="http://schemas.microsoft.com/office/powerpoint/2010/main" val="241270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8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8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82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82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82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782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17827">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782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17827">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7827">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7827">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17827">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1782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build="p"/>
    </p:bldLst>
  </p:timing>
</p:sld>
</file>

<file path=ppt/slides/slide1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09562AA7-AE30-49A5-B69F-5804F5F06E3C}"/>
              </a:ext>
            </a:extLst>
          </p:cNvPr>
          <p:cNvSpPr>
            <a:spLocks noGrp="1"/>
          </p:cNvSpPr>
          <p:nvPr>
            <p:ph type="title"/>
          </p:nvPr>
        </p:nvSpPr>
        <p:spPr/>
        <p:txBody>
          <a:bodyPr/>
          <a:lstStyle/>
          <a:p>
            <a:endParaRPr lang="en-US" altLang="en-US"/>
          </a:p>
        </p:txBody>
      </p:sp>
      <p:pic>
        <p:nvPicPr>
          <p:cNvPr id="8195" name="Picture 2" descr="C:\comp_photo\feifei_slides\feifei_slide4.png">
            <a:extLst>
              <a:ext uri="{FF2B5EF4-FFF2-40B4-BE49-F238E27FC236}">
                <a16:creationId xmlns:a16="http://schemas.microsoft.com/office/drawing/2014/main" id="{CBF47F3C-9D37-426D-8063-2339E9A724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3">
            <a:extLst>
              <a:ext uri="{FF2B5EF4-FFF2-40B4-BE49-F238E27FC236}">
                <a16:creationId xmlns:a16="http://schemas.microsoft.com/office/drawing/2014/main" id="{7634DC0D-C5A7-4FDF-A36E-B384FDB5F2C7}"/>
              </a:ext>
            </a:extLst>
          </p:cNvPr>
          <p:cNvSpPr txBox="1">
            <a:spLocks noChangeArrowheads="1"/>
          </p:cNvSpPr>
          <p:nvPr/>
        </p:nvSpPr>
        <p:spPr bwMode="auto">
          <a:xfrm>
            <a:off x="8534400" y="6477001"/>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pPr algn="r" eaLnBrk="0" fontAlgn="base" hangingPunct="0">
              <a:spcBef>
                <a:spcPct val="0"/>
              </a:spcBef>
              <a:spcAft>
                <a:spcPct val="0"/>
              </a:spcAft>
              <a:defRPr/>
            </a:pPr>
            <a:r>
              <a:rPr lang="en-US" altLang="en-US" sz="1200">
                <a:solidFill>
                  <a:srgbClr val="000000"/>
                </a:solidFill>
                <a:cs typeface="Arial"/>
              </a:rPr>
              <a:t>Slide credit Fei Fei Li</a:t>
            </a:r>
          </a:p>
        </p:txBody>
      </p:sp>
    </p:spTree>
    <p:extLst>
      <p:ext uri="{BB962C8B-B14F-4D97-AF65-F5344CB8AC3E}">
        <p14:creationId xmlns:p14="http://schemas.microsoft.com/office/powerpoint/2010/main" val="45073201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7F36DE96-39B2-482B-83CD-1C7E5D4E3AC4}"/>
              </a:ext>
            </a:extLst>
          </p:cNvPr>
          <p:cNvSpPr>
            <a:spLocks noGrp="1"/>
          </p:cNvSpPr>
          <p:nvPr>
            <p:ph type="title"/>
          </p:nvPr>
        </p:nvSpPr>
        <p:spPr/>
        <p:txBody>
          <a:bodyPr/>
          <a:lstStyle/>
          <a:p>
            <a:endParaRPr lang="en-US" altLang="en-US"/>
          </a:p>
        </p:txBody>
      </p:sp>
      <p:pic>
        <p:nvPicPr>
          <p:cNvPr id="9219" name="Picture 2" descr="C:\comp_photo\feifei_slides\feifei_slide5.png">
            <a:extLst>
              <a:ext uri="{FF2B5EF4-FFF2-40B4-BE49-F238E27FC236}">
                <a16:creationId xmlns:a16="http://schemas.microsoft.com/office/drawing/2014/main" id="{465C36C8-F96D-4492-9099-BDE9216AEC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3">
            <a:extLst>
              <a:ext uri="{FF2B5EF4-FFF2-40B4-BE49-F238E27FC236}">
                <a16:creationId xmlns:a16="http://schemas.microsoft.com/office/drawing/2014/main" id="{952B9EC7-7562-4903-83D0-CA4A4130890B}"/>
              </a:ext>
            </a:extLst>
          </p:cNvPr>
          <p:cNvSpPr txBox="1">
            <a:spLocks noChangeArrowheads="1"/>
          </p:cNvSpPr>
          <p:nvPr/>
        </p:nvSpPr>
        <p:spPr bwMode="auto">
          <a:xfrm>
            <a:off x="8534400" y="6477001"/>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pPr algn="r" eaLnBrk="0" fontAlgn="base" hangingPunct="0">
              <a:spcBef>
                <a:spcPct val="0"/>
              </a:spcBef>
              <a:spcAft>
                <a:spcPct val="0"/>
              </a:spcAft>
              <a:defRPr/>
            </a:pPr>
            <a:r>
              <a:rPr lang="en-US" altLang="en-US" sz="1200">
                <a:solidFill>
                  <a:srgbClr val="000000"/>
                </a:solidFill>
                <a:cs typeface="Arial"/>
              </a:rPr>
              <a:t>Slide credit Fei Fei Li</a:t>
            </a:r>
          </a:p>
        </p:txBody>
      </p:sp>
    </p:spTree>
    <p:extLst>
      <p:ext uri="{BB962C8B-B14F-4D97-AF65-F5344CB8AC3E}">
        <p14:creationId xmlns:p14="http://schemas.microsoft.com/office/powerpoint/2010/main" val="140343106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DA4559BC-0439-4C77-8052-751FA489DD49}"/>
              </a:ext>
            </a:extLst>
          </p:cNvPr>
          <p:cNvSpPr>
            <a:spLocks noGrp="1"/>
          </p:cNvSpPr>
          <p:nvPr>
            <p:ph type="title"/>
          </p:nvPr>
        </p:nvSpPr>
        <p:spPr/>
        <p:txBody>
          <a:bodyPr/>
          <a:lstStyle/>
          <a:p>
            <a:endParaRPr lang="en-US" altLang="en-US"/>
          </a:p>
        </p:txBody>
      </p:sp>
      <p:pic>
        <p:nvPicPr>
          <p:cNvPr id="10243" name="Picture 2" descr="C:\comp_photo\feifei_slides\feifei_slide6.png">
            <a:extLst>
              <a:ext uri="{FF2B5EF4-FFF2-40B4-BE49-F238E27FC236}">
                <a16:creationId xmlns:a16="http://schemas.microsoft.com/office/drawing/2014/main" id="{AFE34FCE-B887-47B3-8119-6EB25F469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Box 3">
            <a:extLst>
              <a:ext uri="{FF2B5EF4-FFF2-40B4-BE49-F238E27FC236}">
                <a16:creationId xmlns:a16="http://schemas.microsoft.com/office/drawing/2014/main" id="{A25A0EF4-382B-449A-9010-1E206E8A9D94}"/>
              </a:ext>
            </a:extLst>
          </p:cNvPr>
          <p:cNvSpPr txBox="1">
            <a:spLocks noChangeArrowheads="1"/>
          </p:cNvSpPr>
          <p:nvPr/>
        </p:nvSpPr>
        <p:spPr bwMode="auto">
          <a:xfrm>
            <a:off x="8534400" y="6477001"/>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pPr algn="r" eaLnBrk="0" fontAlgn="base" hangingPunct="0">
              <a:spcBef>
                <a:spcPct val="0"/>
              </a:spcBef>
              <a:spcAft>
                <a:spcPct val="0"/>
              </a:spcAft>
              <a:defRPr/>
            </a:pPr>
            <a:r>
              <a:rPr lang="en-US" altLang="en-US" sz="1200">
                <a:solidFill>
                  <a:srgbClr val="000000"/>
                </a:solidFill>
                <a:cs typeface="Arial"/>
              </a:rPr>
              <a:t>Slide credit Fei Fei Li</a:t>
            </a:r>
          </a:p>
        </p:txBody>
      </p:sp>
    </p:spTree>
    <p:extLst>
      <p:ext uri="{BB962C8B-B14F-4D97-AF65-F5344CB8AC3E}">
        <p14:creationId xmlns:p14="http://schemas.microsoft.com/office/powerpoint/2010/main" val="16553138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Image alignment</a:t>
            </a:r>
          </a:p>
        </p:txBody>
      </p:sp>
      <p:sp>
        <p:nvSpPr>
          <p:cNvPr id="12291" name="Rectangle 5"/>
          <p:cNvSpPr>
            <a:spLocks noChangeArrowheads="1"/>
          </p:cNvSpPr>
          <p:nvPr/>
        </p:nvSpPr>
        <p:spPr bwMode="auto">
          <a:xfrm>
            <a:off x="1577975" y="2549525"/>
            <a:ext cx="9144000" cy="369332"/>
          </a:xfrm>
          <a:prstGeom prst="rect">
            <a:avLst/>
          </a:prstGeom>
          <a:noFill/>
          <a:ln w="9525">
            <a:noFill/>
            <a:miter lim="800000"/>
            <a:headEnd/>
            <a:tailEnd/>
          </a:ln>
        </p:spPr>
        <p:txBody>
          <a:bodyPr>
            <a:spAutoFit/>
          </a:bodyPr>
          <a:lstStyle/>
          <a:p>
            <a:endParaRPr lang="en-US"/>
          </a:p>
        </p:txBody>
      </p:sp>
      <p:pic>
        <p:nvPicPr>
          <p:cNvPr id="12292" name="Picture 6" descr="Two Views"/>
          <p:cNvPicPr>
            <a:picLocks noChangeAspect="1" noChangeArrowheads="1"/>
          </p:cNvPicPr>
          <p:nvPr/>
        </p:nvPicPr>
        <p:blipFill>
          <a:blip r:embed="rId2" cstate="print"/>
          <a:srcRect/>
          <a:stretch>
            <a:fillRect/>
          </a:stretch>
        </p:blipFill>
        <p:spPr bwMode="auto">
          <a:xfrm>
            <a:off x="2209800" y="1052513"/>
            <a:ext cx="4572000" cy="1668462"/>
          </a:xfrm>
          <a:prstGeom prst="rect">
            <a:avLst/>
          </a:prstGeom>
          <a:noFill/>
          <a:ln w="9525">
            <a:noFill/>
            <a:miter lim="800000"/>
            <a:headEnd/>
            <a:tailEnd/>
          </a:ln>
        </p:spPr>
      </p:pic>
      <p:sp>
        <p:nvSpPr>
          <p:cNvPr id="12293" name="Rectangle 7"/>
          <p:cNvSpPr>
            <a:spLocks noChangeArrowheads="1"/>
          </p:cNvSpPr>
          <p:nvPr/>
        </p:nvSpPr>
        <p:spPr bwMode="auto">
          <a:xfrm>
            <a:off x="1366838" y="1954213"/>
            <a:ext cx="9144001" cy="369332"/>
          </a:xfrm>
          <a:prstGeom prst="rect">
            <a:avLst/>
          </a:prstGeom>
          <a:noFill/>
          <a:ln w="9525">
            <a:noFill/>
            <a:miter lim="800000"/>
            <a:headEnd/>
            <a:tailEnd/>
          </a:ln>
        </p:spPr>
        <p:txBody>
          <a:bodyPr>
            <a:spAutoFit/>
          </a:bodyPr>
          <a:lstStyle/>
          <a:p>
            <a:endParaRPr lang="en-US"/>
          </a:p>
        </p:txBody>
      </p:sp>
      <p:pic>
        <p:nvPicPr>
          <p:cNvPr id="12294" name="Picture 8" descr="Composite 2"/>
          <p:cNvPicPr>
            <a:picLocks noChangeAspect="1" noChangeArrowheads="1"/>
          </p:cNvPicPr>
          <p:nvPr/>
        </p:nvPicPr>
        <p:blipFill>
          <a:blip r:embed="rId3" cstate="print"/>
          <a:srcRect/>
          <a:stretch>
            <a:fillRect/>
          </a:stretch>
        </p:blipFill>
        <p:spPr bwMode="auto">
          <a:xfrm>
            <a:off x="1295400" y="3124200"/>
            <a:ext cx="5018088" cy="2857500"/>
          </a:xfrm>
          <a:prstGeom prst="rect">
            <a:avLst/>
          </a:prstGeom>
          <a:noFill/>
          <a:ln w="9525">
            <a:noFill/>
            <a:miter lim="800000"/>
            <a:headEnd/>
            <a:tailEnd/>
          </a:ln>
        </p:spPr>
      </p:pic>
      <p:sp>
        <p:nvSpPr>
          <p:cNvPr id="12295" name="Line 9"/>
          <p:cNvSpPr>
            <a:spLocks noChangeShapeType="1"/>
          </p:cNvSpPr>
          <p:nvPr/>
        </p:nvSpPr>
        <p:spPr bwMode="auto">
          <a:xfrm>
            <a:off x="3352800" y="2720976"/>
            <a:ext cx="152400" cy="669925"/>
          </a:xfrm>
          <a:prstGeom prst="line">
            <a:avLst/>
          </a:prstGeom>
          <a:noFill/>
          <a:ln w="28575">
            <a:solidFill>
              <a:schemeClr val="tx1"/>
            </a:solidFill>
            <a:round/>
            <a:headEnd/>
            <a:tailEnd type="triangle" w="med" len="med"/>
          </a:ln>
        </p:spPr>
        <p:txBody>
          <a:bodyPr/>
          <a:lstStyle/>
          <a:p>
            <a:endParaRPr lang="en-US"/>
          </a:p>
        </p:txBody>
      </p:sp>
      <p:sp>
        <p:nvSpPr>
          <p:cNvPr id="12296" name="Line 10"/>
          <p:cNvSpPr>
            <a:spLocks noChangeShapeType="1"/>
          </p:cNvSpPr>
          <p:nvPr/>
        </p:nvSpPr>
        <p:spPr bwMode="auto">
          <a:xfrm flipH="1">
            <a:off x="5486400" y="2720976"/>
            <a:ext cx="152400" cy="669925"/>
          </a:xfrm>
          <a:prstGeom prst="line">
            <a:avLst/>
          </a:prstGeom>
          <a:noFill/>
          <a:ln w="28575">
            <a:solidFill>
              <a:schemeClr val="tx1"/>
            </a:solidFill>
            <a:round/>
            <a:headEnd/>
            <a:tailEnd type="triangle" w="med" len="med"/>
          </a:ln>
        </p:spPr>
        <p:txBody>
          <a:bodyPr/>
          <a:lstStyle/>
          <a:p>
            <a:endParaRPr lang="en-US"/>
          </a:p>
        </p:txBody>
      </p:sp>
      <p:sp>
        <p:nvSpPr>
          <p:cNvPr id="12297" name="Rectangle 11"/>
          <p:cNvSpPr>
            <a:spLocks noGrp="1" noChangeArrowheads="1"/>
          </p:cNvSpPr>
          <p:nvPr>
            <p:ph type="body" idx="1"/>
          </p:nvPr>
        </p:nvSpPr>
        <p:spPr/>
        <p:txBody>
          <a:bodyPr/>
          <a:lstStyle/>
          <a:p>
            <a:endParaRPr lang="ru-RU"/>
          </a:p>
        </p:txBody>
      </p:sp>
    </p:spTree>
    <p:extLst>
      <p:ext uri="{BB962C8B-B14F-4D97-AF65-F5344CB8AC3E}">
        <p14:creationId xmlns:p14="http://schemas.microsoft.com/office/powerpoint/2010/main" val="399319604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Feature-based alignment (project 6)</a:t>
            </a:r>
          </a:p>
        </p:txBody>
      </p:sp>
      <p:sp>
        <p:nvSpPr>
          <p:cNvPr id="720899" name="Rectangle 3"/>
          <p:cNvSpPr>
            <a:spLocks noGrp="1" noChangeArrowheads="1"/>
          </p:cNvSpPr>
          <p:nvPr>
            <p:ph type="body" idx="1"/>
          </p:nvPr>
        </p:nvSpPr>
        <p:spPr>
          <a:xfrm>
            <a:off x="2209800" y="914400"/>
            <a:ext cx="8458200" cy="5334000"/>
          </a:xfrm>
        </p:spPr>
        <p:txBody>
          <a:bodyPr/>
          <a:lstStyle/>
          <a:p>
            <a:pPr marL="457200" indent="-457200">
              <a:buFontTx/>
              <a:buAutoNum type="arabicPeriod"/>
            </a:pPr>
            <a:r>
              <a:rPr lang="en-US" dirty="0"/>
              <a:t>Find a few important features (aka Interest Points)</a:t>
            </a:r>
          </a:p>
          <a:p>
            <a:pPr marL="457200" indent="-457200">
              <a:buFontTx/>
              <a:buAutoNum type="arabicPeriod"/>
            </a:pPr>
            <a:r>
              <a:rPr lang="en-US" dirty="0"/>
              <a:t>Match them across two images</a:t>
            </a:r>
          </a:p>
          <a:p>
            <a:pPr marL="457200" indent="-457200">
              <a:buFontTx/>
              <a:buAutoNum type="arabicPeriod"/>
            </a:pPr>
            <a:r>
              <a:rPr lang="en-US" dirty="0"/>
              <a:t>Compute image transformation</a:t>
            </a:r>
          </a:p>
          <a:p>
            <a:pPr marL="457200" indent="-457200">
              <a:buFontTx/>
              <a:buAutoNum type="arabicPeriod"/>
            </a:pPr>
            <a:endParaRPr lang="en-US" dirty="0"/>
          </a:p>
          <a:p>
            <a:pPr marL="457200" indent="-457200"/>
            <a:r>
              <a:rPr lang="en-US" dirty="0"/>
              <a:t>How do we </a:t>
            </a:r>
            <a:r>
              <a:rPr lang="en-US" u="sng" dirty="0"/>
              <a:t>choose</a:t>
            </a:r>
            <a:r>
              <a:rPr lang="en-US" dirty="0"/>
              <a:t> good features?</a:t>
            </a:r>
          </a:p>
          <a:p>
            <a:pPr marL="838200" lvl="1" indent="-381000"/>
            <a:r>
              <a:rPr lang="en-US" dirty="0"/>
              <a:t>They must prominent in both images</a:t>
            </a:r>
          </a:p>
          <a:p>
            <a:pPr marL="838200" lvl="1" indent="-381000"/>
            <a:r>
              <a:rPr lang="en-US" dirty="0"/>
              <a:t>Easy to localize</a:t>
            </a:r>
          </a:p>
          <a:p>
            <a:pPr marL="838200" lvl="1" indent="-381000"/>
            <a:r>
              <a:rPr lang="en-US" dirty="0"/>
              <a:t>Think how you would do it by hand</a:t>
            </a:r>
          </a:p>
          <a:p>
            <a:pPr marL="838200" lvl="1" indent="-381000"/>
            <a:r>
              <a:rPr lang="en-US" dirty="0"/>
              <a:t>Corners!</a:t>
            </a:r>
          </a:p>
          <a:p>
            <a:pPr marL="838200" lvl="1" indent="-381000"/>
            <a:endParaRPr lang="en-US" dirty="0"/>
          </a:p>
          <a:p>
            <a:pPr marL="457200" indent="-457200"/>
            <a:endParaRPr lang="en-US" dirty="0"/>
          </a:p>
          <a:p>
            <a:pPr marL="457200" indent="-457200"/>
            <a:endParaRPr lang="en-US" dirty="0"/>
          </a:p>
        </p:txBody>
      </p:sp>
    </p:spTree>
    <p:extLst>
      <p:ext uri="{BB962C8B-B14F-4D97-AF65-F5344CB8AC3E}">
        <p14:creationId xmlns:p14="http://schemas.microsoft.com/office/powerpoint/2010/main" val="3409468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08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08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08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089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2089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089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089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208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build="p"/>
    </p:bldLst>
  </p:timing>
</p:sld>
</file>

<file path=ppt/slides/slide2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r>
              <a:rPr lang="en-US"/>
              <a:t>Feature Detection</a:t>
            </a:r>
          </a:p>
        </p:txBody>
      </p:sp>
      <p:sp>
        <p:nvSpPr>
          <p:cNvPr id="2053" name="Rectangle 3"/>
          <p:cNvSpPr>
            <a:spLocks noGrp="1" noChangeArrowheads="1"/>
          </p:cNvSpPr>
          <p:nvPr>
            <p:ph type="body" idx="1"/>
          </p:nvPr>
        </p:nvSpPr>
        <p:spPr>
          <a:xfrm>
            <a:off x="2209800" y="5867400"/>
            <a:ext cx="7772400" cy="304800"/>
          </a:xfrm>
        </p:spPr>
        <p:txBody>
          <a:bodyPr/>
          <a:lstStyle/>
          <a:p>
            <a:pPr>
              <a:lnSpc>
                <a:spcPct val="90000"/>
              </a:lnSpc>
            </a:pPr>
            <a:endParaRPr lang="ru-RU" sz="2000"/>
          </a:p>
        </p:txBody>
      </p:sp>
      <p:graphicFrame>
        <p:nvGraphicFramePr>
          <p:cNvPr id="2050" name="Object 4"/>
          <p:cNvGraphicFramePr>
            <a:graphicFrameLocks noChangeAspect="1"/>
          </p:cNvGraphicFramePr>
          <p:nvPr/>
        </p:nvGraphicFramePr>
        <p:xfrm>
          <a:off x="2782888" y="1219200"/>
          <a:ext cx="6627812" cy="4419600"/>
        </p:xfrm>
        <a:graphic>
          <a:graphicData uri="http://schemas.openxmlformats.org/presentationml/2006/ole">
            <mc:AlternateContent xmlns:mc="http://schemas.openxmlformats.org/markup-compatibility/2006">
              <mc:Choice xmlns:v="urn:schemas-microsoft-com:vml" Requires="v">
                <p:oleObj spid="_x0000_s58388" name="Photo Editor Photo" r:id="rId3" imgW="6628571" imgH="4420217" progId="">
                  <p:embed/>
                </p:oleObj>
              </mc:Choice>
              <mc:Fallback>
                <p:oleObj name="Photo Editor Photo" r:id="rId3" imgW="6628571" imgH="4420217" progId="">
                  <p:embed/>
                  <p:pic>
                    <p:nvPicPr>
                      <p:cNvPr id="205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2888" y="1219200"/>
                        <a:ext cx="6627812"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1925" name="Object 5"/>
          <p:cNvGraphicFramePr>
            <a:graphicFrameLocks noChangeAspect="1"/>
          </p:cNvGraphicFramePr>
          <p:nvPr/>
        </p:nvGraphicFramePr>
        <p:xfrm>
          <a:off x="2786063" y="1223964"/>
          <a:ext cx="6621462" cy="4410075"/>
        </p:xfrm>
        <a:graphic>
          <a:graphicData uri="http://schemas.openxmlformats.org/presentationml/2006/ole">
            <mc:AlternateContent xmlns:mc="http://schemas.openxmlformats.org/markup-compatibility/2006">
              <mc:Choice xmlns:v="urn:schemas-microsoft-com:vml" Requires="v">
                <p:oleObj spid="_x0000_s58389" name="Photo Editor Photo" r:id="rId5" imgW="6620799" imgH="4409524" progId="">
                  <p:embed/>
                </p:oleObj>
              </mc:Choice>
              <mc:Fallback>
                <p:oleObj name="Photo Editor Photo" r:id="rId5" imgW="6620799" imgH="4409524" progId="">
                  <p:embed/>
                  <p:pic>
                    <p:nvPicPr>
                      <p:cNvPr id="72192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6063" y="1223964"/>
                        <a:ext cx="6621462" cy="441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8776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219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Feature Matching</a:t>
            </a:r>
          </a:p>
        </p:txBody>
      </p:sp>
      <p:sp>
        <p:nvSpPr>
          <p:cNvPr id="722947" name="Rectangle 3"/>
          <p:cNvSpPr>
            <a:spLocks noGrp="1" noChangeArrowheads="1"/>
          </p:cNvSpPr>
          <p:nvPr>
            <p:ph type="body" idx="1"/>
          </p:nvPr>
        </p:nvSpPr>
        <p:spPr>
          <a:xfrm>
            <a:off x="2209800" y="914400"/>
            <a:ext cx="8229600" cy="5257800"/>
          </a:xfrm>
        </p:spPr>
        <p:txBody>
          <a:bodyPr/>
          <a:lstStyle/>
          <a:p>
            <a:r>
              <a:rPr lang="en-US" dirty="0"/>
              <a:t>How do we match the features between the images?</a:t>
            </a:r>
          </a:p>
          <a:p>
            <a:pPr lvl="1"/>
            <a:r>
              <a:rPr lang="en-US" dirty="0"/>
              <a:t>Need a way to </a:t>
            </a:r>
            <a:r>
              <a:rPr lang="en-US" u="sng" dirty="0"/>
              <a:t>describe</a:t>
            </a:r>
            <a:r>
              <a:rPr lang="en-US" dirty="0"/>
              <a:t> a region around each feature</a:t>
            </a:r>
          </a:p>
          <a:p>
            <a:pPr lvl="2"/>
            <a:r>
              <a:rPr lang="en-US" dirty="0"/>
              <a:t>e.g. image patch around each feature</a:t>
            </a:r>
          </a:p>
          <a:p>
            <a:pPr lvl="1"/>
            <a:r>
              <a:rPr lang="en-US" dirty="0"/>
              <a:t>Use successful matches to estimate homography</a:t>
            </a:r>
          </a:p>
          <a:p>
            <a:pPr lvl="2"/>
            <a:r>
              <a:rPr lang="en-US" dirty="0"/>
              <a:t>Need to do something to get rid of outliers </a:t>
            </a:r>
          </a:p>
          <a:p>
            <a:r>
              <a:rPr lang="en-US" dirty="0"/>
              <a:t>Issues:</a:t>
            </a:r>
          </a:p>
          <a:p>
            <a:pPr lvl="1"/>
            <a:r>
              <a:rPr lang="en-US" dirty="0"/>
              <a:t>What if the image patches for several interest points look similar?</a:t>
            </a:r>
          </a:p>
          <a:p>
            <a:pPr lvl="2"/>
            <a:r>
              <a:rPr lang="en-US" dirty="0"/>
              <a:t>Make patch size bigger</a:t>
            </a:r>
          </a:p>
          <a:p>
            <a:pPr lvl="1"/>
            <a:r>
              <a:rPr lang="en-US" dirty="0"/>
              <a:t>What if the image patches for the same feature look different due to scale, rotation, exposure etc.</a:t>
            </a:r>
          </a:p>
          <a:p>
            <a:pPr lvl="2"/>
            <a:r>
              <a:rPr lang="en-US" dirty="0"/>
              <a:t>Need an invariant descriptor</a:t>
            </a:r>
          </a:p>
        </p:txBody>
      </p:sp>
    </p:spTree>
    <p:extLst>
      <p:ext uri="{BB962C8B-B14F-4D97-AF65-F5344CB8AC3E}">
        <p14:creationId xmlns:p14="http://schemas.microsoft.com/office/powerpoint/2010/main" val="386996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294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294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29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294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294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2294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2294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229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build="p"/>
    </p:bldLst>
  </p:timing>
</p:sld>
</file>

<file path=ppt/slides/slide2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Invariant Feature Descriptors</a:t>
            </a:r>
          </a:p>
        </p:txBody>
      </p:sp>
      <p:sp>
        <p:nvSpPr>
          <p:cNvPr id="15363" name="Rectangle 3"/>
          <p:cNvSpPr>
            <a:spLocks noGrp="1" noChangeArrowheads="1"/>
          </p:cNvSpPr>
          <p:nvPr>
            <p:ph type="body" idx="1"/>
          </p:nvPr>
        </p:nvSpPr>
        <p:spPr/>
        <p:txBody>
          <a:bodyPr/>
          <a:lstStyle/>
          <a:p>
            <a:r>
              <a:rPr lang="en-US" sz="1800"/>
              <a:t>Schmid &amp; Mohr 1997, Lowe 1999, Baumberg 2000, Tuytelaars &amp; Van Gool 2000, Mikolajczyk &amp; Schmid 2001, Brown &amp; Lowe 2002, Matas et. al. 2002, Schaffalitzky &amp; Zisserman 2002 </a:t>
            </a:r>
          </a:p>
          <a:p>
            <a:endParaRPr lang="en-US" sz="2000"/>
          </a:p>
        </p:txBody>
      </p:sp>
      <p:grpSp>
        <p:nvGrpSpPr>
          <p:cNvPr id="15364" name="Group 4"/>
          <p:cNvGrpSpPr>
            <a:grpSpLocks noChangeAspect="1"/>
          </p:cNvGrpSpPr>
          <p:nvPr/>
        </p:nvGrpSpPr>
        <p:grpSpPr bwMode="auto">
          <a:xfrm>
            <a:off x="2133600" y="2590800"/>
            <a:ext cx="8077200" cy="4025900"/>
            <a:chOff x="10416" y="9360"/>
            <a:chExt cx="6236" cy="3109"/>
          </a:xfrm>
        </p:grpSpPr>
        <p:pic>
          <p:nvPicPr>
            <p:cNvPr id="15365" name="Picture 5" descr="featExtract1"/>
            <p:cNvPicPr>
              <a:picLocks noChangeAspect="1" noChangeArrowheads="1"/>
            </p:cNvPicPr>
            <p:nvPr/>
          </p:nvPicPr>
          <p:blipFill>
            <a:blip r:embed="rId2" cstate="print"/>
            <a:srcRect/>
            <a:stretch>
              <a:fillRect/>
            </a:stretch>
          </p:blipFill>
          <p:spPr bwMode="auto">
            <a:xfrm>
              <a:off x="10416" y="9360"/>
              <a:ext cx="1690" cy="1260"/>
            </a:xfrm>
            <a:prstGeom prst="rect">
              <a:avLst/>
            </a:prstGeom>
            <a:noFill/>
            <a:ln w="9525">
              <a:noFill/>
              <a:miter lim="800000"/>
              <a:headEnd/>
              <a:tailEnd/>
            </a:ln>
          </p:spPr>
        </p:pic>
        <p:pic>
          <p:nvPicPr>
            <p:cNvPr id="15366" name="Picture 6" descr="featExtract2"/>
            <p:cNvPicPr>
              <a:picLocks noChangeAspect="1" noChangeArrowheads="1"/>
            </p:cNvPicPr>
            <p:nvPr/>
          </p:nvPicPr>
          <p:blipFill>
            <a:blip r:embed="rId3" cstate="print"/>
            <a:srcRect/>
            <a:stretch>
              <a:fillRect/>
            </a:stretch>
          </p:blipFill>
          <p:spPr bwMode="auto">
            <a:xfrm>
              <a:off x="14350" y="10626"/>
              <a:ext cx="2302" cy="1843"/>
            </a:xfrm>
            <a:prstGeom prst="rect">
              <a:avLst/>
            </a:prstGeom>
            <a:noFill/>
            <a:ln w="9525">
              <a:noFill/>
              <a:miter lim="800000"/>
              <a:headEnd/>
              <a:tailEnd/>
            </a:ln>
          </p:spPr>
        </p:pic>
        <p:pic>
          <p:nvPicPr>
            <p:cNvPr id="15367" name="Picture 7" descr="featData1"/>
            <p:cNvPicPr>
              <a:picLocks noChangeAspect="1" noChangeArrowheads="1"/>
            </p:cNvPicPr>
            <p:nvPr/>
          </p:nvPicPr>
          <p:blipFill>
            <a:blip r:embed="rId4" cstate="print"/>
            <a:srcRect/>
            <a:stretch>
              <a:fillRect/>
            </a:stretch>
          </p:blipFill>
          <p:spPr bwMode="auto">
            <a:xfrm>
              <a:off x="12564" y="10889"/>
              <a:ext cx="1229" cy="1234"/>
            </a:xfrm>
            <a:prstGeom prst="rect">
              <a:avLst/>
            </a:prstGeom>
            <a:noFill/>
            <a:ln w="9525">
              <a:noFill/>
              <a:miter lim="800000"/>
              <a:headEnd/>
              <a:tailEnd/>
            </a:ln>
          </p:spPr>
        </p:pic>
        <p:pic>
          <p:nvPicPr>
            <p:cNvPr id="15368" name="Picture 8" descr="featData2"/>
            <p:cNvPicPr>
              <a:picLocks noChangeAspect="1" noChangeArrowheads="1"/>
            </p:cNvPicPr>
            <p:nvPr/>
          </p:nvPicPr>
          <p:blipFill>
            <a:blip r:embed="rId5" cstate="print"/>
            <a:srcRect/>
            <a:stretch>
              <a:fillRect/>
            </a:stretch>
          </p:blipFill>
          <p:spPr bwMode="auto">
            <a:xfrm>
              <a:off x="12564" y="9360"/>
              <a:ext cx="1229" cy="1229"/>
            </a:xfrm>
            <a:prstGeom prst="rect">
              <a:avLst/>
            </a:prstGeom>
            <a:noFill/>
            <a:ln w="9525">
              <a:noFill/>
              <a:miter lim="800000"/>
              <a:headEnd/>
              <a:tailEnd/>
            </a:ln>
          </p:spPr>
        </p:pic>
        <p:sp>
          <p:nvSpPr>
            <p:cNvPr id="15369" name="AutoShape 9"/>
            <p:cNvSpPr>
              <a:spLocks noChangeAspect="1" noChangeArrowheads="1"/>
            </p:cNvSpPr>
            <p:nvPr/>
          </p:nvSpPr>
          <p:spPr bwMode="auto">
            <a:xfrm>
              <a:off x="11913" y="9705"/>
              <a:ext cx="767" cy="576"/>
            </a:xfrm>
            <a:prstGeom prst="rightArrow">
              <a:avLst>
                <a:gd name="adj1" fmla="val 50000"/>
                <a:gd name="adj2" fmla="val 33290"/>
              </a:avLst>
            </a:prstGeom>
            <a:solidFill>
              <a:schemeClr val="accent1"/>
            </a:solidFill>
            <a:ln w="9525">
              <a:solidFill>
                <a:schemeClr val="bg1"/>
              </a:solidFill>
              <a:miter lim="800000"/>
              <a:headEnd/>
              <a:tailEnd/>
            </a:ln>
          </p:spPr>
          <p:txBody>
            <a:bodyPr anchor="ctr">
              <a:spAutoFit/>
            </a:bodyPr>
            <a:lstStyle/>
            <a:p>
              <a:endParaRPr lang="en-US"/>
            </a:p>
          </p:txBody>
        </p:sp>
        <p:sp>
          <p:nvSpPr>
            <p:cNvPr id="15370" name="AutoShape 10"/>
            <p:cNvSpPr>
              <a:spLocks noChangeAspect="1" noChangeArrowheads="1"/>
            </p:cNvSpPr>
            <p:nvPr/>
          </p:nvSpPr>
          <p:spPr bwMode="auto">
            <a:xfrm rot="10800000">
              <a:off x="13659" y="11240"/>
              <a:ext cx="768" cy="576"/>
            </a:xfrm>
            <a:prstGeom prst="rightArrow">
              <a:avLst>
                <a:gd name="adj1" fmla="val 50000"/>
                <a:gd name="adj2" fmla="val 33333"/>
              </a:avLst>
            </a:prstGeom>
            <a:solidFill>
              <a:schemeClr val="accent1"/>
            </a:solidFill>
            <a:ln w="9525">
              <a:solidFill>
                <a:schemeClr val="bg1"/>
              </a:solidFill>
              <a:miter lim="800000"/>
              <a:headEnd/>
              <a:tailEnd/>
            </a:ln>
          </p:spPr>
          <p:txBody>
            <a:bodyPr anchor="ctr">
              <a:spAutoFit/>
            </a:bodyPr>
            <a:lstStyle/>
            <a:p>
              <a:endParaRPr lang="en-US"/>
            </a:p>
          </p:txBody>
        </p:sp>
      </p:grpSp>
    </p:spTree>
    <p:extLst>
      <p:ext uri="{BB962C8B-B14F-4D97-AF65-F5344CB8AC3E}">
        <p14:creationId xmlns:p14="http://schemas.microsoft.com/office/powerpoint/2010/main" val="6885465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3000"/>
              <a:t>Invariant Local Features</a:t>
            </a:r>
          </a:p>
        </p:txBody>
      </p:sp>
      <p:sp>
        <p:nvSpPr>
          <p:cNvPr id="17411" name="Rectangle 3"/>
          <p:cNvSpPr>
            <a:spLocks noGrp="1" noChangeArrowheads="1"/>
          </p:cNvSpPr>
          <p:nvPr>
            <p:ph type="body" sz="half" idx="1"/>
          </p:nvPr>
        </p:nvSpPr>
        <p:spPr>
          <a:xfrm>
            <a:off x="2057400" y="1143000"/>
            <a:ext cx="8001000" cy="1676400"/>
          </a:xfrm>
        </p:spPr>
        <p:txBody>
          <a:bodyPr/>
          <a:lstStyle/>
          <a:p>
            <a:pPr marL="0" indent="0"/>
            <a:r>
              <a:rPr lang="en-US" sz="2000"/>
              <a:t>Image content is transformed into local feature coordinates that are invariant to translation, rotation, scale, and other imaging parameters</a:t>
            </a:r>
          </a:p>
        </p:txBody>
      </p:sp>
      <p:pic>
        <p:nvPicPr>
          <p:cNvPr id="17412" name="Picture 4" descr="sift-feat"/>
          <p:cNvPicPr>
            <a:picLocks noGrp="1" noChangeAspect="1" noChangeArrowheads="1"/>
          </p:cNvPicPr>
          <p:nvPr>
            <p:ph sz="half" idx="2"/>
          </p:nvPr>
        </p:nvPicPr>
        <p:blipFill>
          <a:blip r:embed="rId2" cstate="print"/>
          <a:srcRect/>
          <a:stretch>
            <a:fillRect/>
          </a:stretch>
        </p:blipFill>
        <p:spPr>
          <a:xfrm>
            <a:off x="2209801" y="2362200"/>
            <a:ext cx="7559675" cy="3640138"/>
          </a:xfrm>
          <a:noFill/>
        </p:spPr>
      </p:pic>
      <p:sp>
        <p:nvSpPr>
          <p:cNvPr id="17413" name="Text Box 5"/>
          <p:cNvSpPr txBox="1">
            <a:spLocks noChangeArrowheads="1"/>
          </p:cNvSpPr>
          <p:nvPr/>
        </p:nvSpPr>
        <p:spPr bwMode="auto">
          <a:xfrm>
            <a:off x="4876800" y="6186488"/>
            <a:ext cx="2326278" cy="369332"/>
          </a:xfrm>
          <a:prstGeom prst="rect">
            <a:avLst/>
          </a:prstGeom>
          <a:noFill/>
          <a:ln w="12700" cap="sq">
            <a:noFill/>
            <a:miter lim="800000"/>
            <a:headEnd type="none" w="sm" len="sm"/>
            <a:tailEnd type="none" w="sm" len="sm"/>
          </a:ln>
        </p:spPr>
        <p:txBody>
          <a:bodyPr wrap="none">
            <a:spAutoFit/>
          </a:bodyPr>
          <a:lstStyle/>
          <a:p>
            <a:r>
              <a:rPr lang="en-US">
                <a:latin typeface="Arial" charset="0"/>
              </a:rPr>
              <a:t>Features Descriptors</a:t>
            </a:r>
          </a:p>
        </p:txBody>
      </p:sp>
    </p:spTree>
    <p:extLst>
      <p:ext uri="{BB962C8B-B14F-4D97-AF65-F5344CB8AC3E}">
        <p14:creationId xmlns:p14="http://schemas.microsoft.com/office/powerpoint/2010/main" val="215265476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Applications  </a:t>
            </a:r>
            <a:endParaRPr lang="ru-RU"/>
          </a:p>
        </p:txBody>
      </p:sp>
      <p:sp>
        <p:nvSpPr>
          <p:cNvPr id="18435" name="Rectangle 3"/>
          <p:cNvSpPr>
            <a:spLocks noGrp="1" noChangeArrowheads="1"/>
          </p:cNvSpPr>
          <p:nvPr>
            <p:ph type="body" idx="1"/>
          </p:nvPr>
        </p:nvSpPr>
        <p:spPr/>
        <p:txBody>
          <a:bodyPr/>
          <a:lstStyle/>
          <a:p>
            <a:r>
              <a:rPr lang="en-US" sz="2800" dirty="0"/>
              <a:t>Feature points are used for:</a:t>
            </a:r>
          </a:p>
          <a:p>
            <a:pPr lvl="1"/>
            <a:r>
              <a:rPr lang="en-US" sz="2400" dirty="0"/>
              <a:t>Image alignment (homography, fundamental matrix)</a:t>
            </a:r>
          </a:p>
          <a:p>
            <a:pPr lvl="1"/>
            <a:r>
              <a:rPr lang="en-US" sz="2400" dirty="0"/>
              <a:t>3D reconstruction</a:t>
            </a:r>
          </a:p>
          <a:p>
            <a:pPr lvl="1"/>
            <a:r>
              <a:rPr lang="en-US" sz="2400" dirty="0"/>
              <a:t>Motion tracking</a:t>
            </a:r>
          </a:p>
          <a:p>
            <a:pPr lvl="1"/>
            <a:r>
              <a:rPr lang="en-US" sz="2400" dirty="0"/>
              <a:t>Object recognition</a:t>
            </a:r>
          </a:p>
          <a:p>
            <a:pPr lvl="1"/>
            <a:r>
              <a:rPr lang="en-US" sz="2400" dirty="0"/>
              <a:t>Scene categorization</a:t>
            </a:r>
          </a:p>
          <a:p>
            <a:pPr lvl="1"/>
            <a:r>
              <a:rPr lang="en-US" sz="2400" dirty="0"/>
              <a:t>Indexing and database retrieval</a:t>
            </a:r>
          </a:p>
          <a:p>
            <a:pPr lvl="1"/>
            <a:r>
              <a:rPr lang="en-US" sz="2400" dirty="0"/>
              <a:t>Robot navigation</a:t>
            </a:r>
          </a:p>
          <a:p>
            <a:pPr lvl="1"/>
            <a:r>
              <a:rPr lang="en-US" sz="2400" dirty="0"/>
              <a:t>… other</a:t>
            </a:r>
            <a:endParaRPr lang="ru-RU" sz="2400" dirty="0"/>
          </a:p>
        </p:txBody>
      </p:sp>
    </p:spTree>
    <p:extLst>
      <p:ext uri="{BB962C8B-B14F-4D97-AF65-F5344CB8AC3E}">
        <p14:creationId xmlns:p14="http://schemas.microsoft.com/office/powerpoint/2010/main" val="417837511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Today’s lecture</a:t>
            </a:r>
          </a:p>
        </p:txBody>
      </p:sp>
      <p:sp>
        <p:nvSpPr>
          <p:cNvPr id="16387" name="Rectangle 3"/>
          <p:cNvSpPr>
            <a:spLocks noGrp="1" noChangeArrowheads="1"/>
          </p:cNvSpPr>
          <p:nvPr>
            <p:ph type="body" idx="1"/>
          </p:nvPr>
        </p:nvSpPr>
        <p:spPr>
          <a:noFill/>
        </p:spPr>
        <p:txBody>
          <a:bodyPr/>
          <a:lstStyle/>
          <a:p>
            <a:pPr>
              <a:buFontTx/>
              <a:buChar char="•"/>
            </a:pPr>
            <a:r>
              <a:rPr lang="en-US" sz="2800" dirty="0"/>
              <a:t>1 Feature </a:t>
            </a:r>
            <a:r>
              <a:rPr lang="en-US" sz="2800" u="sng" dirty="0"/>
              <a:t>detector</a:t>
            </a:r>
          </a:p>
          <a:p>
            <a:pPr lvl="1"/>
            <a:r>
              <a:rPr lang="en-US" sz="2400" dirty="0"/>
              <a:t>scale invariant Harris corners</a:t>
            </a:r>
          </a:p>
          <a:p>
            <a:pPr>
              <a:buFontTx/>
              <a:buChar char="•"/>
            </a:pPr>
            <a:r>
              <a:rPr lang="en-US" sz="2800" dirty="0"/>
              <a:t>1 Feature </a:t>
            </a:r>
            <a:r>
              <a:rPr lang="en-US" sz="2800" u="sng" dirty="0"/>
              <a:t>descriptor</a:t>
            </a:r>
          </a:p>
          <a:p>
            <a:pPr lvl="1"/>
            <a:r>
              <a:rPr lang="en-US" sz="2400" dirty="0"/>
              <a:t>patches, oriented patches</a:t>
            </a:r>
          </a:p>
          <a:p>
            <a:pPr lvl="1">
              <a:buFontTx/>
              <a:buNone/>
            </a:pPr>
            <a:endParaRPr lang="en-US" sz="2400" dirty="0"/>
          </a:p>
          <a:p>
            <a:pPr lvl="1">
              <a:buFontTx/>
              <a:buNone/>
            </a:pPr>
            <a:endParaRPr lang="en-US" sz="2400" dirty="0"/>
          </a:p>
          <a:p>
            <a:r>
              <a:rPr lang="en-US" dirty="0"/>
              <a:t>Reading:</a:t>
            </a:r>
          </a:p>
          <a:p>
            <a:r>
              <a:rPr lang="en-US" dirty="0"/>
              <a:t>	Brown, </a:t>
            </a:r>
            <a:r>
              <a:rPr lang="en-US" dirty="0" err="1"/>
              <a:t>Szeliski</a:t>
            </a:r>
            <a:r>
              <a:rPr lang="en-US" dirty="0"/>
              <a:t>, and Winder. </a:t>
            </a:r>
            <a:r>
              <a:rPr lang="en-US" b="1" dirty="0"/>
              <a:t>Multi-image Matching using Multi-scale image patches, CVPR 2005</a:t>
            </a:r>
            <a:br>
              <a:rPr lang="en-US" b="1" dirty="0"/>
            </a:br>
            <a:br>
              <a:rPr lang="en-US" b="1" dirty="0"/>
            </a:br>
            <a:r>
              <a:rPr lang="en-US" dirty="0"/>
              <a:t>(linked from Project 6)</a:t>
            </a:r>
          </a:p>
          <a:p>
            <a:endParaRPr lang="en-US" b="1" dirty="0"/>
          </a:p>
        </p:txBody>
      </p:sp>
    </p:spTree>
    <p:extLst>
      <p:ext uri="{BB962C8B-B14F-4D97-AF65-F5344CB8AC3E}">
        <p14:creationId xmlns:p14="http://schemas.microsoft.com/office/powerpoint/2010/main" val="2207682272"/>
      </p:ext>
    </p:extLst>
  </p:cSld>
  <p:clrMapOvr>
    <a:masterClrMapping/>
  </p:clrMapOvr>
  <p:transition advClick="0"/>
</p:sld>
</file>

<file path=ppt/slides/slide2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Harris corner detector</a:t>
            </a:r>
          </a:p>
        </p:txBody>
      </p:sp>
      <p:sp>
        <p:nvSpPr>
          <p:cNvPr id="19459" name="Rectangle 3"/>
          <p:cNvSpPr>
            <a:spLocks noGrp="1" noChangeArrowheads="1"/>
          </p:cNvSpPr>
          <p:nvPr>
            <p:ph type="body" idx="1"/>
          </p:nvPr>
        </p:nvSpPr>
        <p:spPr/>
        <p:txBody>
          <a:bodyPr/>
          <a:lstStyle/>
          <a:p>
            <a:r>
              <a:rPr lang="en-US"/>
              <a:t>C.Harris, M.Stephens. “A Combined Corner and Edge Detector”. 1988</a:t>
            </a:r>
          </a:p>
          <a:p>
            <a:endParaRPr lang="en-US"/>
          </a:p>
        </p:txBody>
      </p:sp>
      <p:grpSp>
        <p:nvGrpSpPr>
          <p:cNvPr id="19460" name="Group 4"/>
          <p:cNvGrpSpPr>
            <a:grpSpLocks/>
          </p:cNvGrpSpPr>
          <p:nvPr/>
        </p:nvGrpSpPr>
        <p:grpSpPr bwMode="auto">
          <a:xfrm>
            <a:off x="4495800" y="3581400"/>
            <a:ext cx="3581400" cy="2209800"/>
            <a:chOff x="1872" y="2256"/>
            <a:chExt cx="2256" cy="1392"/>
          </a:xfrm>
        </p:grpSpPr>
        <p:sp>
          <p:nvSpPr>
            <p:cNvPr id="19461" name="Rectangle 5"/>
            <p:cNvSpPr>
              <a:spLocks noChangeArrowheads="1"/>
            </p:cNvSpPr>
            <p:nvPr/>
          </p:nvSpPr>
          <p:spPr bwMode="auto">
            <a:xfrm>
              <a:off x="1872" y="2256"/>
              <a:ext cx="2256" cy="1392"/>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9462" name="Freeform 6"/>
            <p:cNvSpPr>
              <a:spLocks/>
            </p:cNvSpPr>
            <p:nvPr/>
          </p:nvSpPr>
          <p:spPr bwMode="auto">
            <a:xfrm>
              <a:off x="2323" y="2496"/>
              <a:ext cx="1579" cy="773"/>
            </a:xfrm>
            <a:custGeom>
              <a:avLst/>
              <a:gdLst>
                <a:gd name="T0" fmla="*/ 0 w 672"/>
                <a:gd name="T1" fmla="*/ 773 h 480"/>
                <a:gd name="T2" fmla="*/ 0 w 672"/>
                <a:gd name="T3" fmla="*/ 309 h 480"/>
                <a:gd name="T4" fmla="*/ 902 w 672"/>
                <a:gd name="T5" fmla="*/ 387 h 480"/>
                <a:gd name="T6" fmla="*/ 564 w 672"/>
                <a:gd name="T7" fmla="*/ 0 h 480"/>
                <a:gd name="T8" fmla="*/ 1579 w 672"/>
                <a:gd name="T9" fmla="*/ 0 h 480"/>
                <a:gd name="T10" fmla="*/ 0 60000 65536"/>
                <a:gd name="T11" fmla="*/ 0 60000 65536"/>
                <a:gd name="T12" fmla="*/ 0 60000 65536"/>
                <a:gd name="T13" fmla="*/ 0 60000 65536"/>
                <a:gd name="T14" fmla="*/ 0 60000 65536"/>
                <a:gd name="T15" fmla="*/ 0 w 672"/>
                <a:gd name="T16" fmla="*/ 0 h 480"/>
                <a:gd name="T17" fmla="*/ 672 w 672"/>
                <a:gd name="T18" fmla="*/ 480 h 480"/>
              </a:gdLst>
              <a:ahLst/>
              <a:cxnLst>
                <a:cxn ang="T10">
                  <a:pos x="T0" y="T1"/>
                </a:cxn>
                <a:cxn ang="T11">
                  <a:pos x="T2" y="T3"/>
                </a:cxn>
                <a:cxn ang="T12">
                  <a:pos x="T4" y="T5"/>
                </a:cxn>
                <a:cxn ang="T13">
                  <a:pos x="T6" y="T7"/>
                </a:cxn>
                <a:cxn ang="T14">
                  <a:pos x="T8" y="T9"/>
                </a:cxn>
              </a:cxnLst>
              <a:rect l="T15" t="T16" r="T17" b="T18"/>
              <a:pathLst>
                <a:path w="672" h="480">
                  <a:moveTo>
                    <a:pt x="0" y="480"/>
                  </a:moveTo>
                  <a:lnTo>
                    <a:pt x="0" y="192"/>
                  </a:lnTo>
                  <a:lnTo>
                    <a:pt x="384" y="240"/>
                  </a:lnTo>
                  <a:lnTo>
                    <a:pt x="240" y="0"/>
                  </a:lnTo>
                  <a:lnTo>
                    <a:pt x="672" y="0"/>
                  </a:lnTo>
                </a:path>
              </a:pathLst>
            </a:custGeom>
            <a:noFill/>
            <a:ln w="44450">
              <a:solidFill>
                <a:schemeClr val="tx1"/>
              </a:solidFill>
              <a:round/>
              <a:headEnd/>
              <a:tailEnd/>
            </a:ln>
          </p:spPr>
          <p:txBody>
            <a:bodyPr/>
            <a:lstStyle/>
            <a:p>
              <a:endParaRPr lang="en-US"/>
            </a:p>
          </p:txBody>
        </p:sp>
        <p:sp>
          <p:nvSpPr>
            <p:cNvPr id="19463" name="Oval 7"/>
            <p:cNvSpPr>
              <a:spLocks noChangeArrowheads="1"/>
            </p:cNvSpPr>
            <p:nvPr/>
          </p:nvSpPr>
          <p:spPr bwMode="auto">
            <a:xfrm>
              <a:off x="2254" y="2733"/>
              <a:ext cx="192" cy="192"/>
            </a:xfrm>
            <a:prstGeom prst="ellipse">
              <a:avLst/>
            </a:prstGeom>
            <a:noFill/>
            <a:ln w="25400">
              <a:solidFill>
                <a:srgbClr val="FF0000"/>
              </a:solidFill>
              <a:round/>
              <a:headEnd/>
              <a:tailEnd/>
            </a:ln>
          </p:spPr>
          <p:txBody>
            <a:bodyPr wrap="none" anchor="ctr"/>
            <a:lstStyle/>
            <a:p>
              <a:pPr algn="ctr" eaLnBrk="1" hangingPunct="1"/>
              <a:endParaRPr lang="ru-RU">
                <a:cs typeface="Times New Roman" pitchFamily="18" charset="0"/>
              </a:endParaRPr>
            </a:p>
          </p:txBody>
        </p:sp>
        <p:sp>
          <p:nvSpPr>
            <p:cNvPr id="19464" name="Oval 8"/>
            <p:cNvSpPr>
              <a:spLocks noChangeArrowheads="1"/>
            </p:cNvSpPr>
            <p:nvPr/>
          </p:nvSpPr>
          <p:spPr bwMode="auto">
            <a:xfrm>
              <a:off x="3101" y="2777"/>
              <a:ext cx="192" cy="192"/>
            </a:xfrm>
            <a:prstGeom prst="ellipse">
              <a:avLst/>
            </a:prstGeom>
            <a:noFill/>
            <a:ln w="25400">
              <a:solidFill>
                <a:srgbClr val="FF0000"/>
              </a:solidFill>
              <a:round/>
              <a:headEnd/>
              <a:tailEnd/>
            </a:ln>
          </p:spPr>
          <p:txBody>
            <a:bodyPr wrap="none" anchor="ctr"/>
            <a:lstStyle/>
            <a:p>
              <a:pPr algn="ctr" eaLnBrk="1" hangingPunct="1"/>
              <a:endParaRPr lang="ru-RU">
                <a:cs typeface="Times New Roman" pitchFamily="18" charset="0"/>
              </a:endParaRPr>
            </a:p>
          </p:txBody>
        </p:sp>
        <p:sp>
          <p:nvSpPr>
            <p:cNvPr id="19465" name="Oval 9"/>
            <p:cNvSpPr>
              <a:spLocks noChangeArrowheads="1"/>
            </p:cNvSpPr>
            <p:nvPr/>
          </p:nvSpPr>
          <p:spPr bwMode="auto">
            <a:xfrm>
              <a:off x="2807" y="2409"/>
              <a:ext cx="192" cy="192"/>
            </a:xfrm>
            <a:prstGeom prst="ellipse">
              <a:avLst/>
            </a:prstGeom>
            <a:noFill/>
            <a:ln w="25400">
              <a:solidFill>
                <a:srgbClr val="FF0000"/>
              </a:solidFill>
              <a:round/>
              <a:headEnd/>
              <a:tailEnd/>
            </a:ln>
          </p:spPr>
          <p:txBody>
            <a:bodyPr wrap="none" anchor="ctr"/>
            <a:lstStyle/>
            <a:p>
              <a:pPr algn="ctr" eaLnBrk="1" hangingPunct="1"/>
              <a:endParaRPr lang="ru-RU">
                <a:cs typeface="Times New Roman" pitchFamily="18" charset="0"/>
              </a:endParaRPr>
            </a:p>
          </p:txBody>
        </p:sp>
      </p:grpSp>
    </p:spTree>
    <p:extLst>
      <p:ext uri="{BB962C8B-B14F-4D97-AF65-F5344CB8AC3E}">
        <p14:creationId xmlns:p14="http://schemas.microsoft.com/office/powerpoint/2010/main" val="1196121856"/>
      </p:ext>
    </p:extLst>
  </p:cSld>
  <p:clrMapOvr>
    <a:masterClrMapping/>
  </p:clrMapOvr>
  <p:transition advClick="0"/>
</p:sld>
</file>

<file path=ppt/slides/slide2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09800" y="228600"/>
            <a:ext cx="7772400" cy="533400"/>
          </a:xfrm>
        </p:spPr>
        <p:txBody>
          <a:bodyPr/>
          <a:lstStyle/>
          <a:p>
            <a:r>
              <a:rPr lang="en-US" sz="3000"/>
              <a:t>The Basic Idea</a:t>
            </a:r>
            <a:endParaRPr lang="ru-RU" sz="3000"/>
          </a:p>
        </p:txBody>
      </p:sp>
      <p:sp>
        <p:nvSpPr>
          <p:cNvPr id="20483" name="Rectangle 3"/>
          <p:cNvSpPr>
            <a:spLocks noGrp="1" noChangeArrowheads="1"/>
          </p:cNvSpPr>
          <p:nvPr>
            <p:ph type="body" idx="1"/>
          </p:nvPr>
        </p:nvSpPr>
        <p:spPr>
          <a:xfrm>
            <a:off x="2209800" y="1676400"/>
            <a:ext cx="7467600" cy="1828800"/>
          </a:xfrm>
        </p:spPr>
        <p:txBody>
          <a:bodyPr/>
          <a:lstStyle/>
          <a:p>
            <a:pPr>
              <a:lnSpc>
                <a:spcPct val="90000"/>
              </a:lnSpc>
            </a:pPr>
            <a:r>
              <a:rPr lang="en-US"/>
              <a:t>We should easily recognize the point by looking through a small window</a:t>
            </a:r>
          </a:p>
          <a:p>
            <a:pPr>
              <a:lnSpc>
                <a:spcPct val="90000"/>
              </a:lnSpc>
            </a:pPr>
            <a:r>
              <a:rPr lang="en-US"/>
              <a:t>Shifting a window in </a:t>
            </a:r>
            <a:r>
              <a:rPr lang="en-US" i="1"/>
              <a:t>any</a:t>
            </a:r>
            <a:r>
              <a:rPr lang="en-US"/>
              <a:t> </a:t>
            </a:r>
            <a:r>
              <a:rPr lang="en-US" i="1"/>
              <a:t>direction</a:t>
            </a:r>
            <a:r>
              <a:rPr lang="en-US"/>
              <a:t> should give </a:t>
            </a:r>
            <a:r>
              <a:rPr lang="en-US" i="1"/>
              <a:t>a large change</a:t>
            </a:r>
            <a:r>
              <a:rPr lang="en-US"/>
              <a:t> in intensity</a:t>
            </a:r>
            <a:endParaRPr lang="ru-RU"/>
          </a:p>
        </p:txBody>
      </p:sp>
      <p:sp>
        <p:nvSpPr>
          <p:cNvPr id="20484" name="Rectangle 4"/>
          <p:cNvSpPr>
            <a:spLocks noChangeArrowheads="1"/>
          </p:cNvSpPr>
          <p:nvPr/>
        </p:nvSpPr>
        <p:spPr bwMode="auto">
          <a:xfrm>
            <a:off x="4800600" y="3962400"/>
            <a:ext cx="2590800" cy="2514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485" name="Freeform 5"/>
          <p:cNvSpPr>
            <a:spLocks/>
          </p:cNvSpPr>
          <p:nvPr/>
        </p:nvSpPr>
        <p:spPr bwMode="auto">
          <a:xfrm>
            <a:off x="5257800" y="4495800"/>
            <a:ext cx="2027238" cy="1485900"/>
          </a:xfrm>
          <a:custGeom>
            <a:avLst/>
            <a:gdLst>
              <a:gd name="T0" fmla="*/ 0 w 720"/>
              <a:gd name="T1" fmla="*/ 1485900 h 528"/>
              <a:gd name="T2" fmla="*/ 135149 w 720"/>
              <a:gd name="T3" fmla="*/ 0 h 528"/>
              <a:gd name="T4" fmla="*/ 2027238 w 720"/>
              <a:gd name="T5" fmla="*/ 945573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noFill/>
          <a:ln w="44450">
            <a:solidFill>
              <a:schemeClr val="tx1"/>
            </a:solidFill>
            <a:round/>
            <a:headEnd/>
            <a:tailEnd/>
          </a:ln>
        </p:spPr>
        <p:txBody>
          <a:bodyPr/>
          <a:lstStyle/>
          <a:p>
            <a:endParaRPr lang="en-US"/>
          </a:p>
        </p:txBody>
      </p:sp>
      <p:sp>
        <p:nvSpPr>
          <p:cNvPr id="20486" name="Rectangle 6"/>
          <p:cNvSpPr>
            <a:spLocks noChangeArrowheads="1"/>
          </p:cNvSpPr>
          <p:nvPr/>
        </p:nvSpPr>
        <p:spPr bwMode="auto">
          <a:xfrm>
            <a:off x="5181600" y="4343400"/>
            <a:ext cx="533400" cy="5334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28786403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09800" y="304800"/>
            <a:ext cx="7772400" cy="533400"/>
          </a:xfrm>
        </p:spPr>
        <p:txBody>
          <a:bodyPr/>
          <a:lstStyle/>
          <a:p>
            <a:r>
              <a:rPr lang="en-US" sz="3000"/>
              <a:t>Harris Detector: Basic Idea</a:t>
            </a:r>
            <a:endParaRPr lang="ru-RU" sz="3000"/>
          </a:p>
        </p:txBody>
      </p:sp>
      <p:sp>
        <p:nvSpPr>
          <p:cNvPr id="21507" name="Rectangle 3"/>
          <p:cNvSpPr>
            <a:spLocks noChangeArrowheads="1"/>
          </p:cNvSpPr>
          <p:nvPr/>
        </p:nvSpPr>
        <p:spPr bwMode="auto">
          <a:xfrm>
            <a:off x="2057400" y="1752600"/>
            <a:ext cx="2362200" cy="22098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630788" name="Text Box 4"/>
          <p:cNvSpPr txBox="1">
            <a:spLocks noChangeArrowheads="1"/>
          </p:cNvSpPr>
          <p:nvPr/>
        </p:nvSpPr>
        <p:spPr bwMode="auto">
          <a:xfrm>
            <a:off x="2286000" y="4419600"/>
            <a:ext cx="2057400" cy="923330"/>
          </a:xfrm>
          <a:prstGeom prst="rect">
            <a:avLst/>
          </a:prstGeom>
          <a:noFill/>
          <a:ln w="9525">
            <a:noFill/>
            <a:miter lim="800000"/>
            <a:headEnd/>
            <a:tailEnd/>
          </a:ln>
        </p:spPr>
        <p:txBody>
          <a:bodyPr>
            <a:spAutoFit/>
          </a:bodyPr>
          <a:lstStyle/>
          <a:p>
            <a:pPr eaLnBrk="1" hangingPunct="1"/>
            <a:r>
              <a:rPr lang="en-US">
                <a:solidFill>
                  <a:srgbClr val="003399"/>
                </a:solidFill>
                <a:cs typeface="Times New Roman" pitchFamily="18" charset="0"/>
              </a:rPr>
              <a:t>“flat”</a:t>
            </a:r>
            <a:r>
              <a:rPr lang="en-US">
                <a:cs typeface="Times New Roman" pitchFamily="18" charset="0"/>
              </a:rPr>
              <a:t> region:</a:t>
            </a:r>
            <a:br>
              <a:rPr lang="en-US">
                <a:cs typeface="Times New Roman" pitchFamily="18" charset="0"/>
              </a:rPr>
            </a:br>
            <a:r>
              <a:rPr lang="en-US">
                <a:cs typeface="Times New Roman" pitchFamily="18" charset="0"/>
              </a:rPr>
              <a:t>no change in all directions</a:t>
            </a:r>
            <a:endParaRPr lang="ru-RU">
              <a:cs typeface="Times New Roman" pitchFamily="18" charset="0"/>
            </a:endParaRPr>
          </a:p>
        </p:txBody>
      </p:sp>
      <p:grpSp>
        <p:nvGrpSpPr>
          <p:cNvPr id="2" name="Group 5"/>
          <p:cNvGrpSpPr>
            <a:grpSpLocks/>
          </p:cNvGrpSpPr>
          <p:nvPr/>
        </p:nvGrpSpPr>
        <p:grpSpPr bwMode="auto">
          <a:xfrm>
            <a:off x="2895601" y="2971801"/>
            <a:ext cx="703263" cy="677863"/>
            <a:chOff x="892" y="1801"/>
            <a:chExt cx="443" cy="427"/>
          </a:xfrm>
        </p:grpSpPr>
        <p:sp>
          <p:nvSpPr>
            <p:cNvPr id="21645" name="Rectangle 6"/>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46" name="Line 7"/>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47" name="Line 8"/>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48" name="Line 9"/>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49" name="Line 10"/>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3" name="Group 11"/>
          <p:cNvGrpSpPr>
            <a:grpSpLocks/>
          </p:cNvGrpSpPr>
          <p:nvPr/>
        </p:nvGrpSpPr>
        <p:grpSpPr bwMode="auto">
          <a:xfrm>
            <a:off x="2971801" y="2895601"/>
            <a:ext cx="703263" cy="677863"/>
            <a:chOff x="892" y="1801"/>
            <a:chExt cx="443" cy="427"/>
          </a:xfrm>
        </p:grpSpPr>
        <p:sp>
          <p:nvSpPr>
            <p:cNvPr id="21640" name="Rectangle 12"/>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41" name="Line 13"/>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42" name="Line 14"/>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43" name="Line 15"/>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44" name="Line 16"/>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4" name="Group 17"/>
          <p:cNvGrpSpPr>
            <a:grpSpLocks/>
          </p:cNvGrpSpPr>
          <p:nvPr/>
        </p:nvGrpSpPr>
        <p:grpSpPr bwMode="auto">
          <a:xfrm>
            <a:off x="3017838" y="2955926"/>
            <a:ext cx="703262" cy="677863"/>
            <a:chOff x="892" y="1801"/>
            <a:chExt cx="443" cy="427"/>
          </a:xfrm>
        </p:grpSpPr>
        <p:sp>
          <p:nvSpPr>
            <p:cNvPr id="21635" name="Rectangle 18"/>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36" name="Line 19"/>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37" name="Line 20"/>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38" name="Line 21"/>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39" name="Line 22"/>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5" name="Group 23"/>
          <p:cNvGrpSpPr>
            <a:grpSpLocks/>
          </p:cNvGrpSpPr>
          <p:nvPr/>
        </p:nvGrpSpPr>
        <p:grpSpPr bwMode="auto">
          <a:xfrm>
            <a:off x="2960688" y="3057526"/>
            <a:ext cx="703262" cy="677863"/>
            <a:chOff x="892" y="1801"/>
            <a:chExt cx="443" cy="427"/>
          </a:xfrm>
        </p:grpSpPr>
        <p:sp>
          <p:nvSpPr>
            <p:cNvPr id="21630" name="Rectangle 24"/>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31" name="Line 25"/>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32" name="Line 26"/>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33" name="Line 27"/>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34" name="Line 28"/>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6" name="Group 29"/>
          <p:cNvGrpSpPr>
            <a:grpSpLocks/>
          </p:cNvGrpSpPr>
          <p:nvPr/>
        </p:nvGrpSpPr>
        <p:grpSpPr bwMode="auto">
          <a:xfrm>
            <a:off x="2873376" y="3014663"/>
            <a:ext cx="703263" cy="677862"/>
            <a:chOff x="892" y="1801"/>
            <a:chExt cx="443" cy="427"/>
          </a:xfrm>
        </p:grpSpPr>
        <p:sp>
          <p:nvSpPr>
            <p:cNvPr id="21625" name="Rectangle 30"/>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26" name="Line 31"/>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27" name="Line 32"/>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28" name="Line 33"/>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29" name="Line 34"/>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7" name="Group 35"/>
          <p:cNvGrpSpPr>
            <a:grpSpLocks/>
          </p:cNvGrpSpPr>
          <p:nvPr/>
        </p:nvGrpSpPr>
        <p:grpSpPr bwMode="auto">
          <a:xfrm>
            <a:off x="2932113" y="2941638"/>
            <a:ext cx="703262" cy="677862"/>
            <a:chOff x="892" y="1801"/>
            <a:chExt cx="443" cy="427"/>
          </a:xfrm>
        </p:grpSpPr>
        <p:sp>
          <p:nvSpPr>
            <p:cNvPr id="21620" name="Rectangle 36"/>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21" name="Line 37"/>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22" name="Line 38"/>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23" name="Line 39"/>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24" name="Line 40"/>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sp>
        <p:nvSpPr>
          <p:cNvPr id="21515" name="Freeform 41"/>
          <p:cNvSpPr>
            <a:spLocks/>
          </p:cNvSpPr>
          <p:nvPr/>
        </p:nvSpPr>
        <p:spPr bwMode="auto">
          <a:xfrm>
            <a:off x="2514600" y="2133600"/>
            <a:ext cx="1600200" cy="1447800"/>
          </a:xfrm>
          <a:custGeom>
            <a:avLst/>
            <a:gdLst>
              <a:gd name="T0" fmla="*/ 0 w 1008"/>
              <a:gd name="T1" fmla="*/ 1447800 h 912"/>
              <a:gd name="T2" fmla="*/ 0 w 1008"/>
              <a:gd name="T3" fmla="*/ 0 h 912"/>
              <a:gd name="T4" fmla="*/ 1600200 w 1008"/>
              <a:gd name="T5" fmla="*/ 838200 h 912"/>
              <a:gd name="T6" fmla="*/ 0 60000 65536"/>
              <a:gd name="T7" fmla="*/ 0 60000 65536"/>
              <a:gd name="T8" fmla="*/ 0 60000 65536"/>
              <a:gd name="T9" fmla="*/ 0 w 1008"/>
              <a:gd name="T10" fmla="*/ 0 h 912"/>
              <a:gd name="T11" fmla="*/ 1008 w 1008"/>
              <a:gd name="T12" fmla="*/ 912 h 912"/>
            </a:gdLst>
            <a:ahLst/>
            <a:cxnLst>
              <a:cxn ang="T6">
                <a:pos x="T0" y="T1"/>
              </a:cxn>
              <a:cxn ang="T7">
                <a:pos x="T2" y="T3"/>
              </a:cxn>
              <a:cxn ang="T8">
                <a:pos x="T4" y="T5"/>
              </a:cxn>
            </a:cxnLst>
            <a:rect l="T9" t="T10" r="T11" b="T12"/>
            <a:pathLst>
              <a:path w="1008" h="912">
                <a:moveTo>
                  <a:pt x="0" y="912"/>
                </a:moveTo>
                <a:lnTo>
                  <a:pt x="0" y="0"/>
                </a:lnTo>
                <a:lnTo>
                  <a:pt x="1008" y="528"/>
                </a:lnTo>
              </a:path>
            </a:pathLst>
          </a:custGeom>
          <a:noFill/>
          <a:ln w="41275" cap="flat" cmpd="sng">
            <a:solidFill>
              <a:schemeClr val="tx1"/>
            </a:solidFill>
            <a:prstDash val="solid"/>
            <a:round/>
            <a:headEnd/>
            <a:tailEnd/>
          </a:ln>
        </p:spPr>
        <p:txBody>
          <a:bodyPr/>
          <a:lstStyle/>
          <a:p>
            <a:endParaRPr lang="en-US"/>
          </a:p>
        </p:txBody>
      </p:sp>
      <p:grpSp>
        <p:nvGrpSpPr>
          <p:cNvPr id="8" name="Group 42"/>
          <p:cNvGrpSpPr>
            <a:grpSpLocks/>
          </p:cNvGrpSpPr>
          <p:nvPr/>
        </p:nvGrpSpPr>
        <p:grpSpPr bwMode="auto">
          <a:xfrm>
            <a:off x="4953000" y="1752600"/>
            <a:ext cx="2362200" cy="2209800"/>
            <a:chOff x="2208" y="1104"/>
            <a:chExt cx="1488" cy="1392"/>
          </a:xfrm>
        </p:grpSpPr>
        <p:sp>
          <p:nvSpPr>
            <p:cNvPr id="21618" name="Rectangle 43"/>
            <p:cNvSpPr>
              <a:spLocks noChangeArrowheads="1"/>
            </p:cNvSpPr>
            <p:nvPr/>
          </p:nvSpPr>
          <p:spPr bwMode="auto">
            <a:xfrm>
              <a:off x="2208" y="1104"/>
              <a:ext cx="1488" cy="1392"/>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1619" name="Freeform 44"/>
            <p:cNvSpPr>
              <a:spLocks/>
            </p:cNvSpPr>
            <p:nvPr/>
          </p:nvSpPr>
          <p:spPr bwMode="auto">
            <a:xfrm>
              <a:off x="2496" y="1344"/>
              <a:ext cx="1008" cy="912"/>
            </a:xfrm>
            <a:custGeom>
              <a:avLst/>
              <a:gdLst>
                <a:gd name="T0" fmla="*/ 0 w 1008"/>
                <a:gd name="T1" fmla="*/ 912 h 912"/>
                <a:gd name="T2" fmla="*/ 0 w 1008"/>
                <a:gd name="T3" fmla="*/ 0 h 912"/>
                <a:gd name="T4" fmla="*/ 1008 w 1008"/>
                <a:gd name="T5" fmla="*/ 528 h 912"/>
                <a:gd name="T6" fmla="*/ 0 60000 65536"/>
                <a:gd name="T7" fmla="*/ 0 60000 65536"/>
                <a:gd name="T8" fmla="*/ 0 60000 65536"/>
                <a:gd name="T9" fmla="*/ 0 w 1008"/>
                <a:gd name="T10" fmla="*/ 0 h 912"/>
                <a:gd name="T11" fmla="*/ 1008 w 1008"/>
                <a:gd name="T12" fmla="*/ 912 h 912"/>
              </a:gdLst>
              <a:ahLst/>
              <a:cxnLst>
                <a:cxn ang="T6">
                  <a:pos x="T0" y="T1"/>
                </a:cxn>
                <a:cxn ang="T7">
                  <a:pos x="T2" y="T3"/>
                </a:cxn>
                <a:cxn ang="T8">
                  <a:pos x="T4" y="T5"/>
                </a:cxn>
              </a:cxnLst>
              <a:rect l="T9" t="T10" r="T11" b="T12"/>
              <a:pathLst>
                <a:path w="1008" h="912">
                  <a:moveTo>
                    <a:pt x="0" y="912"/>
                  </a:moveTo>
                  <a:lnTo>
                    <a:pt x="0" y="0"/>
                  </a:lnTo>
                  <a:lnTo>
                    <a:pt x="1008" y="528"/>
                  </a:lnTo>
                </a:path>
              </a:pathLst>
            </a:custGeom>
            <a:noFill/>
            <a:ln w="41275" cap="flat" cmpd="sng">
              <a:solidFill>
                <a:schemeClr val="tx1"/>
              </a:solidFill>
              <a:prstDash val="solid"/>
              <a:round/>
              <a:headEnd/>
              <a:tailEnd/>
            </a:ln>
          </p:spPr>
          <p:txBody>
            <a:bodyPr/>
            <a:lstStyle/>
            <a:p>
              <a:endParaRPr lang="en-US"/>
            </a:p>
          </p:txBody>
        </p:sp>
      </p:grpSp>
      <p:grpSp>
        <p:nvGrpSpPr>
          <p:cNvPr id="9" name="Group 45"/>
          <p:cNvGrpSpPr>
            <a:grpSpLocks/>
          </p:cNvGrpSpPr>
          <p:nvPr/>
        </p:nvGrpSpPr>
        <p:grpSpPr bwMode="auto">
          <a:xfrm>
            <a:off x="5105401" y="2590801"/>
            <a:ext cx="703263" cy="677863"/>
            <a:chOff x="892" y="1801"/>
            <a:chExt cx="443" cy="427"/>
          </a:xfrm>
        </p:grpSpPr>
        <p:sp>
          <p:nvSpPr>
            <p:cNvPr id="21613" name="Rectangle 46"/>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14" name="Line 47"/>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15" name="Line 48"/>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16" name="Line 49"/>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17" name="Line 50"/>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0" name="Group 51"/>
          <p:cNvGrpSpPr>
            <a:grpSpLocks/>
          </p:cNvGrpSpPr>
          <p:nvPr/>
        </p:nvGrpSpPr>
        <p:grpSpPr bwMode="auto">
          <a:xfrm>
            <a:off x="5181601" y="2590801"/>
            <a:ext cx="703263" cy="677863"/>
            <a:chOff x="892" y="1801"/>
            <a:chExt cx="443" cy="427"/>
          </a:xfrm>
        </p:grpSpPr>
        <p:sp>
          <p:nvSpPr>
            <p:cNvPr id="21608" name="Rectangle 52"/>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09" name="Line 53"/>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10" name="Line 54"/>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11" name="Line 55"/>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12" name="Line 56"/>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1" name="Group 57"/>
          <p:cNvGrpSpPr>
            <a:grpSpLocks/>
          </p:cNvGrpSpPr>
          <p:nvPr/>
        </p:nvGrpSpPr>
        <p:grpSpPr bwMode="auto">
          <a:xfrm>
            <a:off x="5141913" y="2409826"/>
            <a:ext cx="703262" cy="677863"/>
            <a:chOff x="892" y="1801"/>
            <a:chExt cx="443" cy="427"/>
          </a:xfrm>
        </p:grpSpPr>
        <p:sp>
          <p:nvSpPr>
            <p:cNvPr id="21603" name="Rectangle 58"/>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604" name="Line 59"/>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05" name="Line 60"/>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06" name="Line 61"/>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07" name="Line 62"/>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2" name="Group 63"/>
          <p:cNvGrpSpPr>
            <a:grpSpLocks/>
          </p:cNvGrpSpPr>
          <p:nvPr/>
        </p:nvGrpSpPr>
        <p:grpSpPr bwMode="auto">
          <a:xfrm>
            <a:off x="5032376" y="2525713"/>
            <a:ext cx="703263" cy="677862"/>
            <a:chOff x="892" y="1801"/>
            <a:chExt cx="443" cy="427"/>
          </a:xfrm>
        </p:grpSpPr>
        <p:sp>
          <p:nvSpPr>
            <p:cNvPr id="21598" name="Rectangle 64"/>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99" name="Line 65"/>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600" name="Line 66"/>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601" name="Line 67"/>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602" name="Line 68"/>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3" name="Group 69"/>
          <p:cNvGrpSpPr>
            <a:grpSpLocks/>
          </p:cNvGrpSpPr>
          <p:nvPr/>
        </p:nvGrpSpPr>
        <p:grpSpPr bwMode="auto">
          <a:xfrm>
            <a:off x="5029201" y="2590801"/>
            <a:ext cx="703263" cy="677863"/>
            <a:chOff x="892" y="1801"/>
            <a:chExt cx="443" cy="427"/>
          </a:xfrm>
        </p:grpSpPr>
        <p:sp>
          <p:nvSpPr>
            <p:cNvPr id="21593" name="Rectangle 70"/>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94" name="Line 71"/>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95" name="Line 72"/>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96" name="Line 73"/>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97" name="Line 74"/>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4" name="Group 75"/>
          <p:cNvGrpSpPr>
            <a:grpSpLocks/>
          </p:cNvGrpSpPr>
          <p:nvPr/>
        </p:nvGrpSpPr>
        <p:grpSpPr bwMode="auto">
          <a:xfrm>
            <a:off x="5029201" y="2667001"/>
            <a:ext cx="703263" cy="677863"/>
            <a:chOff x="892" y="1801"/>
            <a:chExt cx="443" cy="427"/>
          </a:xfrm>
        </p:grpSpPr>
        <p:sp>
          <p:nvSpPr>
            <p:cNvPr id="21588" name="Rectangle 76"/>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89" name="Line 77"/>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90" name="Line 78"/>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91" name="Line 79"/>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92" name="Line 80"/>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5" name="Group 81"/>
          <p:cNvGrpSpPr>
            <a:grpSpLocks/>
          </p:cNvGrpSpPr>
          <p:nvPr/>
        </p:nvGrpSpPr>
        <p:grpSpPr bwMode="auto">
          <a:xfrm>
            <a:off x="5029201" y="2514601"/>
            <a:ext cx="703263" cy="677863"/>
            <a:chOff x="892" y="1801"/>
            <a:chExt cx="443" cy="427"/>
          </a:xfrm>
        </p:grpSpPr>
        <p:sp>
          <p:nvSpPr>
            <p:cNvPr id="21583" name="Rectangle 82"/>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84" name="Line 83"/>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85" name="Line 84"/>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86" name="Line 85"/>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87" name="Line 86"/>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6" name="Group 87"/>
          <p:cNvGrpSpPr>
            <a:grpSpLocks/>
          </p:cNvGrpSpPr>
          <p:nvPr/>
        </p:nvGrpSpPr>
        <p:grpSpPr bwMode="auto">
          <a:xfrm>
            <a:off x="5029201" y="2438401"/>
            <a:ext cx="703263" cy="677863"/>
            <a:chOff x="892" y="1801"/>
            <a:chExt cx="443" cy="427"/>
          </a:xfrm>
        </p:grpSpPr>
        <p:sp>
          <p:nvSpPr>
            <p:cNvPr id="21578" name="Rectangle 88"/>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79" name="Line 89"/>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80" name="Line 90"/>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81" name="Line 91"/>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82" name="Line 92"/>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sp>
        <p:nvSpPr>
          <p:cNvPr id="630877" name="Text Box 93"/>
          <p:cNvSpPr txBox="1">
            <a:spLocks noChangeArrowheads="1"/>
          </p:cNvSpPr>
          <p:nvPr/>
        </p:nvSpPr>
        <p:spPr bwMode="auto">
          <a:xfrm>
            <a:off x="4953000" y="4419600"/>
            <a:ext cx="2438400" cy="923330"/>
          </a:xfrm>
          <a:prstGeom prst="rect">
            <a:avLst/>
          </a:prstGeom>
          <a:noFill/>
          <a:ln w="9525">
            <a:noFill/>
            <a:miter lim="800000"/>
            <a:headEnd/>
            <a:tailEnd/>
          </a:ln>
        </p:spPr>
        <p:txBody>
          <a:bodyPr>
            <a:spAutoFit/>
          </a:bodyPr>
          <a:lstStyle/>
          <a:p>
            <a:pPr eaLnBrk="1" hangingPunct="1"/>
            <a:r>
              <a:rPr lang="en-US">
                <a:solidFill>
                  <a:srgbClr val="003399"/>
                </a:solidFill>
                <a:cs typeface="Times New Roman" pitchFamily="18" charset="0"/>
              </a:rPr>
              <a:t>“edge”</a:t>
            </a:r>
            <a:r>
              <a:rPr lang="en-US">
                <a:cs typeface="Times New Roman" pitchFamily="18" charset="0"/>
              </a:rPr>
              <a:t>:</a:t>
            </a:r>
            <a:br>
              <a:rPr lang="en-US">
                <a:cs typeface="Times New Roman" pitchFamily="18" charset="0"/>
              </a:rPr>
            </a:br>
            <a:r>
              <a:rPr lang="en-US">
                <a:cs typeface="Times New Roman" pitchFamily="18" charset="0"/>
              </a:rPr>
              <a:t>no change along the edge direction</a:t>
            </a:r>
            <a:endParaRPr lang="ru-RU">
              <a:cs typeface="Times New Roman" pitchFamily="18" charset="0"/>
            </a:endParaRPr>
          </a:p>
        </p:txBody>
      </p:sp>
      <p:grpSp>
        <p:nvGrpSpPr>
          <p:cNvPr id="17" name="Group 94"/>
          <p:cNvGrpSpPr>
            <a:grpSpLocks/>
          </p:cNvGrpSpPr>
          <p:nvPr/>
        </p:nvGrpSpPr>
        <p:grpSpPr bwMode="auto">
          <a:xfrm>
            <a:off x="7772400" y="1752600"/>
            <a:ext cx="2362200" cy="2209800"/>
            <a:chOff x="2208" y="1104"/>
            <a:chExt cx="1488" cy="1392"/>
          </a:xfrm>
        </p:grpSpPr>
        <p:sp>
          <p:nvSpPr>
            <p:cNvPr id="21576" name="Rectangle 95"/>
            <p:cNvSpPr>
              <a:spLocks noChangeArrowheads="1"/>
            </p:cNvSpPr>
            <p:nvPr/>
          </p:nvSpPr>
          <p:spPr bwMode="auto">
            <a:xfrm>
              <a:off x="2208" y="1104"/>
              <a:ext cx="1488" cy="1392"/>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1577" name="Freeform 96"/>
            <p:cNvSpPr>
              <a:spLocks/>
            </p:cNvSpPr>
            <p:nvPr/>
          </p:nvSpPr>
          <p:spPr bwMode="auto">
            <a:xfrm>
              <a:off x="2496" y="1344"/>
              <a:ext cx="1008" cy="912"/>
            </a:xfrm>
            <a:custGeom>
              <a:avLst/>
              <a:gdLst>
                <a:gd name="T0" fmla="*/ 0 w 1008"/>
                <a:gd name="T1" fmla="*/ 912 h 912"/>
                <a:gd name="T2" fmla="*/ 0 w 1008"/>
                <a:gd name="T3" fmla="*/ 0 h 912"/>
                <a:gd name="T4" fmla="*/ 1008 w 1008"/>
                <a:gd name="T5" fmla="*/ 528 h 912"/>
                <a:gd name="T6" fmla="*/ 0 60000 65536"/>
                <a:gd name="T7" fmla="*/ 0 60000 65536"/>
                <a:gd name="T8" fmla="*/ 0 60000 65536"/>
                <a:gd name="T9" fmla="*/ 0 w 1008"/>
                <a:gd name="T10" fmla="*/ 0 h 912"/>
                <a:gd name="T11" fmla="*/ 1008 w 1008"/>
                <a:gd name="T12" fmla="*/ 912 h 912"/>
              </a:gdLst>
              <a:ahLst/>
              <a:cxnLst>
                <a:cxn ang="T6">
                  <a:pos x="T0" y="T1"/>
                </a:cxn>
                <a:cxn ang="T7">
                  <a:pos x="T2" y="T3"/>
                </a:cxn>
                <a:cxn ang="T8">
                  <a:pos x="T4" y="T5"/>
                </a:cxn>
              </a:cxnLst>
              <a:rect l="T9" t="T10" r="T11" b="T12"/>
              <a:pathLst>
                <a:path w="1008" h="912">
                  <a:moveTo>
                    <a:pt x="0" y="912"/>
                  </a:moveTo>
                  <a:lnTo>
                    <a:pt x="0" y="0"/>
                  </a:lnTo>
                  <a:lnTo>
                    <a:pt x="1008" y="528"/>
                  </a:lnTo>
                </a:path>
              </a:pathLst>
            </a:custGeom>
            <a:noFill/>
            <a:ln w="41275" cap="flat" cmpd="sng">
              <a:solidFill>
                <a:schemeClr val="tx1"/>
              </a:solidFill>
              <a:prstDash val="solid"/>
              <a:round/>
              <a:headEnd/>
              <a:tailEnd/>
            </a:ln>
          </p:spPr>
          <p:txBody>
            <a:bodyPr/>
            <a:lstStyle/>
            <a:p>
              <a:endParaRPr lang="en-US"/>
            </a:p>
          </p:txBody>
        </p:sp>
      </p:grpSp>
      <p:grpSp>
        <p:nvGrpSpPr>
          <p:cNvPr id="18" name="Group 97"/>
          <p:cNvGrpSpPr>
            <a:grpSpLocks/>
          </p:cNvGrpSpPr>
          <p:nvPr/>
        </p:nvGrpSpPr>
        <p:grpSpPr bwMode="auto">
          <a:xfrm>
            <a:off x="7924801" y="1828801"/>
            <a:ext cx="703263" cy="677863"/>
            <a:chOff x="892" y="1801"/>
            <a:chExt cx="443" cy="427"/>
          </a:xfrm>
        </p:grpSpPr>
        <p:sp>
          <p:nvSpPr>
            <p:cNvPr id="21571" name="Rectangle 98"/>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72" name="Line 99"/>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73" name="Line 100"/>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74" name="Line 101"/>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75" name="Line 102"/>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19" name="Group 103"/>
          <p:cNvGrpSpPr>
            <a:grpSpLocks/>
          </p:cNvGrpSpPr>
          <p:nvPr/>
        </p:nvGrpSpPr>
        <p:grpSpPr bwMode="auto">
          <a:xfrm>
            <a:off x="7993063" y="1897063"/>
            <a:ext cx="703262" cy="677862"/>
            <a:chOff x="892" y="1801"/>
            <a:chExt cx="443" cy="427"/>
          </a:xfrm>
        </p:grpSpPr>
        <p:sp>
          <p:nvSpPr>
            <p:cNvPr id="21566" name="Rectangle 104"/>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67" name="Line 105"/>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68" name="Line 106"/>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69" name="Line 107"/>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70" name="Line 108"/>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20" name="Group 109"/>
          <p:cNvGrpSpPr>
            <a:grpSpLocks/>
          </p:cNvGrpSpPr>
          <p:nvPr/>
        </p:nvGrpSpPr>
        <p:grpSpPr bwMode="auto">
          <a:xfrm>
            <a:off x="7956551" y="1962151"/>
            <a:ext cx="703263" cy="677863"/>
            <a:chOff x="892" y="1801"/>
            <a:chExt cx="443" cy="427"/>
          </a:xfrm>
        </p:grpSpPr>
        <p:sp>
          <p:nvSpPr>
            <p:cNvPr id="21561" name="Rectangle 110"/>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62" name="Line 111"/>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63" name="Line 112"/>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64" name="Line 113"/>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65" name="Line 114"/>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21" name="Group 115"/>
          <p:cNvGrpSpPr>
            <a:grpSpLocks/>
          </p:cNvGrpSpPr>
          <p:nvPr/>
        </p:nvGrpSpPr>
        <p:grpSpPr bwMode="auto">
          <a:xfrm>
            <a:off x="7869238" y="1917701"/>
            <a:ext cx="703262" cy="677863"/>
            <a:chOff x="892" y="1801"/>
            <a:chExt cx="443" cy="427"/>
          </a:xfrm>
        </p:grpSpPr>
        <p:sp>
          <p:nvSpPr>
            <p:cNvPr id="21556" name="Rectangle 116"/>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57" name="Line 117"/>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58" name="Line 118"/>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59" name="Line 119"/>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60" name="Line 120"/>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22" name="Group 121"/>
          <p:cNvGrpSpPr>
            <a:grpSpLocks/>
          </p:cNvGrpSpPr>
          <p:nvPr/>
        </p:nvGrpSpPr>
        <p:grpSpPr bwMode="auto">
          <a:xfrm>
            <a:off x="7810501" y="1801813"/>
            <a:ext cx="703263" cy="677862"/>
            <a:chOff x="892" y="1801"/>
            <a:chExt cx="443" cy="427"/>
          </a:xfrm>
        </p:grpSpPr>
        <p:sp>
          <p:nvSpPr>
            <p:cNvPr id="21551" name="Rectangle 122"/>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52" name="Line 123"/>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53" name="Line 124"/>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54" name="Line 125"/>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55" name="Line 126"/>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23" name="Group 127"/>
          <p:cNvGrpSpPr>
            <a:grpSpLocks/>
          </p:cNvGrpSpPr>
          <p:nvPr/>
        </p:nvGrpSpPr>
        <p:grpSpPr bwMode="auto">
          <a:xfrm>
            <a:off x="7869238" y="1728788"/>
            <a:ext cx="703262" cy="677862"/>
            <a:chOff x="892" y="1801"/>
            <a:chExt cx="443" cy="427"/>
          </a:xfrm>
        </p:grpSpPr>
        <p:sp>
          <p:nvSpPr>
            <p:cNvPr id="21546" name="Rectangle 128"/>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47" name="Line 129"/>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48" name="Line 130"/>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49" name="Line 131"/>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50" name="Line 132"/>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24" name="Group 133"/>
          <p:cNvGrpSpPr>
            <a:grpSpLocks/>
          </p:cNvGrpSpPr>
          <p:nvPr/>
        </p:nvGrpSpPr>
        <p:grpSpPr bwMode="auto">
          <a:xfrm>
            <a:off x="8013701" y="1785938"/>
            <a:ext cx="703263" cy="677862"/>
            <a:chOff x="892" y="1801"/>
            <a:chExt cx="443" cy="427"/>
          </a:xfrm>
        </p:grpSpPr>
        <p:sp>
          <p:nvSpPr>
            <p:cNvPr id="21541" name="Rectangle 134"/>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42" name="Line 135"/>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43" name="Line 136"/>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44" name="Line 137"/>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45" name="Line 138"/>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grpSp>
        <p:nvGrpSpPr>
          <p:cNvPr id="25" name="Group 139"/>
          <p:cNvGrpSpPr>
            <a:grpSpLocks/>
          </p:cNvGrpSpPr>
          <p:nvPr/>
        </p:nvGrpSpPr>
        <p:grpSpPr bwMode="auto">
          <a:xfrm>
            <a:off x="7954963" y="1828801"/>
            <a:ext cx="703262" cy="677863"/>
            <a:chOff x="892" y="1801"/>
            <a:chExt cx="443" cy="427"/>
          </a:xfrm>
        </p:grpSpPr>
        <p:sp>
          <p:nvSpPr>
            <p:cNvPr id="21536" name="Rectangle 140"/>
            <p:cNvSpPr>
              <a:spLocks noChangeArrowheads="1"/>
            </p:cNvSpPr>
            <p:nvPr/>
          </p:nvSpPr>
          <p:spPr bwMode="auto">
            <a:xfrm>
              <a:off x="960" y="1872"/>
              <a:ext cx="306" cy="296"/>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1537" name="Line 141"/>
            <p:cNvSpPr>
              <a:spLocks noChangeShapeType="1"/>
            </p:cNvSpPr>
            <p:nvPr/>
          </p:nvSpPr>
          <p:spPr bwMode="auto">
            <a:xfrm flipV="1">
              <a:off x="1263" y="1811"/>
              <a:ext cx="57" cy="61"/>
            </a:xfrm>
            <a:prstGeom prst="line">
              <a:avLst/>
            </a:prstGeom>
            <a:noFill/>
            <a:ln w="12700">
              <a:solidFill>
                <a:schemeClr val="tx1"/>
              </a:solidFill>
              <a:round/>
              <a:headEnd/>
              <a:tailEnd type="triangle" w="sm" len="med"/>
            </a:ln>
          </p:spPr>
          <p:txBody>
            <a:bodyPr/>
            <a:lstStyle/>
            <a:p>
              <a:endParaRPr lang="en-US"/>
            </a:p>
          </p:txBody>
        </p:sp>
        <p:sp>
          <p:nvSpPr>
            <p:cNvPr id="21538" name="Line 142"/>
            <p:cNvSpPr>
              <a:spLocks noChangeShapeType="1"/>
            </p:cNvSpPr>
            <p:nvPr/>
          </p:nvSpPr>
          <p:spPr bwMode="auto">
            <a:xfrm>
              <a:off x="1275" y="2169"/>
              <a:ext cx="60" cy="57"/>
            </a:xfrm>
            <a:prstGeom prst="line">
              <a:avLst/>
            </a:prstGeom>
            <a:noFill/>
            <a:ln w="12700">
              <a:solidFill>
                <a:schemeClr val="tx1"/>
              </a:solidFill>
              <a:round/>
              <a:headEnd/>
              <a:tailEnd type="triangle" w="sm" len="med"/>
            </a:ln>
          </p:spPr>
          <p:txBody>
            <a:bodyPr/>
            <a:lstStyle/>
            <a:p>
              <a:endParaRPr lang="en-US"/>
            </a:p>
          </p:txBody>
        </p:sp>
        <p:sp>
          <p:nvSpPr>
            <p:cNvPr id="21539" name="Line 143"/>
            <p:cNvSpPr>
              <a:spLocks noChangeShapeType="1"/>
            </p:cNvSpPr>
            <p:nvPr/>
          </p:nvSpPr>
          <p:spPr bwMode="auto">
            <a:xfrm flipH="1">
              <a:off x="892" y="2170"/>
              <a:ext cx="68" cy="58"/>
            </a:xfrm>
            <a:prstGeom prst="line">
              <a:avLst/>
            </a:prstGeom>
            <a:noFill/>
            <a:ln w="12700">
              <a:solidFill>
                <a:schemeClr val="tx1"/>
              </a:solidFill>
              <a:round/>
              <a:headEnd/>
              <a:tailEnd type="triangle" w="sm" len="med"/>
            </a:ln>
          </p:spPr>
          <p:txBody>
            <a:bodyPr/>
            <a:lstStyle/>
            <a:p>
              <a:endParaRPr lang="en-US"/>
            </a:p>
          </p:txBody>
        </p:sp>
        <p:sp>
          <p:nvSpPr>
            <p:cNvPr id="21540" name="Line 144"/>
            <p:cNvSpPr>
              <a:spLocks noChangeShapeType="1"/>
            </p:cNvSpPr>
            <p:nvPr/>
          </p:nvSpPr>
          <p:spPr bwMode="auto">
            <a:xfrm flipH="1" flipV="1">
              <a:off x="898" y="1801"/>
              <a:ext cx="62" cy="71"/>
            </a:xfrm>
            <a:prstGeom prst="line">
              <a:avLst/>
            </a:prstGeom>
            <a:noFill/>
            <a:ln w="12700">
              <a:solidFill>
                <a:schemeClr val="tx1"/>
              </a:solidFill>
              <a:round/>
              <a:headEnd/>
              <a:tailEnd type="triangle" w="sm" len="med"/>
            </a:ln>
          </p:spPr>
          <p:txBody>
            <a:bodyPr/>
            <a:lstStyle/>
            <a:p>
              <a:endParaRPr lang="en-US"/>
            </a:p>
          </p:txBody>
        </p:sp>
      </p:grpSp>
      <p:sp>
        <p:nvSpPr>
          <p:cNvPr id="630929" name="Text Box 145"/>
          <p:cNvSpPr txBox="1">
            <a:spLocks noChangeArrowheads="1"/>
          </p:cNvSpPr>
          <p:nvPr/>
        </p:nvSpPr>
        <p:spPr bwMode="auto">
          <a:xfrm>
            <a:off x="7772400" y="4419600"/>
            <a:ext cx="2438400" cy="923330"/>
          </a:xfrm>
          <a:prstGeom prst="rect">
            <a:avLst/>
          </a:prstGeom>
          <a:noFill/>
          <a:ln w="9525">
            <a:noFill/>
            <a:miter lim="800000"/>
            <a:headEnd/>
            <a:tailEnd/>
          </a:ln>
        </p:spPr>
        <p:txBody>
          <a:bodyPr>
            <a:spAutoFit/>
          </a:bodyPr>
          <a:lstStyle/>
          <a:p>
            <a:pPr eaLnBrk="1" hangingPunct="1"/>
            <a:r>
              <a:rPr lang="en-US">
                <a:solidFill>
                  <a:srgbClr val="003399"/>
                </a:solidFill>
                <a:cs typeface="Times New Roman" pitchFamily="18" charset="0"/>
              </a:rPr>
              <a:t>“corner”</a:t>
            </a:r>
            <a:r>
              <a:rPr lang="en-US">
                <a:cs typeface="Times New Roman" pitchFamily="18" charset="0"/>
              </a:rPr>
              <a:t>:</a:t>
            </a:r>
            <a:br>
              <a:rPr lang="en-US">
                <a:cs typeface="Times New Roman" pitchFamily="18" charset="0"/>
              </a:rPr>
            </a:br>
            <a:r>
              <a:rPr lang="en-US">
                <a:cs typeface="Times New Roman" pitchFamily="18" charset="0"/>
              </a:rPr>
              <a:t>significant change in all directions</a:t>
            </a:r>
            <a:endParaRPr lang="ru-RU">
              <a:cs typeface="Times New Roman" pitchFamily="18" charset="0"/>
            </a:endParaRPr>
          </a:p>
        </p:txBody>
      </p:sp>
    </p:spTree>
    <p:extLst>
      <p:ext uri="{BB962C8B-B14F-4D97-AF65-F5344CB8AC3E}">
        <p14:creationId xmlns:p14="http://schemas.microsoft.com/office/powerpoint/2010/main" val="242902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630788"/>
                                        </p:tgtEl>
                                        <p:attrNameLst>
                                          <p:attrName>style.visibility</p:attrName>
                                        </p:attrNameLst>
                                      </p:cBhvr>
                                      <p:to>
                                        <p:strVal val="visible"/>
                                      </p:to>
                                    </p:set>
                                    <p:animEffect transition="in" filter="wipe(up)">
                                      <p:cBhvr>
                                        <p:cTn id="31" dur="500"/>
                                        <p:tgtEl>
                                          <p:spTgt spid="63078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499"/>
                                          </p:stCondLst>
                                        </p:cTn>
                                        <p:tgtEl>
                                          <p:spTgt spid="8"/>
                                        </p:tgtEl>
                                        <p:attrNameLst>
                                          <p:attrName>style.visibility</p:attrName>
                                        </p:attrNameLst>
                                      </p:cBhvr>
                                      <p:to>
                                        <p:strVal val="visible"/>
                                      </p:to>
                                    </p:set>
                                  </p:childTnLst>
                                </p:cTn>
                              </p:par>
                            </p:childTnLst>
                          </p:cTn>
                        </p:par>
                        <p:par>
                          <p:cTn id="36" fill="hold">
                            <p:stCondLst>
                              <p:cond delay="500"/>
                            </p:stCondLst>
                            <p:childTnLst>
                              <p:par>
                                <p:cTn id="37" presetID="1" presetClass="entr" presetSubtype="0" fill="hold" nodeType="afterEffect">
                                  <p:stCondLst>
                                    <p:cond delay="0"/>
                                  </p:stCondLst>
                                  <p:childTnLst>
                                    <p:set>
                                      <p:cBhvr>
                                        <p:cTn id="38" dur="1" fill="hold">
                                          <p:stCondLst>
                                            <p:cond delay="49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499"/>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499"/>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499"/>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499"/>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499"/>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499"/>
                                          </p:stCondLst>
                                        </p:cTn>
                                        <p:tgtEl>
                                          <p:spTgt spid="1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630877"/>
                                        </p:tgtEl>
                                        <p:attrNameLst>
                                          <p:attrName>style.visibility</p:attrName>
                                        </p:attrNameLst>
                                      </p:cBhvr>
                                      <p:to>
                                        <p:strVal val="visible"/>
                                      </p:to>
                                    </p:set>
                                    <p:animEffect transition="in" filter="wipe(up)">
                                      <p:cBhvr>
                                        <p:cTn id="71" dur="500"/>
                                        <p:tgtEl>
                                          <p:spTgt spid="630877"/>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499"/>
                                          </p:stCondLst>
                                        </p:cTn>
                                        <p:tgtEl>
                                          <p:spTgt spid="17"/>
                                        </p:tgtEl>
                                        <p:attrNameLst>
                                          <p:attrName>style.visibility</p:attrName>
                                        </p:attrNameLst>
                                      </p:cBhvr>
                                      <p:to>
                                        <p:strVal val="visible"/>
                                      </p:to>
                                    </p:set>
                                  </p:childTnLst>
                                </p:cTn>
                              </p:par>
                            </p:childTnLst>
                          </p:cTn>
                        </p:par>
                        <p:par>
                          <p:cTn id="76" fill="hold">
                            <p:stCondLst>
                              <p:cond delay="500"/>
                            </p:stCondLst>
                            <p:childTnLst>
                              <p:par>
                                <p:cTn id="77" presetID="1" presetClass="entr" presetSubtype="0" fill="hold" nodeType="afterEffect">
                                  <p:stCondLst>
                                    <p:cond delay="0"/>
                                  </p:stCondLst>
                                  <p:childTnLst>
                                    <p:set>
                                      <p:cBhvr>
                                        <p:cTn id="78" dur="1" fill="hold">
                                          <p:stCondLst>
                                            <p:cond delay="499"/>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499"/>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499"/>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499"/>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499"/>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499"/>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499"/>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499"/>
                                          </p:stCondLst>
                                        </p:cTn>
                                        <p:tgtEl>
                                          <p:spTgt spid="2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630929"/>
                                        </p:tgtEl>
                                        <p:attrNameLst>
                                          <p:attrName>style.visibility</p:attrName>
                                        </p:attrNameLst>
                                      </p:cBhvr>
                                      <p:to>
                                        <p:strVal val="visible"/>
                                      </p:to>
                                    </p:set>
                                    <p:animEffect transition="in" filter="wipe(up)">
                                      <p:cBhvr>
                                        <p:cTn id="111" dur="500"/>
                                        <p:tgtEl>
                                          <p:spTgt spid="630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8" grpId="0" autoUpdateAnimBg="0"/>
      <p:bldP spid="630877" grpId="0" autoUpdateAnimBg="0"/>
      <p:bldP spid="630929" grpId="0" autoUpdateAnimBg="0"/>
    </p:bldLst>
  </p:timing>
</p:sld>
</file>

<file path=ppt/slides/slide2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a:t>Harris Detector: Mathematics</a:t>
            </a:r>
            <a:endParaRPr lang="ru-RU"/>
          </a:p>
        </p:txBody>
      </p:sp>
      <p:graphicFrame>
        <p:nvGraphicFramePr>
          <p:cNvPr id="3074" name="Object 3"/>
          <p:cNvGraphicFramePr>
            <a:graphicFrameLocks noChangeAspect="1"/>
          </p:cNvGraphicFramePr>
          <p:nvPr/>
        </p:nvGraphicFramePr>
        <p:xfrm>
          <a:off x="2743200" y="2514600"/>
          <a:ext cx="6934200" cy="954088"/>
        </p:xfrm>
        <a:graphic>
          <a:graphicData uri="http://schemas.openxmlformats.org/presentationml/2006/ole">
            <mc:AlternateContent xmlns:mc="http://schemas.openxmlformats.org/markup-compatibility/2006">
              <mc:Choice xmlns:v="urn:schemas-microsoft-com:vml" Requires="v">
                <p:oleObj spid="_x0000_s59403" name="Equation" r:id="rId3" imgW="2768400" imgH="380880" progId="">
                  <p:embed/>
                </p:oleObj>
              </mc:Choice>
              <mc:Fallback>
                <p:oleObj name="Equation" r:id="rId3" imgW="2768400" imgH="380880" progId="">
                  <p:embed/>
                  <p:pic>
                    <p:nvPicPr>
                      <p:cNvPr id="3074"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514600"/>
                        <a:ext cx="6934200" cy="954088"/>
                      </a:xfrm>
                      <a:prstGeom prst="rect">
                        <a:avLst/>
                      </a:prstGeom>
                      <a:solidFill>
                        <a:srgbClr val="67D967"/>
                      </a:solidFill>
                    </p:spPr>
                  </p:pic>
                </p:oleObj>
              </mc:Fallback>
            </mc:AlternateContent>
          </a:graphicData>
        </a:graphic>
      </p:graphicFrame>
      <p:sp>
        <p:nvSpPr>
          <p:cNvPr id="3076" name="Text Box 4"/>
          <p:cNvSpPr txBox="1">
            <a:spLocks noChangeArrowheads="1"/>
          </p:cNvSpPr>
          <p:nvPr/>
        </p:nvSpPr>
        <p:spPr bwMode="auto">
          <a:xfrm>
            <a:off x="1772553" y="1752600"/>
            <a:ext cx="6017994" cy="523220"/>
          </a:xfrm>
          <a:prstGeom prst="rect">
            <a:avLst/>
          </a:prstGeom>
          <a:noFill/>
          <a:ln w="9525">
            <a:noFill/>
            <a:miter lim="800000"/>
            <a:headEnd/>
            <a:tailEnd/>
          </a:ln>
        </p:spPr>
        <p:txBody>
          <a:bodyPr wrap="none">
            <a:spAutoFit/>
          </a:bodyPr>
          <a:lstStyle/>
          <a:p>
            <a:pPr algn="ctr" eaLnBrk="1" hangingPunct="1"/>
            <a:r>
              <a:rPr lang="en-US" sz="2800">
                <a:cs typeface="Times New Roman" pitchFamily="18" charset="0"/>
              </a:rPr>
              <a:t>Change of intensity for the shift [</a:t>
            </a:r>
            <a:r>
              <a:rPr lang="en-US" sz="2800" i="1">
                <a:cs typeface="Times New Roman" pitchFamily="18" charset="0"/>
              </a:rPr>
              <a:t>u,v</a:t>
            </a:r>
            <a:r>
              <a:rPr lang="en-US" sz="2800">
                <a:cs typeface="Times New Roman" pitchFamily="18" charset="0"/>
              </a:rPr>
              <a:t>]:</a:t>
            </a:r>
            <a:endParaRPr lang="ru-RU" sz="2800">
              <a:cs typeface="Times New Roman" pitchFamily="18" charset="0"/>
            </a:endParaRPr>
          </a:p>
        </p:txBody>
      </p:sp>
      <p:grpSp>
        <p:nvGrpSpPr>
          <p:cNvPr id="2" name="Group 5"/>
          <p:cNvGrpSpPr>
            <a:grpSpLocks/>
          </p:cNvGrpSpPr>
          <p:nvPr/>
        </p:nvGrpSpPr>
        <p:grpSpPr bwMode="auto">
          <a:xfrm>
            <a:off x="8001000" y="3048000"/>
            <a:ext cx="1371600" cy="1371600"/>
            <a:chOff x="4080" y="1920"/>
            <a:chExt cx="864" cy="864"/>
          </a:xfrm>
        </p:grpSpPr>
        <p:sp>
          <p:nvSpPr>
            <p:cNvPr id="3104" name="Line 6"/>
            <p:cNvSpPr>
              <a:spLocks noChangeShapeType="1"/>
            </p:cNvSpPr>
            <p:nvPr/>
          </p:nvSpPr>
          <p:spPr bwMode="auto">
            <a:xfrm flipH="1" flipV="1">
              <a:off x="4368" y="1920"/>
              <a:ext cx="96" cy="528"/>
            </a:xfrm>
            <a:prstGeom prst="line">
              <a:avLst/>
            </a:prstGeom>
            <a:noFill/>
            <a:ln w="12700">
              <a:solidFill>
                <a:schemeClr val="tx1"/>
              </a:solidFill>
              <a:round/>
              <a:headEnd/>
              <a:tailEnd type="triangle" w="med" len="med"/>
            </a:ln>
          </p:spPr>
          <p:txBody>
            <a:bodyPr/>
            <a:lstStyle/>
            <a:p>
              <a:endParaRPr lang="en-US"/>
            </a:p>
          </p:txBody>
        </p:sp>
        <p:sp>
          <p:nvSpPr>
            <p:cNvPr id="3105" name="AutoShape 7"/>
            <p:cNvSpPr>
              <a:spLocks noChangeArrowheads="1"/>
            </p:cNvSpPr>
            <p:nvPr/>
          </p:nvSpPr>
          <p:spPr bwMode="auto">
            <a:xfrm>
              <a:off x="4080" y="2448"/>
              <a:ext cx="864" cy="336"/>
            </a:xfrm>
            <a:prstGeom prst="roundRect">
              <a:avLst>
                <a:gd name="adj" fmla="val 45486"/>
              </a:avLst>
            </a:prstGeom>
            <a:solidFill>
              <a:srgbClr val="B3FFB3"/>
            </a:solidFill>
            <a:ln w="9525">
              <a:solidFill>
                <a:schemeClr val="tx1"/>
              </a:solidFill>
              <a:round/>
              <a:headEnd/>
              <a:tailEnd/>
            </a:ln>
          </p:spPr>
          <p:txBody>
            <a:bodyPr wrap="none" anchor="ctr"/>
            <a:lstStyle/>
            <a:p>
              <a:endParaRPr lang="en-US"/>
            </a:p>
          </p:txBody>
        </p:sp>
        <p:sp>
          <p:nvSpPr>
            <p:cNvPr id="3106" name="Text Box 8"/>
            <p:cNvSpPr txBox="1">
              <a:spLocks noChangeArrowheads="1"/>
            </p:cNvSpPr>
            <p:nvPr/>
          </p:nvSpPr>
          <p:spPr bwMode="auto">
            <a:xfrm>
              <a:off x="4080" y="2486"/>
              <a:ext cx="864" cy="250"/>
            </a:xfrm>
            <a:prstGeom prst="rect">
              <a:avLst/>
            </a:prstGeom>
            <a:noFill/>
            <a:ln w="9525">
              <a:noFill/>
              <a:miter lim="800000"/>
              <a:headEnd/>
              <a:tailEnd/>
            </a:ln>
          </p:spPr>
          <p:txBody>
            <a:bodyPr>
              <a:spAutoFit/>
            </a:bodyPr>
            <a:lstStyle/>
            <a:p>
              <a:pPr algn="ctr" eaLnBrk="1" hangingPunct="1">
                <a:spcBef>
                  <a:spcPct val="50000"/>
                </a:spcBef>
              </a:pPr>
              <a:r>
                <a:rPr lang="en-US" sz="2000">
                  <a:latin typeface="Tahoma" charset="0"/>
                  <a:cs typeface="Tahoma" charset="0"/>
                </a:rPr>
                <a:t>Intensity</a:t>
              </a:r>
              <a:endParaRPr lang="ru-RU" sz="2000">
                <a:latin typeface="Tahoma" charset="0"/>
                <a:cs typeface="Tahoma" charset="0"/>
              </a:endParaRPr>
            </a:p>
          </p:txBody>
        </p:sp>
      </p:grpSp>
      <p:grpSp>
        <p:nvGrpSpPr>
          <p:cNvPr id="3" name="Group 9"/>
          <p:cNvGrpSpPr>
            <a:grpSpLocks/>
          </p:cNvGrpSpPr>
          <p:nvPr/>
        </p:nvGrpSpPr>
        <p:grpSpPr bwMode="auto">
          <a:xfrm>
            <a:off x="5638800" y="3200400"/>
            <a:ext cx="1385888" cy="1371600"/>
            <a:chOff x="2592" y="2016"/>
            <a:chExt cx="873" cy="864"/>
          </a:xfrm>
        </p:grpSpPr>
        <p:sp>
          <p:nvSpPr>
            <p:cNvPr id="3101" name="AutoShape 10"/>
            <p:cNvSpPr>
              <a:spLocks noChangeArrowheads="1"/>
            </p:cNvSpPr>
            <p:nvPr/>
          </p:nvSpPr>
          <p:spPr bwMode="auto">
            <a:xfrm>
              <a:off x="2592" y="2400"/>
              <a:ext cx="864" cy="480"/>
            </a:xfrm>
            <a:prstGeom prst="roundRect">
              <a:avLst>
                <a:gd name="adj" fmla="val 45486"/>
              </a:avLst>
            </a:prstGeom>
            <a:solidFill>
              <a:srgbClr val="B3FFB3"/>
            </a:solidFill>
            <a:ln w="9525">
              <a:solidFill>
                <a:schemeClr val="tx1"/>
              </a:solidFill>
              <a:round/>
              <a:headEnd/>
              <a:tailEnd/>
            </a:ln>
          </p:spPr>
          <p:txBody>
            <a:bodyPr wrap="none" anchor="ctr"/>
            <a:lstStyle/>
            <a:p>
              <a:endParaRPr lang="en-US"/>
            </a:p>
          </p:txBody>
        </p:sp>
        <p:sp>
          <p:nvSpPr>
            <p:cNvPr id="3102" name="Text Box 11"/>
            <p:cNvSpPr txBox="1">
              <a:spLocks noChangeArrowheads="1"/>
            </p:cNvSpPr>
            <p:nvPr/>
          </p:nvSpPr>
          <p:spPr bwMode="auto">
            <a:xfrm>
              <a:off x="2601" y="2427"/>
              <a:ext cx="864" cy="442"/>
            </a:xfrm>
            <a:prstGeom prst="rect">
              <a:avLst/>
            </a:prstGeom>
            <a:noFill/>
            <a:ln w="9525">
              <a:noFill/>
              <a:miter lim="800000"/>
              <a:headEnd/>
              <a:tailEnd/>
            </a:ln>
          </p:spPr>
          <p:txBody>
            <a:bodyPr>
              <a:spAutoFit/>
            </a:bodyPr>
            <a:lstStyle/>
            <a:p>
              <a:pPr algn="ctr" eaLnBrk="1" hangingPunct="1">
                <a:spcBef>
                  <a:spcPct val="50000"/>
                </a:spcBef>
              </a:pPr>
              <a:r>
                <a:rPr lang="en-US" sz="2000">
                  <a:latin typeface="Tahoma" charset="0"/>
                  <a:cs typeface="Tahoma" charset="0"/>
                </a:rPr>
                <a:t>Shifted intensity</a:t>
              </a:r>
              <a:endParaRPr lang="ru-RU" sz="2000">
                <a:latin typeface="Tahoma" charset="0"/>
                <a:cs typeface="Tahoma" charset="0"/>
              </a:endParaRPr>
            </a:p>
          </p:txBody>
        </p:sp>
        <p:sp>
          <p:nvSpPr>
            <p:cNvPr id="3103" name="Line 12"/>
            <p:cNvSpPr>
              <a:spLocks noChangeShapeType="1"/>
            </p:cNvSpPr>
            <p:nvPr/>
          </p:nvSpPr>
          <p:spPr bwMode="auto">
            <a:xfrm flipH="1" flipV="1">
              <a:off x="2928" y="2016"/>
              <a:ext cx="48" cy="384"/>
            </a:xfrm>
            <a:prstGeom prst="line">
              <a:avLst/>
            </a:prstGeom>
            <a:noFill/>
            <a:ln w="12700">
              <a:solidFill>
                <a:schemeClr val="tx1"/>
              </a:solidFill>
              <a:round/>
              <a:headEnd/>
              <a:tailEnd type="triangle" w="med" len="med"/>
            </a:ln>
          </p:spPr>
          <p:txBody>
            <a:bodyPr/>
            <a:lstStyle/>
            <a:p>
              <a:endParaRPr lang="en-US"/>
            </a:p>
          </p:txBody>
        </p:sp>
      </p:grpSp>
      <p:grpSp>
        <p:nvGrpSpPr>
          <p:cNvPr id="4" name="Group 13"/>
          <p:cNvGrpSpPr>
            <a:grpSpLocks/>
          </p:cNvGrpSpPr>
          <p:nvPr/>
        </p:nvGrpSpPr>
        <p:grpSpPr bwMode="auto">
          <a:xfrm>
            <a:off x="3429000" y="3124200"/>
            <a:ext cx="1385888" cy="1447800"/>
            <a:chOff x="1200" y="1968"/>
            <a:chExt cx="873" cy="912"/>
          </a:xfrm>
        </p:grpSpPr>
        <p:sp>
          <p:nvSpPr>
            <p:cNvPr id="3098" name="AutoShape 14"/>
            <p:cNvSpPr>
              <a:spLocks noChangeArrowheads="1"/>
            </p:cNvSpPr>
            <p:nvPr/>
          </p:nvSpPr>
          <p:spPr bwMode="auto">
            <a:xfrm>
              <a:off x="1200" y="2400"/>
              <a:ext cx="864" cy="480"/>
            </a:xfrm>
            <a:prstGeom prst="roundRect">
              <a:avLst>
                <a:gd name="adj" fmla="val 45486"/>
              </a:avLst>
            </a:prstGeom>
            <a:solidFill>
              <a:srgbClr val="B3FFB3"/>
            </a:solidFill>
            <a:ln w="9525">
              <a:solidFill>
                <a:schemeClr val="tx1"/>
              </a:solidFill>
              <a:round/>
              <a:headEnd/>
              <a:tailEnd/>
            </a:ln>
          </p:spPr>
          <p:txBody>
            <a:bodyPr wrap="none" anchor="ctr"/>
            <a:lstStyle/>
            <a:p>
              <a:endParaRPr lang="en-US"/>
            </a:p>
          </p:txBody>
        </p:sp>
        <p:sp>
          <p:nvSpPr>
            <p:cNvPr id="3099" name="Text Box 15"/>
            <p:cNvSpPr txBox="1">
              <a:spLocks noChangeArrowheads="1"/>
            </p:cNvSpPr>
            <p:nvPr/>
          </p:nvSpPr>
          <p:spPr bwMode="auto">
            <a:xfrm>
              <a:off x="1209" y="2427"/>
              <a:ext cx="864" cy="442"/>
            </a:xfrm>
            <a:prstGeom prst="rect">
              <a:avLst/>
            </a:prstGeom>
            <a:noFill/>
            <a:ln w="9525">
              <a:noFill/>
              <a:miter lim="800000"/>
              <a:headEnd/>
              <a:tailEnd/>
            </a:ln>
          </p:spPr>
          <p:txBody>
            <a:bodyPr>
              <a:spAutoFit/>
            </a:bodyPr>
            <a:lstStyle/>
            <a:p>
              <a:pPr algn="ctr" eaLnBrk="1" hangingPunct="1">
                <a:spcBef>
                  <a:spcPct val="50000"/>
                </a:spcBef>
              </a:pPr>
              <a:r>
                <a:rPr lang="en-US" sz="2000">
                  <a:latin typeface="Tahoma" charset="0"/>
                  <a:cs typeface="Tahoma" charset="0"/>
                </a:rPr>
                <a:t>Window function</a:t>
              </a:r>
              <a:endParaRPr lang="ru-RU" sz="2000">
                <a:latin typeface="Tahoma" charset="0"/>
                <a:cs typeface="Tahoma" charset="0"/>
              </a:endParaRPr>
            </a:p>
          </p:txBody>
        </p:sp>
        <p:sp>
          <p:nvSpPr>
            <p:cNvPr id="3100" name="Line 16"/>
            <p:cNvSpPr>
              <a:spLocks noChangeShapeType="1"/>
            </p:cNvSpPr>
            <p:nvPr/>
          </p:nvSpPr>
          <p:spPr bwMode="auto">
            <a:xfrm flipV="1">
              <a:off x="1728" y="1968"/>
              <a:ext cx="336" cy="432"/>
            </a:xfrm>
            <a:prstGeom prst="line">
              <a:avLst/>
            </a:prstGeom>
            <a:noFill/>
            <a:ln w="12700">
              <a:solidFill>
                <a:schemeClr val="tx1"/>
              </a:solidFill>
              <a:round/>
              <a:headEnd/>
              <a:tailEnd type="triangle" w="med" len="med"/>
            </a:ln>
          </p:spPr>
          <p:txBody>
            <a:bodyPr/>
            <a:lstStyle/>
            <a:p>
              <a:endParaRPr lang="en-US"/>
            </a:p>
          </p:txBody>
        </p:sp>
      </p:grpSp>
      <p:grpSp>
        <p:nvGrpSpPr>
          <p:cNvPr id="5" name="Group 17"/>
          <p:cNvGrpSpPr>
            <a:grpSpLocks/>
          </p:cNvGrpSpPr>
          <p:nvPr/>
        </p:nvGrpSpPr>
        <p:grpSpPr bwMode="auto">
          <a:xfrm>
            <a:off x="1624013" y="4876801"/>
            <a:ext cx="8815388" cy="1287463"/>
            <a:chOff x="63" y="3312"/>
            <a:chExt cx="5553" cy="811"/>
          </a:xfrm>
        </p:grpSpPr>
        <p:grpSp>
          <p:nvGrpSpPr>
            <p:cNvPr id="3081" name="Group 18"/>
            <p:cNvGrpSpPr>
              <a:grpSpLocks/>
            </p:cNvGrpSpPr>
            <p:nvPr/>
          </p:nvGrpSpPr>
          <p:grpSpPr bwMode="auto">
            <a:xfrm>
              <a:off x="4128" y="3312"/>
              <a:ext cx="1488" cy="432"/>
              <a:chOff x="3696" y="3264"/>
              <a:chExt cx="1920" cy="624"/>
            </a:xfrm>
          </p:grpSpPr>
          <p:grpSp>
            <p:nvGrpSpPr>
              <p:cNvPr id="3091" name="Group 19"/>
              <p:cNvGrpSpPr>
                <a:grpSpLocks/>
              </p:cNvGrpSpPr>
              <p:nvPr/>
            </p:nvGrpSpPr>
            <p:grpSpPr bwMode="auto">
              <a:xfrm>
                <a:off x="3696" y="3648"/>
                <a:ext cx="1920" cy="240"/>
                <a:chOff x="3408" y="3648"/>
                <a:chExt cx="1920" cy="240"/>
              </a:xfrm>
            </p:grpSpPr>
            <p:sp>
              <p:nvSpPr>
                <p:cNvPr id="3096" name="AutoShape 20"/>
                <p:cNvSpPr>
                  <a:spLocks noChangeArrowheads="1"/>
                </p:cNvSpPr>
                <p:nvPr/>
              </p:nvSpPr>
              <p:spPr bwMode="auto">
                <a:xfrm>
                  <a:off x="3408" y="3648"/>
                  <a:ext cx="1920" cy="240"/>
                </a:xfrm>
                <a:prstGeom prst="parallelogram">
                  <a:avLst>
                    <a:gd name="adj" fmla="val 200000"/>
                  </a:avLst>
                </a:prstGeom>
                <a:solidFill>
                  <a:srgbClr val="C0C0C0"/>
                </a:solidFill>
                <a:ln w="9525">
                  <a:solidFill>
                    <a:schemeClr val="tx1"/>
                  </a:solidFill>
                  <a:prstDash val="dash"/>
                  <a:miter lim="800000"/>
                  <a:headEnd/>
                  <a:tailEnd/>
                </a:ln>
              </p:spPr>
              <p:txBody>
                <a:bodyPr wrap="none" anchor="ctr"/>
                <a:lstStyle/>
                <a:p>
                  <a:endParaRPr lang="en-US"/>
                </a:p>
              </p:txBody>
            </p:sp>
            <p:sp>
              <p:nvSpPr>
                <p:cNvPr id="3097" name="Freeform 21"/>
                <p:cNvSpPr>
                  <a:spLocks/>
                </p:cNvSpPr>
                <p:nvPr/>
              </p:nvSpPr>
              <p:spPr bwMode="auto">
                <a:xfrm>
                  <a:off x="3840" y="3696"/>
                  <a:ext cx="960" cy="144"/>
                </a:xfrm>
                <a:custGeom>
                  <a:avLst/>
                  <a:gdLst>
                    <a:gd name="T0" fmla="*/ 0 w 960"/>
                    <a:gd name="T1" fmla="*/ 144 h 144"/>
                    <a:gd name="T2" fmla="*/ 240 w 960"/>
                    <a:gd name="T3" fmla="*/ 0 h 144"/>
                    <a:gd name="T4" fmla="*/ 960 w 960"/>
                    <a:gd name="T5" fmla="*/ 96 h 144"/>
                    <a:gd name="T6" fmla="*/ 0 60000 65536"/>
                    <a:gd name="T7" fmla="*/ 0 60000 65536"/>
                    <a:gd name="T8" fmla="*/ 0 60000 65536"/>
                    <a:gd name="T9" fmla="*/ 0 w 960"/>
                    <a:gd name="T10" fmla="*/ 0 h 144"/>
                    <a:gd name="T11" fmla="*/ 960 w 960"/>
                    <a:gd name="T12" fmla="*/ 144 h 144"/>
                  </a:gdLst>
                  <a:ahLst/>
                  <a:cxnLst>
                    <a:cxn ang="T6">
                      <a:pos x="T0" y="T1"/>
                    </a:cxn>
                    <a:cxn ang="T7">
                      <a:pos x="T2" y="T3"/>
                    </a:cxn>
                    <a:cxn ang="T8">
                      <a:pos x="T4" y="T5"/>
                    </a:cxn>
                  </a:cxnLst>
                  <a:rect l="T9" t="T10" r="T11" b="T12"/>
                  <a:pathLst>
                    <a:path w="960" h="144">
                      <a:moveTo>
                        <a:pt x="0" y="144"/>
                      </a:moveTo>
                      <a:lnTo>
                        <a:pt x="240" y="0"/>
                      </a:lnTo>
                      <a:lnTo>
                        <a:pt x="960" y="96"/>
                      </a:lnTo>
                    </a:path>
                  </a:pathLst>
                </a:custGeom>
                <a:noFill/>
                <a:ln w="19050" cap="flat" cmpd="sng">
                  <a:solidFill>
                    <a:schemeClr val="tx1"/>
                  </a:solidFill>
                  <a:prstDash val="solid"/>
                  <a:round/>
                  <a:headEnd/>
                  <a:tailEnd/>
                </a:ln>
              </p:spPr>
              <p:txBody>
                <a:bodyPr/>
                <a:lstStyle/>
                <a:p>
                  <a:endParaRPr lang="en-US"/>
                </a:p>
              </p:txBody>
            </p:sp>
          </p:grpSp>
          <p:grpSp>
            <p:nvGrpSpPr>
              <p:cNvPr id="3092" name="Group 22"/>
              <p:cNvGrpSpPr>
                <a:grpSpLocks/>
              </p:cNvGrpSpPr>
              <p:nvPr/>
            </p:nvGrpSpPr>
            <p:grpSpPr bwMode="auto">
              <a:xfrm>
                <a:off x="3744" y="3264"/>
                <a:ext cx="1824" cy="528"/>
                <a:chOff x="1680" y="3312"/>
                <a:chExt cx="2640" cy="816"/>
              </a:xfrm>
            </p:grpSpPr>
            <p:sp>
              <p:nvSpPr>
                <p:cNvPr id="3093" name="Freeform 23"/>
                <p:cNvSpPr>
                  <a:spLocks/>
                </p:cNvSpPr>
                <p:nvPr/>
              </p:nvSpPr>
              <p:spPr bwMode="auto">
                <a:xfrm>
                  <a:off x="1680" y="3312"/>
                  <a:ext cx="1248" cy="816"/>
                </a:xfrm>
                <a:custGeom>
                  <a:avLst/>
                  <a:gdLst>
                    <a:gd name="T0" fmla="*/ 0 w 1248"/>
                    <a:gd name="T1" fmla="*/ 816 h 816"/>
                    <a:gd name="T2" fmla="*/ 336 w 1248"/>
                    <a:gd name="T3" fmla="*/ 720 h 816"/>
                    <a:gd name="T4" fmla="*/ 768 w 1248"/>
                    <a:gd name="T5" fmla="*/ 288 h 816"/>
                    <a:gd name="T6" fmla="*/ 1008 w 1248"/>
                    <a:gd name="T7" fmla="*/ 96 h 816"/>
                    <a:gd name="T8" fmla="*/ 1248 w 1248"/>
                    <a:gd name="T9" fmla="*/ 0 h 816"/>
                    <a:gd name="T10" fmla="*/ 0 60000 65536"/>
                    <a:gd name="T11" fmla="*/ 0 60000 65536"/>
                    <a:gd name="T12" fmla="*/ 0 60000 65536"/>
                    <a:gd name="T13" fmla="*/ 0 60000 65536"/>
                    <a:gd name="T14" fmla="*/ 0 60000 65536"/>
                    <a:gd name="T15" fmla="*/ 0 w 1248"/>
                    <a:gd name="T16" fmla="*/ 0 h 816"/>
                    <a:gd name="T17" fmla="*/ 1248 w 1248"/>
                    <a:gd name="T18" fmla="*/ 816 h 816"/>
                  </a:gdLst>
                  <a:ahLst/>
                  <a:cxnLst>
                    <a:cxn ang="T10">
                      <a:pos x="T0" y="T1"/>
                    </a:cxn>
                    <a:cxn ang="T11">
                      <a:pos x="T2" y="T3"/>
                    </a:cxn>
                    <a:cxn ang="T12">
                      <a:pos x="T4" y="T5"/>
                    </a:cxn>
                    <a:cxn ang="T13">
                      <a:pos x="T6" y="T7"/>
                    </a:cxn>
                    <a:cxn ang="T14">
                      <a:pos x="T8" y="T9"/>
                    </a:cxn>
                  </a:cxnLst>
                  <a:rect l="T15" t="T16" r="T17" b="T18"/>
                  <a:pathLst>
                    <a:path w="1248" h="816">
                      <a:moveTo>
                        <a:pt x="0" y="816"/>
                      </a:moveTo>
                      <a:cubicBezTo>
                        <a:pt x="104" y="812"/>
                        <a:pt x="208" y="808"/>
                        <a:pt x="336" y="720"/>
                      </a:cubicBezTo>
                      <a:cubicBezTo>
                        <a:pt x="464" y="632"/>
                        <a:pt x="656" y="392"/>
                        <a:pt x="768" y="288"/>
                      </a:cubicBezTo>
                      <a:cubicBezTo>
                        <a:pt x="880" y="184"/>
                        <a:pt x="928" y="144"/>
                        <a:pt x="1008" y="96"/>
                      </a:cubicBezTo>
                      <a:cubicBezTo>
                        <a:pt x="1088" y="48"/>
                        <a:pt x="1208" y="16"/>
                        <a:pt x="1248" y="0"/>
                      </a:cubicBezTo>
                    </a:path>
                  </a:pathLst>
                </a:custGeom>
                <a:noFill/>
                <a:ln w="31750" cap="flat" cmpd="sng">
                  <a:solidFill>
                    <a:srgbClr val="FF0000"/>
                  </a:solidFill>
                  <a:prstDash val="solid"/>
                  <a:round/>
                  <a:headEnd/>
                  <a:tailEnd/>
                </a:ln>
              </p:spPr>
              <p:txBody>
                <a:bodyPr/>
                <a:lstStyle/>
                <a:p>
                  <a:endParaRPr lang="en-US"/>
                </a:p>
              </p:txBody>
            </p:sp>
            <p:sp>
              <p:nvSpPr>
                <p:cNvPr id="3094" name="Freeform 24"/>
                <p:cNvSpPr>
                  <a:spLocks/>
                </p:cNvSpPr>
                <p:nvPr/>
              </p:nvSpPr>
              <p:spPr bwMode="auto">
                <a:xfrm flipH="1">
                  <a:off x="3072" y="3312"/>
                  <a:ext cx="1248" cy="816"/>
                </a:xfrm>
                <a:custGeom>
                  <a:avLst/>
                  <a:gdLst>
                    <a:gd name="T0" fmla="*/ 0 w 1248"/>
                    <a:gd name="T1" fmla="*/ 816 h 816"/>
                    <a:gd name="T2" fmla="*/ 336 w 1248"/>
                    <a:gd name="T3" fmla="*/ 720 h 816"/>
                    <a:gd name="T4" fmla="*/ 768 w 1248"/>
                    <a:gd name="T5" fmla="*/ 288 h 816"/>
                    <a:gd name="T6" fmla="*/ 1008 w 1248"/>
                    <a:gd name="T7" fmla="*/ 96 h 816"/>
                    <a:gd name="T8" fmla="*/ 1248 w 1248"/>
                    <a:gd name="T9" fmla="*/ 0 h 816"/>
                    <a:gd name="T10" fmla="*/ 0 60000 65536"/>
                    <a:gd name="T11" fmla="*/ 0 60000 65536"/>
                    <a:gd name="T12" fmla="*/ 0 60000 65536"/>
                    <a:gd name="T13" fmla="*/ 0 60000 65536"/>
                    <a:gd name="T14" fmla="*/ 0 60000 65536"/>
                    <a:gd name="T15" fmla="*/ 0 w 1248"/>
                    <a:gd name="T16" fmla="*/ 0 h 816"/>
                    <a:gd name="T17" fmla="*/ 1248 w 1248"/>
                    <a:gd name="T18" fmla="*/ 816 h 816"/>
                  </a:gdLst>
                  <a:ahLst/>
                  <a:cxnLst>
                    <a:cxn ang="T10">
                      <a:pos x="T0" y="T1"/>
                    </a:cxn>
                    <a:cxn ang="T11">
                      <a:pos x="T2" y="T3"/>
                    </a:cxn>
                    <a:cxn ang="T12">
                      <a:pos x="T4" y="T5"/>
                    </a:cxn>
                    <a:cxn ang="T13">
                      <a:pos x="T6" y="T7"/>
                    </a:cxn>
                    <a:cxn ang="T14">
                      <a:pos x="T8" y="T9"/>
                    </a:cxn>
                  </a:cxnLst>
                  <a:rect l="T15" t="T16" r="T17" b="T18"/>
                  <a:pathLst>
                    <a:path w="1248" h="816">
                      <a:moveTo>
                        <a:pt x="0" y="816"/>
                      </a:moveTo>
                      <a:cubicBezTo>
                        <a:pt x="104" y="812"/>
                        <a:pt x="208" y="808"/>
                        <a:pt x="336" y="720"/>
                      </a:cubicBezTo>
                      <a:cubicBezTo>
                        <a:pt x="464" y="632"/>
                        <a:pt x="656" y="392"/>
                        <a:pt x="768" y="288"/>
                      </a:cubicBezTo>
                      <a:cubicBezTo>
                        <a:pt x="880" y="184"/>
                        <a:pt x="928" y="144"/>
                        <a:pt x="1008" y="96"/>
                      </a:cubicBezTo>
                      <a:cubicBezTo>
                        <a:pt x="1088" y="48"/>
                        <a:pt x="1208" y="16"/>
                        <a:pt x="1248" y="0"/>
                      </a:cubicBezTo>
                    </a:path>
                  </a:pathLst>
                </a:custGeom>
                <a:noFill/>
                <a:ln w="31750" cap="flat" cmpd="sng">
                  <a:solidFill>
                    <a:srgbClr val="FF0000"/>
                  </a:solidFill>
                  <a:prstDash val="solid"/>
                  <a:round/>
                  <a:headEnd/>
                  <a:tailEnd/>
                </a:ln>
              </p:spPr>
              <p:txBody>
                <a:bodyPr/>
                <a:lstStyle/>
                <a:p>
                  <a:endParaRPr lang="en-US"/>
                </a:p>
              </p:txBody>
            </p:sp>
            <p:sp>
              <p:nvSpPr>
                <p:cNvPr id="3095" name="Line 25"/>
                <p:cNvSpPr>
                  <a:spLocks noChangeShapeType="1"/>
                </p:cNvSpPr>
                <p:nvPr/>
              </p:nvSpPr>
              <p:spPr bwMode="auto">
                <a:xfrm>
                  <a:off x="2928" y="3312"/>
                  <a:ext cx="144" cy="0"/>
                </a:xfrm>
                <a:prstGeom prst="line">
                  <a:avLst/>
                </a:prstGeom>
                <a:noFill/>
                <a:ln w="31750">
                  <a:solidFill>
                    <a:srgbClr val="FF0000"/>
                  </a:solidFill>
                  <a:round/>
                  <a:headEnd/>
                  <a:tailEnd/>
                </a:ln>
              </p:spPr>
              <p:txBody>
                <a:bodyPr/>
                <a:lstStyle/>
                <a:p>
                  <a:endParaRPr lang="en-US"/>
                </a:p>
              </p:txBody>
            </p:sp>
          </p:grpSp>
        </p:grpSp>
        <p:grpSp>
          <p:nvGrpSpPr>
            <p:cNvPr id="3082" name="Group 26"/>
            <p:cNvGrpSpPr>
              <a:grpSpLocks/>
            </p:cNvGrpSpPr>
            <p:nvPr/>
          </p:nvGrpSpPr>
          <p:grpSpPr bwMode="auto">
            <a:xfrm>
              <a:off x="2208" y="3360"/>
              <a:ext cx="1632" cy="432"/>
              <a:chOff x="1296" y="3360"/>
              <a:chExt cx="2112" cy="528"/>
            </a:xfrm>
          </p:grpSpPr>
          <p:grpSp>
            <p:nvGrpSpPr>
              <p:cNvPr id="3087" name="Group 27"/>
              <p:cNvGrpSpPr>
                <a:grpSpLocks/>
              </p:cNvGrpSpPr>
              <p:nvPr/>
            </p:nvGrpSpPr>
            <p:grpSpPr bwMode="auto">
              <a:xfrm>
                <a:off x="1488" y="3648"/>
                <a:ext cx="1920" cy="240"/>
                <a:chOff x="3408" y="3648"/>
                <a:chExt cx="1920" cy="240"/>
              </a:xfrm>
            </p:grpSpPr>
            <p:sp>
              <p:nvSpPr>
                <p:cNvPr id="3089" name="AutoShape 28"/>
                <p:cNvSpPr>
                  <a:spLocks noChangeArrowheads="1"/>
                </p:cNvSpPr>
                <p:nvPr/>
              </p:nvSpPr>
              <p:spPr bwMode="auto">
                <a:xfrm>
                  <a:off x="3408" y="3648"/>
                  <a:ext cx="1920" cy="240"/>
                </a:xfrm>
                <a:prstGeom prst="parallelogram">
                  <a:avLst>
                    <a:gd name="adj" fmla="val 200000"/>
                  </a:avLst>
                </a:prstGeom>
                <a:solidFill>
                  <a:srgbClr val="C0C0C0"/>
                </a:solidFill>
                <a:ln w="9525">
                  <a:solidFill>
                    <a:schemeClr val="tx1"/>
                  </a:solidFill>
                  <a:prstDash val="dash"/>
                  <a:miter lim="800000"/>
                  <a:headEnd/>
                  <a:tailEnd/>
                </a:ln>
              </p:spPr>
              <p:txBody>
                <a:bodyPr wrap="none" anchor="ctr"/>
                <a:lstStyle/>
                <a:p>
                  <a:endParaRPr lang="en-US"/>
                </a:p>
              </p:txBody>
            </p:sp>
            <p:sp>
              <p:nvSpPr>
                <p:cNvPr id="3090" name="Freeform 29"/>
                <p:cNvSpPr>
                  <a:spLocks/>
                </p:cNvSpPr>
                <p:nvPr/>
              </p:nvSpPr>
              <p:spPr bwMode="auto">
                <a:xfrm>
                  <a:off x="3840" y="3696"/>
                  <a:ext cx="960" cy="144"/>
                </a:xfrm>
                <a:custGeom>
                  <a:avLst/>
                  <a:gdLst>
                    <a:gd name="T0" fmla="*/ 0 w 960"/>
                    <a:gd name="T1" fmla="*/ 144 h 144"/>
                    <a:gd name="T2" fmla="*/ 240 w 960"/>
                    <a:gd name="T3" fmla="*/ 0 h 144"/>
                    <a:gd name="T4" fmla="*/ 960 w 960"/>
                    <a:gd name="T5" fmla="*/ 96 h 144"/>
                    <a:gd name="T6" fmla="*/ 0 60000 65536"/>
                    <a:gd name="T7" fmla="*/ 0 60000 65536"/>
                    <a:gd name="T8" fmla="*/ 0 60000 65536"/>
                    <a:gd name="T9" fmla="*/ 0 w 960"/>
                    <a:gd name="T10" fmla="*/ 0 h 144"/>
                    <a:gd name="T11" fmla="*/ 960 w 960"/>
                    <a:gd name="T12" fmla="*/ 144 h 144"/>
                  </a:gdLst>
                  <a:ahLst/>
                  <a:cxnLst>
                    <a:cxn ang="T6">
                      <a:pos x="T0" y="T1"/>
                    </a:cxn>
                    <a:cxn ang="T7">
                      <a:pos x="T2" y="T3"/>
                    </a:cxn>
                    <a:cxn ang="T8">
                      <a:pos x="T4" y="T5"/>
                    </a:cxn>
                  </a:cxnLst>
                  <a:rect l="T9" t="T10" r="T11" b="T12"/>
                  <a:pathLst>
                    <a:path w="960" h="144">
                      <a:moveTo>
                        <a:pt x="0" y="144"/>
                      </a:moveTo>
                      <a:lnTo>
                        <a:pt x="240" y="0"/>
                      </a:lnTo>
                      <a:lnTo>
                        <a:pt x="960" y="96"/>
                      </a:lnTo>
                    </a:path>
                  </a:pathLst>
                </a:custGeom>
                <a:noFill/>
                <a:ln w="19050" cap="flat" cmpd="sng">
                  <a:solidFill>
                    <a:schemeClr val="tx1"/>
                  </a:solidFill>
                  <a:prstDash val="solid"/>
                  <a:round/>
                  <a:headEnd/>
                  <a:tailEnd/>
                </a:ln>
              </p:spPr>
              <p:txBody>
                <a:bodyPr/>
                <a:lstStyle/>
                <a:p>
                  <a:endParaRPr lang="en-US"/>
                </a:p>
              </p:txBody>
            </p:sp>
          </p:grpSp>
          <p:sp>
            <p:nvSpPr>
              <p:cNvPr id="3088" name="Freeform 30"/>
              <p:cNvSpPr>
                <a:spLocks/>
              </p:cNvSpPr>
              <p:nvPr/>
            </p:nvSpPr>
            <p:spPr bwMode="auto">
              <a:xfrm>
                <a:off x="1296" y="3360"/>
                <a:ext cx="2064" cy="432"/>
              </a:xfrm>
              <a:custGeom>
                <a:avLst/>
                <a:gdLst>
                  <a:gd name="T0" fmla="*/ 0 w 2064"/>
                  <a:gd name="T1" fmla="*/ 432 h 432"/>
                  <a:gd name="T2" fmla="*/ 384 w 2064"/>
                  <a:gd name="T3" fmla="*/ 432 h 432"/>
                  <a:gd name="T4" fmla="*/ 384 w 2064"/>
                  <a:gd name="T5" fmla="*/ 0 h 432"/>
                  <a:gd name="T6" fmla="*/ 1824 w 2064"/>
                  <a:gd name="T7" fmla="*/ 0 h 432"/>
                  <a:gd name="T8" fmla="*/ 1824 w 2064"/>
                  <a:gd name="T9" fmla="*/ 432 h 432"/>
                  <a:gd name="T10" fmla="*/ 2064 w 2064"/>
                  <a:gd name="T11" fmla="*/ 432 h 432"/>
                  <a:gd name="T12" fmla="*/ 0 60000 65536"/>
                  <a:gd name="T13" fmla="*/ 0 60000 65536"/>
                  <a:gd name="T14" fmla="*/ 0 60000 65536"/>
                  <a:gd name="T15" fmla="*/ 0 60000 65536"/>
                  <a:gd name="T16" fmla="*/ 0 60000 65536"/>
                  <a:gd name="T17" fmla="*/ 0 60000 65536"/>
                  <a:gd name="T18" fmla="*/ 0 w 2064"/>
                  <a:gd name="T19" fmla="*/ 0 h 432"/>
                  <a:gd name="T20" fmla="*/ 2064 w 2064"/>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2064" h="432">
                    <a:moveTo>
                      <a:pt x="0" y="432"/>
                    </a:moveTo>
                    <a:lnTo>
                      <a:pt x="384" y="432"/>
                    </a:lnTo>
                    <a:lnTo>
                      <a:pt x="384" y="0"/>
                    </a:lnTo>
                    <a:lnTo>
                      <a:pt x="1824" y="0"/>
                    </a:lnTo>
                    <a:lnTo>
                      <a:pt x="1824" y="432"/>
                    </a:lnTo>
                    <a:lnTo>
                      <a:pt x="2064" y="432"/>
                    </a:lnTo>
                  </a:path>
                </a:pathLst>
              </a:custGeom>
              <a:noFill/>
              <a:ln w="31750" cap="flat" cmpd="sng">
                <a:solidFill>
                  <a:srgbClr val="FF0000"/>
                </a:solidFill>
                <a:prstDash val="solid"/>
                <a:round/>
                <a:headEnd/>
                <a:tailEnd/>
              </a:ln>
            </p:spPr>
            <p:txBody>
              <a:bodyPr/>
              <a:lstStyle/>
              <a:p>
                <a:endParaRPr lang="en-US"/>
              </a:p>
            </p:txBody>
          </p:sp>
        </p:grpSp>
        <p:sp>
          <p:nvSpPr>
            <p:cNvPr id="3083" name="Text Box 31"/>
            <p:cNvSpPr txBox="1">
              <a:spLocks noChangeArrowheads="1"/>
            </p:cNvSpPr>
            <p:nvPr/>
          </p:nvSpPr>
          <p:spPr bwMode="auto">
            <a:xfrm>
              <a:off x="3922" y="3391"/>
              <a:ext cx="260" cy="252"/>
            </a:xfrm>
            <a:prstGeom prst="rect">
              <a:avLst/>
            </a:prstGeom>
            <a:noFill/>
            <a:ln w="9525">
              <a:noFill/>
              <a:miter lim="800000"/>
              <a:headEnd/>
              <a:tailEnd/>
            </a:ln>
          </p:spPr>
          <p:txBody>
            <a:bodyPr wrap="none">
              <a:spAutoFit/>
            </a:bodyPr>
            <a:lstStyle/>
            <a:p>
              <a:pPr algn="ctr" eaLnBrk="1" hangingPunct="1"/>
              <a:r>
                <a:rPr lang="en-US" sz="2000">
                  <a:cs typeface="Times New Roman" pitchFamily="18" charset="0"/>
                </a:rPr>
                <a:t>or</a:t>
              </a:r>
              <a:endParaRPr lang="ru-RU" sz="2000">
                <a:cs typeface="Times New Roman" pitchFamily="18" charset="0"/>
              </a:endParaRPr>
            </a:p>
          </p:txBody>
        </p:sp>
        <p:sp>
          <p:nvSpPr>
            <p:cNvPr id="3084" name="Text Box 32"/>
            <p:cNvSpPr txBox="1">
              <a:spLocks noChangeArrowheads="1"/>
            </p:cNvSpPr>
            <p:nvPr/>
          </p:nvSpPr>
          <p:spPr bwMode="auto">
            <a:xfrm>
              <a:off x="63" y="3360"/>
              <a:ext cx="2088" cy="330"/>
            </a:xfrm>
            <a:prstGeom prst="rect">
              <a:avLst/>
            </a:prstGeom>
            <a:noFill/>
            <a:ln w="9525">
              <a:noFill/>
              <a:miter lim="800000"/>
              <a:headEnd/>
              <a:tailEnd/>
            </a:ln>
          </p:spPr>
          <p:txBody>
            <a:bodyPr wrap="none">
              <a:spAutoFit/>
            </a:bodyPr>
            <a:lstStyle/>
            <a:p>
              <a:pPr algn="ctr" eaLnBrk="1" hangingPunct="1"/>
              <a:r>
                <a:rPr lang="en-US" sz="2000">
                  <a:cs typeface="Times New Roman" pitchFamily="18" charset="0"/>
                </a:rPr>
                <a:t>Window function </a:t>
              </a:r>
              <a:r>
                <a:rPr lang="en-US" sz="2800" i="1">
                  <a:cs typeface="Times New Roman" pitchFamily="18" charset="0"/>
                </a:rPr>
                <a:t>w(x,y)</a:t>
              </a:r>
              <a:r>
                <a:rPr lang="en-US" sz="2000">
                  <a:cs typeface="Times New Roman" pitchFamily="18" charset="0"/>
                </a:rPr>
                <a:t> =</a:t>
              </a:r>
              <a:endParaRPr lang="ru-RU" sz="2000">
                <a:cs typeface="Times New Roman" pitchFamily="18" charset="0"/>
              </a:endParaRPr>
            </a:p>
          </p:txBody>
        </p:sp>
        <p:sp>
          <p:nvSpPr>
            <p:cNvPr id="3085" name="Text Box 33"/>
            <p:cNvSpPr txBox="1">
              <a:spLocks noChangeArrowheads="1"/>
            </p:cNvSpPr>
            <p:nvPr/>
          </p:nvSpPr>
          <p:spPr bwMode="auto">
            <a:xfrm>
              <a:off x="4475" y="3871"/>
              <a:ext cx="799" cy="252"/>
            </a:xfrm>
            <a:prstGeom prst="rect">
              <a:avLst/>
            </a:prstGeom>
            <a:noFill/>
            <a:ln w="9525">
              <a:noFill/>
              <a:miter lim="800000"/>
              <a:headEnd/>
              <a:tailEnd/>
            </a:ln>
          </p:spPr>
          <p:txBody>
            <a:bodyPr wrap="none">
              <a:spAutoFit/>
            </a:bodyPr>
            <a:lstStyle/>
            <a:p>
              <a:pPr algn="ctr" eaLnBrk="1" hangingPunct="1"/>
              <a:r>
                <a:rPr lang="en-US" sz="2000">
                  <a:cs typeface="Times New Roman" pitchFamily="18" charset="0"/>
                </a:rPr>
                <a:t>Gaussian</a:t>
              </a:r>
              <a:endParaRPr lang="ru-RU" sz="2000">
                <a:cs typeface="Times New Roman" pitchFamily="18" charset="0"/>
              </a:endParaRPr>
            </a:p>
          </p:txBody>
        </p:sp>
        <p:sp>
          <p:nvSpPr>
            <p:cNvPr id="3086" name="Text Box 34"/>
            <p:cNvSpPr txBox="1">
              <a:spLocks noChangeArrowheads="1"/>
            </p:cNvSpPr>
            <p:nvPr/>
          </p:nvSpPr>
          <p:spPr bwMode="auto">
            <a:xfrm>
              <a:off x="2150" y="3871"/>
              <a:ext cx="1697" cy="252"/>
            </a:xfrm>
            <a:prstGeom prst="rect">
              <a:avLst/>
            </a:prstGeom>
            <a:noFill/>
            <a:ln w="9525">
              <a:noFill/>
              <a:miter lim="800000"/>
              <a:headEnd/>
              <a:tailEnd/>
            </a:ln>
          </p:spPr>
          <p:txBody>
            <a:bodyPr wrap="none">
              <a:spAutoFit/>
            </a:bodyPr>
            <a:lstStyle/>
            <a:p>
              <a:pPr algn="ctr" eaLnBrk="1" hangingPunct="1"/>
              <a:r>
                <a:rPr lang="en-US" sz="2000">
                  <a:cs typeface="Times New Roman" pitchFamily="18" charset="0"/>
                </a:rPr>
                <a:t>1 in window, 0 outside</a:t>
              </a:r>
              <a:endParaRPr lang="ru-RU" sz="2000">
                <a:cs typeface="Times New Roman" pitchFamily="18" charset="0"/>
              </a:endParaRPr>
            </a:p>
          </p:txBody>
        </p:sp>
      </p:grpSp>
    </p:spTree>
    <p:extLst>
      <p:ext uri="{BB962C8B-B14F-4D97-AF65-F5344CB8AC3E}">
        <p14:creationId xmlns:p14="http://schemas.microsoft.com/office/powerpoint/2010/main" val="332361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r>
              <a:rPr lang="en-US"/>
              <a:t>Harris Detector: Mathematics</a:t>
            </a:r>
            <a:endParaRPr lang="ru-RU"/>
          </a:p>
        </p:txBody>
      </p:sp>
      <p:graphicFrame>
        <p:nvGraphicFramePr>
          <p:cNvPr id="4098" name="Object 3"/>
          <p:cNvGraphicFramePr>
            <a:graphicFrameLocks noChangeAspect="1"/>
          </p:cNvGraphicFramePr>
          <p:nvPr/>
        </p:nvGraphicFramePr>
        <p:xfrm>
          <a:off x="3962400" y="1676400"/>
          <a:ext cx="3752850" cy="1144588"/>
        </p:xfrm>
        <a:graphic>
          <a:graphicData uri="http://schemas.openxmlformats.org/presentationml/2006/ole">
            <mc:AlternateContent xmlns:mc="http://schemas.openxmlformats.org/markup-compatibility/2006">
              <mc:Choice xmlns:v="urn:schemas-microsoft-com:vml" Requires="v">
                <p:oleObj spid="_x0000_s60436" name="Equation" r:id="rId5" imgW="1498320" imgH="457200" progId="">
                  <p:embed/>
                </p:oleObj>
              </mc:Choice>
              <mc:Fallback>
                <p:oleObj name="Equation" r:id="rId5" imgW="1498320" imgH="457200" progId="">
                  <p:embed/>
                  <p:pic>
                    <p:nvPicPr>
                      <p:cNvPr id="409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1676400"/>
                        <a:ext cx="3752850" cy="1144588"/>
                      </a:xfrm>
                      <a:prstGeom prst="rect">
                        <a:avLst/>
                      </a:prstGeom>
                      <a:solidFill>
                        <a:srgbClr val="67D967"/>
                      </a:solidFill>
                    </p:spPr>
                  </p:pic>
                </p:oleObj>
              </mc:Fallback>
            </mc:AlternateContent>
          </a:graphicData>
        </a:graphic>
      </p:graphicFrame>
      <p:sp>
        <p:nvSpPr>
          <p:cNvPr id="4101" name="Text Box 4"/>
          <p:cNvSpPr txBox="1">
            <a:spLocks noChangeArrowheads="1"/>
          </p:cNvSpPr>
          <p:nvPr/>
        </p:nvSpPr>
        <p:spPr bwMode="auto">
          <a:xfrm>
            <a:off x="1905000" y="914401"/>
            <a:ext cx="8534400" cy="519113"/>
          </a:xfrm>
          <a:prstGeom prst="rect">
            <a:avLst/>
          </a:prstGeom>
          <a:noFill/>
          <a:ln w="9525">
            <a:noFill/>
            <a:miter lim="800000"/>
            <a:headEnd/>
            <a:tailEnd/>
          </a:ln>
        </p:spPr>
        <p:txBody>
          <a:bodyPr>
            <a:spAutoFit/>
          </a:bodyPr>
          <a:lstStyle/>
          <a:p>
            <a:pPr eaLnBrk="1" hangingPunct="1">
              <a:spcBef>
                <a:spcPct val="50000"/>
              </a:spcBef>
            </a:pPr>
            <a:r>
              <a:rPr lang="en-US">
                <a:cs typeface="Times New Roman" pitchFamily="18" charset="0"/>
              </a:rPr>
              <a:t>For small shifts </a:t>
            </a:r>
            <a:r>
              <a:rPr lang="en-US" sz="2800">
                <a:cs typeface="Times New Roman" pitchFamily="18" charset="0"/>
              </a:rPr>
              <a:t>[</a:t>
            </a:r>
            <a:r>
              <a:rPr lang="en-US" sz="2800" i="1">
                <a:cs typeface="Times New Roman" pitchFamily="18" charset="0"/>
              </a:rPr>
              <a:t>u,v</a:t>
            </a:r>
            <a:r>
              <a:rPr lang="en-US">
                <a:cs typeface="Times New Roman" pitchFamily="18" charset="0"/>
              </a:rPr>
              <a:t>] we have a </a:t>
            </a:r>
            <a:r>
              <a:rPr lang="en-US" i="1">
                <a:cs typeface="Times New Roman" pitchFamily="18" charset="0"/>
              </a:rPr>
              <a:t>bilinear</a:t>
            </a:r>
            <a:r>
              <a:rPr lang="en-US">
                <a:cs typeface="Times New Roman" pitchFamily="18" charset="0"/>
              </a:rPr>
              <a:t> approximation:</a:t>
            </a:r>
            <a:endParaRPr lang="ru-RU">
              <a:cs typeface="Times New Roman" pitchFamily="18" charset="0"/>
            </a:endParaRPr>
          </a:p>
        </p:txBody>
      </p:sp>
      <p:graphicFrame>
        <p:nvGraphicFramePr>
          <p:cNvPr id="4099" name="Object 5"/>
          <p:cNvGraphicFramePr>
            <a:graphicFrameLocks noChangeAspect="1"/>
          </p:cNvGraphicFramePr>
          <p:nvPr/>
        </p:nvGraphicFramePr>
        <p:xfrm>
          <a:off x="3886201" y="3962400"/>
          <a:ext cx="4422775" cy="1270000"/>
        </p:xfrm>
        <a:graphic>
          <a:graphicData uri="http://schemas.openxmlformats.org/presentationml/2006/ole">
            <mc:AlternateContent xmlns:mc="http://schemas.openxmlformats.org/markup-compatibility/2006">
              <mc:Choice xmlns:v="urn:schemas-microsoft-com:vml" Requires="v">
                <p:oleObj spid="_x0000_s60437" name="Equation" r:id="rId7" imgW="1765080" imgH="507960" progId="">
                  <p:embed/>
                </p:oleObj>
              </mc:Choice>
              <mc:Fallback>
                <p:oleObj name="Equation" r:id="rId7" imgW="1765080" imgH="507960" progId="">
                  <p:embed/>
                  <p:pic>
                    <p:nvPicPr>
                      <p:cNvPr id="4099"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1" y="3962400"/>
                        <a:ext cx="4422775" cy="1270000"/>
                      </a:xfrm>
                      <a:prstGeom prst="rect">
                        <a:avLst/>
                      </a:prstGeom>
                      <a:solidFill>
                        <a:srgbClr val="67D967"/>
                      </a:solidFill>
                    </p:spPr>
                  </p:pic>
                </p:oleObj>
              </mc:Fallback>
            </mc:AlternateContent>
          </a:graphicData>
        </a:graphic>
      </p:graphicFrame>
      <p:sp>
        <p:nvSpPr>
          <p:cNvPr id="4102" name="Text Box 6"/>
          <p:cNvSpPr txBox="1">
            <a:spLocks noChangeArrowheads="1"/>
          </p:cNvSpPr>
          <p:nvPr/>
        </p:nvSpPr>
        <p:spPr bwMode="auto">
          <a:xfrm>
            <a:off x="2057400" y="3352800"/>
            <a:ext cx="8534400" cy="369332"/>
          </a:xfrm>
          <a:prstGeom prst="rect">
            <a:avLst/>
          </a:prstGeom>
          <a:noFill/>
          <a:ln w="9525">
            <a:noFill/>
            <a:miter lim="800000"/>
            <a:headEnd/>
            <a:tailEnd/>
          </a:ln>
        </p:spPr>
        <p:txBody>
          <a:bodyPr>
            <a:spAutoFit/>
          </a:bodyPr>
          <a:lstStyle/>
          <a:p>
            <a:pPr eaLnBrk="1" hangingPunct="1">
              <a:spcBef>
                <a:spcPct val="50000"/>
              </a:spcBef>
            </a:pPr>
            <a:r>
              <a:rPr lang="en-US">
                <a:cs typeface="Times New Roman" pitchFamily="18" charset="0"/>
              </a:rPr>
              <a:t>where </a:t>
            </a:r>
            <a:r>
              <a:rPr lang="en-US" i="1">
                <a:cs typeface="Times New Roman" pitchFamily="18" charset="0"/>
              </a:rPr>
              <a:t>M</a:t>
            </a:r>
            <a:r>
              <a:rPr lang="en-US">
                <a:cs typeface="Times New Roman" pitchFamily="18" charset="0"/>
              </a:rPr>
              <a:t> is a 2</a:t>
            </a:r>
            <a:r>
              <a:rPr lang="en-US">
                <a:cs typeface="Times New Roman" pitchFamily="18" charset="0"/>
                <a:sym typeface="Symbol" pitchFamily="18" charset="2"/>
              </a:rPr>
              <a:t>2 matrix computed from image derivatives:</a:t>
            </a:r>
            <a:endParaRPr lang="ru-RU">
              <a:cs typeface="Times New Roman" pitchFamily="18" charset="0"/>
            </a:endParaRPr>
          </a:p>
        </p:txBody>
      </p:sp>
      <p:pic>
        <p:nvPicPr>
          <p:cNvPr id="632839" name="Picture 7" descr="Edittex"/>
          <p:cNvPicPr>
            <a:picLocks noChangeAspect="1" noChangeArrowheads="1"/>
          </p:cNvPicPr>
          <p:nvPr>
            <p:custDataLst>
              <p:tags r:id="rId2"/>
            </p:custDataLst>
          </p:nvPr>
        </p:nvPicPr>
        <p:blipFill>
          <a:blip r:embed="rId9" cstate="print"/>
          <a:srcRect/>
          <a:stretch>
            <a:fillRect/>
          </a:stretch>
        </p:blipFill>
        <p:spPr bwMode="auto">
          <a:xfrm>
            <a:off x="2362200" y="5867400"/>
            <a:ext cx="7431088" cy="687388"/>
          </a:xfrm>
          <a:prstGeom prst="rect">
            <a:avLst/>
          </a:prstGeom>
          <a:noFill/>
          <a:ln w="9525">
            <a:noFill/>
            <a:miter lim="800000"/>
            <a:headEnd/>
            <a:tailEnd/>
          </a:ln>
        </p:spPr>
      </p:pic>
    </p:spTree>
    <p:extLst>
      <p:ext uri="{BB962C8B-B14F-4D97-AF65-F5344CB8AC3E}">
        <p14:creationId xmlns:p14="http://schemas.microsoft.com/office/powerpoint/2010/main" val="129894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28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362200" y="4800600"/>
            <a:ext cx="3124200" cy="1219200"/>
          </a:xfrm>
          <a:prstGeom prst="rightArrowCallout">
            <a:avLst>
              <a:gd name="adj1" fmla="val 25000"/>
              <a:gd name="adj2" fmla="val 24093"/>
              <a:gd name="adj3" fmla="val 41581"/>
              <a:gd name="adj4" fmla="val 75662"/>
            </a:avLst>
          </a:prstGeom>
          <a:solidFill>
            <a:srgbClr val="C0C0C0"/>
          </a:solidFill>
          <a:ln w="9525">
            <a:solidFill>
              <a:schemeClr val="tx1"/>
            </a:solidFill>
            <a:miter lim="800000"/>
            <a:headEnd/>
            <a:tailEnd/>
          </a:ln>
        </p:spPr>
        <p:txBody>
          <a:bodyPr wrap="none" anchor="ctr"/>
          <a:lstStyle/>
          <a:p>
            <a:endParaRPr lang="en-US"/>
          </a:p>
        </p:txBody>
      </p:sp>
      <p:sp>
        <p:nvSpPr>
          <p:cNvPr id="22531" name="Rectangle 3"/>
          <p:cNvSpPr>
            <a:spLocks noGrp="1" noChangeArrowheads="1"/>
          </p:cNvSpPr>
          <p:nvPr>
            <p:ph type="title"/>
          </p:nvPr>
        </p:nvSpPr>
        <p:spPr/>
        <p:txBody>
          <a:bodyPr/>
          <a:lstStyle/>
          <a:p>
            <a:r>
              <a:rPr lang="en-US"/>
              <a:t>Harris Detector: Mathematics</a:t>
            </a:r>
            <a:endParaRPr lang="ru-RU"/>
          </a:p>
        </p:txBody>
      </p:sp>
      <p:sp>
        <p:nvSpPr>
          <p:cNvPr id="22532" name="Rectangle 4"/>
          <p:cNvSpPr>
            <a:spLocks noChangeArrowheads="1"/>
          </p:cNvSpPr>
          <p:nvPr/>
        </p:nvSpPr>
        <p:spPr bwMode="auto">
          <a:xfrm>
            <a:off x="5562600" y="1752600"/>
            <a:ext cx="4343400" cy="4343400"/>
          </a:xfrm>
          <a:prstGeom prst="rect">
            <a:avLst/>
          </a:prstGeom>
          <a:solidFill>
            <a:srgbClr val="F38F67"/>
          </a:solidFill>
          <a:ln w="9525">
            <a:solidFill>
              <a:schemeClr val="tx1"/>
            </a:solidFill>
            <a:miter lim="800000"/>
            <a:headEnd/>
            <a:tailEnd/>
          </a:ln>
        </p:spPr>
        <p:txBody>
          <a:bodyPr wrap="none" anchor="ctr"/>
          <a:lstStyle/>
          <a:p>
            <a:endParaRPr lang="en-US"/>
          </a:p>
        </p:txBody>
      </p:sp>
      <p:sp>
        <p:nvSpPr>
          <p:cNvPr id="22533" name="Rectangle 5"/>
          <p:cNvSpPr>
            <a:spLocks noChangeArrowheads="1"/>
          </p:cNvSpPr>
          <p:nvPr/>
        </p:nvSpPr>
        <p:spPr bwMode="auto">
          <a:xfrm>
            <a:off x="9296400" y="6096000"/>
            <a:ext cx="762000" cy="369332"/>
          </a:xfrm>
          <a:prstGeom prst="rect">
            <a:avLst/>
          </a:prstGeom>
          <a:noFill/>
          <a:ln w="9525">
            <a:noFill/>
            <a:miter lim="800000"/>
            <a:headEnd/>
            <a:tailEnd/>
          </a:ln>
        </p:spPr>
        <p:txBody>
          <a:bodyPr>
            <a:spAutoFit/>
          </a:bodyPr>
          <a:lstStyle/>
          <a:p>
            <a:pPr algn="ctr" eaLnBrk="1" hangingPunct="1"/>
            <a:r>
              <a:rPr lang="ru-RU">
                <a:cs typeface="Times New Roman" pitchFamily="18" charset="0"/>
                <a:sym typeface="Symbol" pitchFamily="18" charset="2"/>
              </a:rPr>
              <a:t></a:t>
            </a:r>
            <a:r>
              <a:rPr lang="en-US" baseline="-25000">
                <a:cs typeface="Times New Roman" pitchFamily="18" charset="0"/>
                <a:sym typeface="Symbol" pitchFamily="18" charset="2"/>
              </a:rPr>
              <a:t>1</a:t>
            </a:r>
            <a:endParaRPr lang="ru-RU" baseline="-25000">
              <a:cs typeface="Times New Roman" pitchFamily="18" charset="0"/>
              <a:sym typeface="Symbol" pitchFamily="18" charset="2"/>
            </a:endParaRPr>
          </a:p>
        </p:txBody>
      </p:sp>
      <p:sp>
        <p:nvSpPr>
          <p:cNvPr id="22534" name="Rectangle 6"/>
          <p:cNvSpPr>
            <a:spLocks noChangeArrowheads="1"/>
          </p:cNvSpPr>
          <p:nvPr/>
        </p:nvSpPr>
        <p:spPr bwMode="auto">
          <a:xfrm>
            <a:off x="4648200" y="1828800"/>
            <a:ext cx="1066800" cy="369332"/>
          </a:xfrm>
          <a:prstGeom prst="rect">
            <a:avLst/>
          </a:prstGeom>
          <a:noFill/>
          <a:ln w="9525">
            <a:noFill/>
            <a:miter lim="800000"/>
            <a:headEnd/>
            <a:tailEnd/>
          </a:ln>
        </p:spPr>
        <p:txBody>
          <a:bodyPr>
            <a:spAutoFit/>
          </a:bodyPr>
          <a:lstStyle/>
          <a:p>
            <a:pPr algn="ctr" eaLnBrk="1" hangingPunct="1"/>
            <a:r>
              <a:rPr lang="ru-RU">
                <a:cs typeface="Times New Roman" pitchFamily="18" charset="0"/>
                <a:sym typeface="Symbol" pitchFamily="18" charset="2"/>
              </a:rPr>
              <a:t></a:t>
            </a:r>
            <a:r>
              <a:rPr lang="en-US" baseline="-25000">
                <a:cs typeface="Times New Roman" pitchFamily="18" charset="0"/>
                <a:sym typeface="Symbol" pitchFamily="18" charset="2"/>
              </a:rPr>
              <a:t>2</a:t>
            </a:r>
            <a:endParaRPr lang="ru-RU" baseline="-25000">
              <a:cs typeface="Times New Roman" pitchFamily="18" charset="0"/>
              <a:sym typeface="Symbol" pitchFamily="18" charset="2"/>
            </a:endParaRPr>
          </a:p>
        </p:txBody>
      </p:sp>
      <p:sp>
        <p:nvSpPr>
          <p:cNvPr id="22535" name="Freeform 7"/>
          <p:cNvSpPr>
            <a:spLocks/>
          </p:cNvSpPr>
          <p:nvPr/>
        </p:nvSpPr>
        <p:spPr bwMode="auto">
          <a:xfrm>
            <a:off x="6019800" y="1752600"/>
            <a:ext cx="3886200" cy="3937000"/>
          </a:xfrm>
          <a:custGeom>
            <a:avLst/>
            <a:gdLst>
              <a:gd name="T0" fmla="*/ 0 w 2448"/>
              <a:gd name="T1" fmla="*/ 3048000 h 2480"/>
              <a:gd name="T2" fmla="*/ 1066800 w 2448"/>
              <a:gd name="T3" fmla="*/ 0 h 2480"/>
              <a:gd name="T4" fmla="*/ 3886200 w 2448"/>
              <a:gd name="T5" fmla="*/ 0 h 2480"/>
              <a:gd name="T6" fmla="*/ 3886200 w 2448"/>
              <a:gd name="T7" fmla="*/ 2971800 h 2480"/>
              <a:gd name="T8" fmla="*/ 881063 w 2448"/>
              <a:gd name="T9" fmla="*/ 3937000 h 2480"/>
              <a:gd name="T10" fmla="*/ 0 w 2448"/>
              <a:gd name="T11" fmla="*/ 3048000 h 2480"/>
              <a:gd name="T12" fmla="*/ 0 60000 65536"/>
              <a:gd name="T13" fmla="*/ 0 60000 65536"/>
              <a:gd name="T14" fmla="*/ 0 60000 65536"/>
              <a:gd name="T15" fmla="*/ 0 60000 65536"/>
              <a:gd name="T16" fmla="*/ 0 60000 65536"/>
              <a:gd name="T17" fmla="*/ 0 60000 65536"/>
              <a:gd name="T18" fmla="*/ 0 w 2448"/>
              <a:gd name="T19" fmla="*/ 0 h 2480"/>
              <a:gd name="T20" fmla="*/ 2448 w 2448"/>
              <a:gd name="T21" fmla="*/ 2480 h 2480"/>
            </a:gdLst>
            <a:ahLst/>
            <a:cxnLst>
              <a:cxn ang="T12">
                <a:pos x="T0" y="T1"/>
              </a:cxn>
              <a:cxn ang="T13">
                <a:pos x="T2" y="T3"/>
              </a:cxn>
              <a:cxn ang="T14">
                <a:pos x="T4" y="T5"/>
              </a:cxn>
              <a:cxn ang="T15">
                <a:pos x="T6" y="T7"/>
              </a:cxn>
              <a:cxn ang="T16">
                <a:pos x="T8" y="T9"/>
              </a:cxn>
              <a:cxn ang="T17">
                <a:pos x="T10" y="T11"/>
              </a:cxn>
            </a:cxnLst>
            <a:rect l="T18" t="T19" r="T20" b="T21"/>
            <a:pathLst>
              <a:path w="2448" h="2480">
                <a:moveTo>
                  <a:pt x="0" y="1920"/>
                </a:moveTo>
                <a:lnTo>
                  <a:pt x="672" y="0"/>
                </a:lnTo>
                <a:lnTo>
                  <a:pt x="2448" y="0"/>
                </a:lnTo>
                <a:lnTo>
                  <a:pt x="2448" y="1872"/>
                </a:lnTo>
                <a:lnTo>
                  <a:pt x="555" y="2480"/>
                </a:lnTo>
                <a:lnTo>
                  <a:pt x="0" y="1920"/>
                </a:lnTo>
                <a:close/>
              </a:path>
            </a:pathLst>
          </a:custGeom>
          <a:solidFill>
            <a:schemeClr val="accent1"/>
          </a:solidFill>
          <a:ln w="9525" cap="flat" cmpd="sng">
            <a:solidFill>
              <a:schemeClr val="tx1"/>
            </a:solidFill>
            <a:prstDash val="solid"/>
            <a:round/>
            <a:headEnd/>
            <a:tailEnd/>
          </a:ln>
        </p:spPr>
        <p:txBody>
          <a:bodyPr/>
          <a:lstStyle/>
          <a:p>
            <a:endParaRPr lang="en-US"/>
          </a:p>
        </p:txBody>
      </p:sp>
      <p:sp>
        <p:nvSpPr>
          <p:cNvPr id="22536" name="AutoShape 8"/>
          <p:cNvSpPr>
            <a:spLocks noChangeArrowheads="1"/>
          </p:cNvSpPr>
          <p:nvPr/>
        </p:nvSpPr>
        <p:spPr bwMode="auto">
          <a:xfrm>
            <a:off x="5562601" y="4343400"/>
            <a:ext cx="1749425" cy="1752600"/>
          </a:xfrm>
          <a:prstGeom prst="rtTriangle">
            <a:avLst/>
          </a:prstGeom>
          <a:solidFill>
            <a:srgbClr val="B2B2B2"/>
          </a:solidFill>
          <a:ln w="9525">
            <a:solidFill>
              <a:schemeClr val="tx1"/>
            </a:solidFill>
            <a:miter lim="800000"/>
            <a:headEnd/>
            <a:tailEnd/>
          </a:ln>
        </p:spPr>
        <p:txBody>
          <a:bodyPr wrap="none" anchor="ctr"/>
          <a:lstStyle/>
          <a:p>
            <a:endParaRPr lang="en-US"/>
          </a:p>
        </p:txBody>
      </p:sp>
      <p:sp>
        <p:nvSpPr>
          <p:cNvPr id="22537" name="Rectangle 9"/>
          <p:cNvSpPr>
            <a:spLocks noChangeArrowheads="1"/>
          </p:cNvSpPr>
          <p:nvPr/>
        </p:nvSpPr>
        <p:spPr bwMode="auto">
          <a:xfrm>
            <a:off x="7086600" y="2362200"/>
            <a:ext cx="2667000" cy="1600438"/>
          </a:xfrm>
          <a:prstGeom prst="rect">
            <a:avLst/>
          </a:prstGeom>
          <a:noFill/>
          <a:ln w="9525">
            <a:noFill/>
            <a:miter lim="800000"/>
            <a:headEnd/>
            <a:tailEnd/>
          </a:ln>
        </p:spPr>
        <p:txBody>
          <a:bodyPr>
            <a:spAutoFit/>
          </a:bodyPr>
          <a:lstStyle/>
          <a:p>
            <a:pPr eaLnBrk="1" hangingPunct="1"/>
            <a:r>
              <a:rPr lang="en-US">
                <a:solidFill>
                  <a:srgbClr val="0033CC"/>
                </a:solidFill>
                <a:cs typeface="Times New Roman" pitchFamily="18" charset="0"/>
                <a:sym typeface="Symbol" pitchFamily="18" charset="2"/>
              </a:rPr>
              <a:t>“Corner”</a:t>
            </a:r>
            <a:br>
              <a:rPr lang="en-US">
                <a:cs typeface="Times New Roman" pitchFamily="18" charset="0"/>
                <a:sym typeface="Symbol" pitchFamily="18" charset="2"/>
              </a:rPr>
            </a:br>
            <a:r>
              <a:rPr lang="ru-RU">
                <a:cs typeface="Times New Roman" pitchFamily="18" charset="0"/>
                <a:sym typeface="Symbol" pitchFamily="18" charset="2"/>
              </a:rPr>
              <a:t></a:t>
            </a:r>
            <a:r>
              <a:rPr lang="en-US" baseline="-25000">
                <a:cs typeface="Times New Roman" pitchFamily="18" charset="0"/>
                <a:sym typeface="Symbol" pitchFamily="18" charset="2"/>
              </a:rPr>
              <a:t>1</a:t>
            </a:r>
            <a:r>
              <a:rPr lang="en-US" sz="2000">
                <a:cs typeface="Times New Roman" pitchFamily="18" charset="0"/>
                <a:sym typeface="Symbol" pitchFamily="18" charset="2"/>
              </a:rPr>
              <a:t> and </a:t>
            </a:r>
            <a:r>
              <a:rPr lang="ru-RU">
                <a:cs typeface="Times New Roman" pitchFamily="18" charset="0"/>
                <a:sym typeface="Symbol" pitchFamily="18" charset="2"/>
              </a:rPr>
              <a:t></a:t>
            </a:r>
            <a:r>
              <a:rPr lang="en-US" baseline="-25000">
                <a:cs typeface="Times New Roman" pitchFamily="18" charset="0"/>
                <a:sym typeface="Symbol" pitchFamily="18" charset="2"/>
              </a:rPr>
              <a:t>2</a:t>
            </a:r>
            <a:r>
              <a:rPr lang="en-US" sz="2000">
                <a:cs typeface="Times New Roman" pitchFamily="18" charset="0"/>
                <a:sym typeface="Symbol" pitchFamily="18" charset="2"/>
              </a:rPr>
              <a:t> are large,</a:t>
            </a:r>
            <a:br>
              <a:rPr lang="en-US" sz="2000">
                <a:cs typeface="Times New Roman" pitchFamily="18" charset="0"/>
                <a:sym typeface="Symbol" pitchFamily="18" charset="2"/>
              </a:rPr>
            </a:br>
            <a:r>
              <a:rPr lang="en-US" sz="2000">
                <a:cs typeface="Times New Roman" pitchFamily="18" charset="0"/>
                <a:sym typeface="Symbol" pitchFamily="18" charset="2"/>
              </a:rPr>
              <a:t> </a:t>
            </a:r>
            <a:r>
              <a:rPr lang="ru-RU">
                <a:cs typeface="Times New Roman" pitchFamily="18" charset="0"/>
                <a:sym typeface="Symbol" pitchFamily="18" charset="2"/>
              </a:rPr>
              <a:t></a:t>
            </a:r>
            <a:r>
              <a:rPr lang="en-US" baseline="-25000">
                <a:cs typeface="Times New Roman" pitchFamily="18" charset="0"/>
                <a:sym typeface="Symbol" pitchFamily="18" charset="2"/>
              </a:rPr>
              <a:t>1 </a:t>
            </a:r>
            <a:r>
              <a:rPr lang="en-US">
                <a:cs typeface="Times New Roman" pitchFamily="18" charset="0"/>
                <a:sym typeface="Symbol" pitchFamily="18" charset="2"/>
              </a:rPr>
              <a:t>~ </a:t>
            </a:r>
            <a:r>
              <a:rPr lang="ru-RU">
                <a:cs typeface="Times New Roman" pitchFamily="18" charset="0"/>
                <a:sym typeface="Symbol" pitchFamily="18" charset="2"/>
              </a:rPr>
              <a:t></a:t>
            </a:r>
            <a:r>
              <a:rPr lang="en-US" baseline="-25000">
                <a:cs typeface="Times New Roman" pitchFamily="18" charset="0"/>
                <a:sym typeface="Symbol" pitchFamily="18" charset="2"/>
              </a:rPr>
              <a:t>2</a:t>
            </a:r>
            <a:r>
              <a:rPr lang="en-US" sz="2000">
                <a:cs typeface="Times New Roman" pitchFamily="18" charset="0"/>
                <a:sym typeface="Symbol" pitchFamily="18" charset="2"/>
              </a:rPr>
              <a:t>;</a:t>
            </a:r>
            <a:br>
              <a:rPr lang="en-US" sz="2000">
                <a:cs typeface="Times New Roman" pitchFamily="18" charset="0"/>
                <a:sym typeface="Symbol" pitchFamily="18" charset="2"/>
              </a:rPr>
            </a:br>
            <a:r>
              <a:rPr lang="en-US" i="1">
                <a:cs typeface="Times New Roman" pitchFamily="18" charset="0"/>
                <a:sym typeface="Symbol" pitchFamily="18" charset="2"/>
              </a:rPr>
              <a:t>E</a:t>
            </a:r>
            <a:r>
              <a:rPr lang="en-US" sz="2000">
                <a:cs typeface="Times New Roman" pitchFamily="18" charset="0"/>
                <a:sym typeface="Symbol" pitchFamily="18" charset="2"/>
              </a:rPr>
              <a:t> increases in all directions</a:t>
            </a:r>
            <a:endParaRPr lang="ru-RU" sz="2000">
              <a:cs typeface="Times New Roman" pitchFamily="18" charset="0"/>
              <a:sym typeface="Symbol" pitchFamily="18" charset="2"/>
            </a:endParaRPr>
          </a:p>
        </p:txBody>
      </p:sp>
      <p:sp>
        <p:nvSpPr>
          <p:cNvPr id="22538" name="Rectangle 10"/>
          <p:cNvSpPr>
            <a:spLocks noChangeArrowheads="1"/>
          </p:cNvSpPr>
          <p:nvPr/>
        </p:nvSpPr>
        <p:spPr bwMode="auto">
          <a:xfrm>
            <a:off x="2438400" y="4800601"/>
            <a:ext cx="2362200" cy="1323439"/>
          </a:xfrm>
          <a:prstGeom prst="rect">
            <a:avLst/>
          </a:prstGeom>
          <a:noFill/>
          <a:ln w="9525">
            <a:noFill/>
            <a:miter lim="800000"/>
            <a:headEnd/>
            <a:tailEnd/>
          </a:ln>
        </p:spPr>
        <p:txBody>
          <a:bodyPr>
            <a:spAutoFit/>
          </a:bodyPr>
          <a:lstStyle/>
          <a:p>
            <a:pPr eaLnBrk="1" hangingPunct="1"/>
            <a:r>
              <a:rPr lang="ru-RU">
                <a:cs typeface="Times New Roman" pitchFamily="18" charset="0"/>
                <a:sym typeface="Symbol" pitchFamily="18" charset="2"/>
              </a:rPr>
              <a:t></a:t>
            </a:r>
            <a:r>
              <a:rPr lang="en-US" baseline="-25000">
                <a:cs typeface="Times New Roman" pitchFamily="18" charset="0"/>
                <a:sym typeface="Symbol" pitchFamily="18" charset="2"/>
              </a:rPr>
              <a:t>1</a:t>
            </a:r>
            <a:r>
              <a:rPr lang="en-US" sz="2000">
                <a:cs typeface="Times New Roman" pitchFamily="18" charset="0"/>
                <a:sym typeface="Symbol" pitchFamily="18" charset="2"/>
              </a:rPr>
              <a:t> and </a:t>
            </a:r>
            <a:r>
              <a:rPr lang="ru-RU">
                <a:cs typeface="Times New Roman" pitchFamily="18" charset="0"/>
                <a:sym typeface="Symbol" pitchFamily="18" charset="2"/>
              </a:rPr>
              <a:t></a:t>
            </a:r>
            <a:r>
              <a:rPr lang="en-US" baseline="-25000">
                <a:cs typeface="Times New Roman" pitchFamily="18" charset="0"/>
                <a:sym typeface="Symbol" pitchFamily="18" charset="2"/>
              </a:rPr>
              <a:t>2</a:t>
            </a:r>
            <a:r>
              <a:rPr lang="en-US" sz="2000">
                <a:cs typeface="Times New Roman" pitchFamily="18" charset="0"/>
                <a:sym typeface="Symbol" pitchFamily="18" charset="2"/>
              </a:rPr>
              <a:t> are small;</a:t>
            </a:r>
            <a:br>
              <a:rPr lang="en-US" sz="2000">
                <a:cs typeface="Times New Roman" pitchFamily="18" charset="0"/>
                <a:sym typeface="Symbol" pitchFamily="18" charset="2"/>
              </a:rPr>
            </a:br>
            <a:r>
              <a:rPr lang="en-US" i="1">
                <a:cs typeface="Times New Roman" pitchFamily="18" charset="0"/>
                <a:sym typeface="Symbol" pitchFamily="18" charset="2"/>
              </a:rPr>
              <a:t>E</a:t>
            </a:r>
            <a:r>
              <a:rPr lang="en-US" sz="2000">
                <a:cs typeface="Times New Roman" pitchFamily="18" charset="0"/>
                <a:sym typeface="Symbol" pitchFamily="18" charset="2"/>
              </a:rPr>
              <a:t> is almost constant in all directions</a:t>
            </a:r>
            <a:endParaRPr lang="ru-RU" sz="2000">
              <a:cs typeface="Times New Roman" pitchFamily="18" charset="0"/>
              <a:sym typeface="Symbol" pitchFamily="18" charset="2"/>
            </a:endParaRPr>
          </a:p>
        </p:txBody>
      </p:sp>
      <p:sp>
        <p:nvSpPr>
          <p:cNvPr id="22539" name="Rectangle 11"/>
          <p:cNvSpPr>
            <a:spLocks noChangeArrowheads="1"/>
          </p:cNvSpPr>
          <p:nvPr/>
        </p:nvSpPr>
        <p:spPr bwMode="auto">
          <a:xfrm>
            <a:off x="8686800" y="5105400"/>
            <a:ext cx="1295400" cy="677108"/>
          </a:xfrm>
          <a:prstGeom prst="rect">
            <a:avLst/>
          </a:prstGeom>
          <a:noFill/>
          <a:ln w="9525">
            <a:noFill/>
            <a:miter lim="800000"/>
            <a:headEnd/>
            <a:tailEnd/>
          </a:ln>
        </p:spPr>
        <p:txBody>
          <a:bodyPr>
            <a:spAutoFit/>
          </a:bodyPr>
          <a:lstStyle/>
          <a:p>
            <a:pPr eaLnBrk="1" hangingPunct="1"/>
            <a:r>
              <a:rPr lang="en-US">
                <a:solidFill>
                  <a:srgbClr val="0033CC"/>
                </a:solidFill>
                <a:cs typeface="Times New Roman" pitchFamily="18" charset="0"/>
                <a:sym typeface="Symbol" pitchFamily="18" charset="2"/>
              </a:rPr>
              <a:t>“Edge” </a:t>
            </a:r>
            <a:br>
              <a:rPr lang="en-US">
                <a:cs typeface="Times New Roman" pitchFamily="18" charset="0"/>
                <a:sym typeface="Symbol" pitchFamily="18" charset="2"/>
              </a:rPr>
            </a:br>
            <a:r>
              <a:rPr lang="ru-RU">
                <a:cs typeface="Times New Roman" pitchFamily="18" charset="0"/>
                <a:sym typeface="Symbol" pitchFamily="18" charset="2"/>
              </a:rPr>
              <a:t></a:t>
            </a:r>
            <a:r>
              <a:rPr lang="en-US" baseline="-25000">
                <a:cs typeface="Times New Roman" pitchFamily="18" charset="0"/>
                <a:sym typeface="Symbol" pitchFamily="18" charset="2"/>
              </a:rPr>
              <a:t>1</a:t>
            </a:r>
            <a:r>
              <a:rPr lang="en-US" sz="2000">
                <a:cs typeface="Times New Roman" pitchFamily="18" charset="0"/>
                <a:sym typeface="Symbol" pitchFamily="18" charset="2"/>
              </a:rPr>
              <a:t> &gt;&gt; </a:t>
            </a:r>
            <a:r>
              <a:rPr lang="ru-RU">
                <a:cs typeface="Times New Roman" pitchFamily="18" charset="0"/>
                <a:sym typeface="Symbol" pitchFamily="18" charset="2"/>
              </a:rPr>
              <a:t></a:t>
            </a:r>
            <a:r>
              <a:rPr lang="en-US" baseline="-25000">
                <a:cs typeface="Times New Roman" pitchFamily="18" charset="0"/>
                <a:sym typeface="Symbol" pitchFamily="18" charset="2"/>
              </a:rPr>
              <a:t>2</a:t>
            </a:r>
            <a:endParaRPr lang="ru-RU" sz="2000">
              <a:cs typeface="Times New Roman" pitchFamily="18" charset="0"/>
              <a:sym typeface="Symbol" pitchFamily="18" charset="2"/>
            </a:endParaRPr>
          </a:p>
        </p:txBody>
      </p:sp>
      <p:sp>
        <p:nvSpPr>
          <p:cNvPr id="22540" name="Rectangle 12"/>
          <p:cNvSpPr>
            <a:spLocks noChangeArrowheads="1"/>
          </p:cNvSpPr>
          <p:nvPr/>
        </p:nvSpPr>
        <p:spPr bwMode="auto">
          <a:xfrm>
            <a:off x="5638800" y="1905000"/>
            <a:ext cx="1295400" cy="677108"/>
          </a:xfrm>
          <a:prstGeom prst="rect">
            <a:avLst/>
          </a:prstGeom>
          <a:noFill/>
          <a:ln w="9525">
            <a:noFill/>
            <a:miter lim="800000"/>
            <a:headEnd/>
            <a:tailEnd/>
          </a:ln>
        </p:spPr>
        <p:txBody>
          <a:bodyPr>
            <a:spAutoFit/>
          </a:bodyPr>
          <a:lstStyle/>
          <a:p>
            <a:pPr eaLnBrk="1" hangingPunct="1"/>
            <a:r>
              <a:rPr lang="en-US">
                <a:solidFill>
                  <a:srgbClr val="0033CC"/>
                </a:solidFill>
                <a:cs typeface="Times New Roman" pitchFamily="18" charset="0"/>
                <a:sym typeface="Symbol" pitchFamily="18" charset="2"/>
              </a:rPr>
              <a:t>“Edge” </a:t>
            </a:r>
            <a:br>
              <a:rPr lang="en-US">
                <a:cs typeface="Times New Roman" pitchFamily="18" charset="0"/>
                <a:sym typeface="Symbol" pitchFamily="18" charset="2"/>
              </a:rPr>
            </a:br>
            <a:r>
              <a:rPr lang="ru-RU">
                <a:cs typeface="Times New Roman" pitchFamily="18" charset="0"/>
                <a:sym typeface="Symbol" pitchFamily="18" charset="2"/>
              </a:rPr>
              <a:t></a:t>
            </a:r>
            <a:r>
              <a:rPr lang="en-US" baseline="-25000">
                <a:cs typeface="Times New Roman" pitchFamily="18" charset="0"/>
                <a:sym typeface="Symbol" pitchFamily="18" charset="2"/>
              </a:rPr>
              <a:t>2</a:t>
            </a:r>
            <a:r>
              <a:rPr lang="en-US" sz="2000">
                <a:cs typeface="Times New Roman" pitchFamily="18" charset="0"/>
                <a:sym typeface="Symbol" pitchFamily="18" charset="2"/>
              </a:rPr>
              <a:t> &gt;&gt; </a:t>
            </a:r>
            <a:r>
              <a:rPr lang="ru-RU">
                <a:cs typeface="Times New Roman" pitchFamily="18" charset="0"/>
                <a:sym typeface="Symbol" pitchFamily="18" charset="2"/>
              </a:rPr>
              <a:t></a:t>
            </a:r>
            <a:r>
              <a:rPr lang="en-US" baseline="-25000">
                <a:cs typeface="Times New Roman" pitchFamily="18" charset="0"/>
                <a:sym typeface="Symbol" pitchFamily="18" charset="2"/>
              </a:rPr>
              <a:t>1</a:t>
            </a:r>
            <a:endParaRPr lang="ru-RU" sz="2000">
              <a:cs typeface="Times New Roman" pitchFamily="18" charset="0"/>
              <a:sym typeface="Symbol" pitchFamily="18" charset="2"/>
            </a:endParaRPr>
          </a:p>
        </p:txBody>
      </p:sp>
      <p:sp>
        <p:nvSpPr>
          <p:cNvPr id="22541" name="Rectangle 13"/>
          <p:cNvSpPr>
            <a:spLocks noChangeArrowheads="1"/>
          </p:cNvSpPr>
          <p:nvPr/>
        </p:nvSpPr>
        <p:spPr bwMode="auto">
          <a:xfrm>
            <a:off x="5486400" y="5181601"/>
            <a:ext cx="1219200" cy="646331"/>
          </a:xfrm>
          <a:prstGeom prst="rect">
            <a:avLst/>
          </a:prstGeom>
          <a:noFill/>
          <a:ln w="9525">
            <a:noFill/>
            <a:miter lim="800000"/>
            <a:headEnd/>
            <a:tailEnd/>
          </a:ln>
        </p:spPr>
        <p:txBody>
          <a:bodyPr>
            <a:spAutoFit/>
          </a:bodyPr>
          <a:lstStyle/>
          <a:p>
            <a:pPr algn="ctr" eaLnBrk="1" hangingPunct="1"/>
            <a:r>
              <a:rPr lang="en-US">
                <a:solidFill>
                  <a:srgbClr val="0033CC"/>
                </a:solidFill>
                <a:cs typeface="Times New Roman" pitchFamily="18" charset="0"/>
                <a:sym typeface="Symbol" pitchFamily="18" charset="2"/>
              </a:rPr>
              <a:t>“Flat” region</a:t>
            </a:r>
            <a:endParaRPr lang="ru-RU">
              <a:solidFill>
                <a:srgbClr val="0033CC"/>
              </a:solidFill>
              <a:cs typeface="Times New Roman" pitchFamily="18" charset="0"/>
              <a:sym typeface="Symbol" pitchFamily="18" charset="2"/>
            </a:endParaRPr>
          </a:p>
        </p:txBody>
      </p:sp>
      <p:sp>
        <p:nvSpPr>
          <p:cNvPr id="22542" name="Text Box 14"/>
          <p:cNvSpPr txBox="1">
            <a:spLocks noChangeArrowheads="1"/>
          </p:cNvSpPr>
          <p:nvPr/>
        </p:nvSpPr>
        <p:spPr bwMode="auto">
          <a:xfrm>
            <a:off x="1752600" y="1905000"/>
            <a:ext cx="2667000" cy="923330"/>
          </a:xfrm>
          <a:prstGeom prst="rect">
            <a:avLst/>
          </a:prstGeom>
          <a:noFill/>
          <a:ln w="9525">
            <a:noFill/>
            <a:miter lim="800000"/>
            <a:headEnd/>
            <a:tailEnd/>
          </a:ln>
        </p:spPr>
        <p:txBody>
          <a:bodyPr>
            <a:spAutoFit/>
          </a:bodyPr>
          <a:lstStyle/>
          <a:p>
            <a:pPr eaLnBrk="1" hangingPunct="1">
              <a:spcBef>
                <a:spcPct val="50000"/>
              </a:spcBef>
            </a:pPr>
            <a:r>
              <a:rPr lang="en-US">
                <a:cs typeface="Times New Roman" pitchFamily="18" charset="0"/>
              </a:rPr>
              <a:t>Classification of image points using eigenvalues of </a:t>
            </a:r>
            <a:r>
              <a:rPr lang="en-US" i="1">
                <a:cs typeface="Times New Roman" pitchFamily="18" charset="0"/>
              </a:rPr>
              <a:t>M</a:t>
            </a:r>
            <a:r>
              <a:rPr lang="en-US">
                <a:cs typeface="Times New Roman" pitchFamily="18" charset="0"/>
              </a:rPr>
              <a:t>:</a:t>
            </a:r>
            <a:endParaRPr lang="ru-RU">
              <a:cs typeface="Times New Roman" pitchFamily="18" charset="0"/>
            </a:endParaRPr>
          </a:p>
        </p:txBody>
      </p:sp>
      <p:sp>
        <p:nvSpPr>
          <p:cNvPr id="22543" name="Oval 15"/>
          <p:cNvSpPr>
            <a:spLocks noChangeArrowheads="1"/>
          </p:cNvSpPr>
          <p:nvPr/>
        </p:nvSpPr>
        <p:spPr bwMode="auto">
          <a:xfrm>
            <a:off x="6913563" y="2522538"/>
            <a:ext cx="165100" cy="152400"/>
          </a:xfrm>
          <a:prstGeom prst="ellipse">
            <a:avLst/>
          </a:prstGeom>
          <a:solidFill>
            <a:srgbClr val="000099"/>
          </a:solidFill>
          <a:ln w="9525">
            <a:solidFill>
              <a:schemeClr val="tx1"/>
            </a:solidFill>
            <a:round/>
            <a:headEnd/>
            <a:tailEnd/>
          </a:ln>
        </p:spPr>
        <p:txBody>
          <a:bodyPr wrap="none" anchor="ctr"/>
          <a:lstStyle/>
          <a:p>
            <a:endParaRPr lang="en-US"/>
          </a:p>
        </p:txBody>
      </p:sp>
      <p:sp>
        <p:nvSpPr>
          <p:cNvPr id="22544" name="Oval 16"/>
          <p:cNvSpPr>
            <a:spLocks noChangeArrowheads="1"/>
          </p:cNvSpPr>
          <p:nvPr/>
        </p:nvSpPr>
        <p:spPr bwMode="auto">
          <a:xfrm>
            <a:off x="5708650" y="1828801"/>
            <a:ext cx="927100" cy="125413"/>
          </a:xfrm>
          <a:prstGeom prst="ellipse">
            <a:avLst/>
          </a:prstGeom>
          <a:solidFill>
            <a:srgbClr val="000099"/>
          </a:solidFill>
          <a:ln w="9525">
            <a:solidFill>
              <a:schemeClr val="tx1"/>
            </a:solidFill>
            <a:round/>
            <a:headEnd/>
            <a:tailEnd/>
          </a:ln>
        </p:spPr>
        <p:txBody>
          <a:bodyPr wrap="none" anchor="ctr"/>
          <a:lstStyle/>
          <a:p>
            <a:endParaRPr lang="en-US"/>
          </a:p>
        </p:txBody>
      </p:sp>
      <p:sp>
        <p:nvSpPr>
          <p:cNvPr id="22545" name="Oval 17"/>
          <p:cNvSpPr>
            <a:spLocks noChangeArrowheads="1"/>
          </p:cNvSpPr>
          <p:nvPr/>
        </p:nvSpPr>
        <p:spPr bwMode="auto">
          <a:xfrm>
            <a:off x="5611814" y="4751389"/>
            <a:ext cx="414337" cy="415925"/>
          </a:xfrm>
          <a:prstGeom prst="ellipse">
            <a:avLst/>
          </a:prstGeom>
          <a:solidFill>
            <a:srgbClr val="000099"/>
          </a:solidFill>
          <a:ln w="9525">
            <a:solidFill>
              <a:schemeClr val="tx1"/>
            </a:solidFill>
            <a:round/>
            <a:headEnd/>
            <a:tailEnd/>
          </a:ln>
        </p:spPr>
        <p:txBody>
          <a:bodyPr wrap="none" anchor="ctr"/>
          <a:lstStyle/>
          <a:p>
            <a:endParaRPr lang="en-US"/>
          </a:p>
        </p:txBody>
      </p:sp>
      <p:sp>
        <p:nvSpPr>
          <p:cNvPr id="22546" name="Oval 18"/>
          <p:cNvSpPr>
            <a:spLocks noChangeArrowheads="1"/>
          </p:cNvSpPr>
          <p:nvPr/>
        </p:nvSpPr>
        <p:spPr bwMode="auto">
          <a:xfrm rot="5542000">
            <a:off x="8174832" y="5557044"/>
            <a:ext cx="927100" cy="125413"/>
          </a:xfrm>
          <a:prstGeom prst="ellipse">
            <a:avLst/>
          </a:prstGeom>
          <a:solidFill>
            <a:srgbClr val="000099"/>
          </a:solidFill>
          <a:ln w="9525">
            <a:solidFill>
              <a:schemeClr val="tx1"/>
            </a:solidFill>
            <a:round/>
            <a:headEnd/>
            <a:tailEnd/>
          </a:ln>
        </p:spPr>
        <p:txBody>
          <a:bodyPr wrap="none" anchor="ctr"/>
          <a:lstStyle/>
          <a:p>
            <a:endParaRPr lang="en-US"/>
          </a:p>
        </p:txBody>
      </p:sp>
      <p:sp>
        <p:nvSpPr>
          <p:cNvPr id="19" name="Text Box 3"/>
          <p:cNvSpPr txBox="1">
            <a:spLocks noChangeArrowheads="1"/>
          </p:cNvSpPr>
          <p:nvPr/>
        </p:nvSpPr>
        <p:spPr bwMode="auto">
          <a:xfrm>
            <a:off x="2057400" y="6248400"/>
            <a:ext cx="7086600" cy="523220"/>
          </a:xfrm>
          <a:prstGeom prst="rect">
            <a:avLst/>
          </a:prstGeom>
          <a:noFill/>
          <a:ln w="9525">
            <a:noFill/>
            <a:miter lim="800000"/>
            <a:headEnd/>
            <a:tailEnd/>
          </a:ln>
        </p:spPr>
        <p:txBody>
          <a:bodyPr wrap="square">
            <a:spAutoFit/>
          </a:bodyPr>
          <a:lstStyle/>
          <a:p>
            <a:pPr algn="ctr" eaLnBrk="1" hangingPunct="1">
              <a:spcBef>
                <a:spcPct val="50000"/>
              </a:spcBef>
            </a:pPr>
            <a:r>
              <a:rPr lang="en-US" sz="2800" dirty="0">
                <a:cs typeface="Times New Roman" pitchFamily="18" charset="0"/>
              </a:rPr>
              <a:t>But </a:t>
            </a:r>
            <a:r>
              <a:rPr lang="en-US" sz="2800" dirty="0" err="1">
                <a:cs typeface="Times New Roman" pitchFamily="18" charset="0"/>
              </a:rPr>
              <a:t>eigenvalues</a:t>
            </a:r>
            <a:r>
              <a:rPr lang="en-US" sz="2800" dirty="0">
                <a:cs typeface="Times New Roman" pitchFamily="18" charset="0"/>
              </a:rPr>
              <a:t> are expensive to compute</a:t>
            </a:r>
            <a:endParaRPr lang="ru-RU" sz="2800" dirty="0">
              <a:cs typeface="Times New Roman" pitchFamily="18" charset="0"/>
            </a:endParaRPr>
          </a:p>
        </p:txBody>
      </p:sp>
    </p:spTree>
    <p:extLst>
      <p:ext uri="{BB962C8B-B14F-4D97-AF65-F5344CB8AC3E}">
        <p14:creationId xmlns:p14="http://schemas.microsoft.com/office/powerpoint/2010/main" val="286278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r>
              <a:rPr lang="en-US"/>
              <a:t>Harris Detector: Mathematics</a:t>
            </a:r>
            <a:endParaRPr lang="ru-RU"/>
          </a:p>
        </p:txBody>
      </p:sp>
      <p:sp>
        <p:nvSpPr>
          <p:cNvPr id="5125" name="Text Box 3"/>
          <p:cNvSpPr txBox="1">
            <a:spLocks noChangeArrowheads="1"/>
          </p:cNvSpPr>
          <p:nvPr/>
        </p:nvSpPr>
        <p:spPr bwMode="auto">
          <a:xfrm>
            <a:off x="1905000" y="1766889"/>
            <a:ext cx="4419600" cy="954107"/>
          </a:xfrm>
          <a:prstGeom prst="rect">
            <a:avLst/>
          </a:prstGeom>
          <a:noFill/>
          <a:ln w="9525">
            <a:noFill/>
            <a:miter lim="800000"/>
            <a:headEnd/>
            <a:tailEnd/>
          </a:ln>
        </p:spPr>
        <p:txBody>
          <a:bodyPr>
            <a:spAutoFit/>
          </a:bodyPr>
          <a:lstStyle/>
          <a:p>
            <a:pPr algn="ctr" eaLnBrk="1" hangingPunct="1">
              <a:spcBef>
                <a:spcPct val="50000"/>
              </a:spcBef>
            </a:pPr>
            <a:r>
              <a:rPr lang="en-US" sz="2800" dirty="0">
                <a:cs typeface="Times New Roman" pitchFamily="18" charset="0"/>
              </a:rPr>
              <a:t>Measure of corner response:</a:t>
            </a:r>
            <a:endParaRPr lang="ru-RU" sz="2800" dirty="0">
              <a:cs typeface="Times New Roman" pitchFamily="18" charset="0"/>
            </a:endParaRPr>
          </a:p>
        </p:txBody>
      </p:sp>
      <p:graphicFrame>
        <p:nvGraphicFramePr>
          <p:cNvPr id="5122" name="Object 5"/>
          <p:cNvGraphicFramePr>
            <a:graphicFrameLocks noChangeAspect="1"/>
          </p:cNvGraphicFramePr>
          <p:nvPr/>
        </p:nvGraphicFramePr>
        <p:xfrm>
          <a:off x="4191001" y="3886200"/>
          <a:ext cx="2671763" cy="1143000"/>
        </p:xfrm>
        <a:graphic>
          <a:graphicData uri="http://schemas.openxmlformats.org/presentationml/2006/ole">
            <mc:AlternateContent xmlns:mc="http://schemas.openxmlformats.org/markup-compatibility/2006">
              <mc:Choice xmlns:v="urn:schemas-microsoft-com:vml" Requires="v">
                <p:oleObj spid="_x0000_s61460" name="Equation" r:id="rId3" imgW="1066680" imgH="457200" progId="">
                  <p:embed/>
                </p:oleObj>
              </mc:Choice>
              <mc:Fallback>
                <p:oleObj name="Equation" r:id="rId3" imgW="1066680" imgH="457200" progId="">
                  <p:embed/>
                  <p:pic>
                    <p:nvPicPr>
                      <p:cNvPr id="5122"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1" y="3886200"/>
                        <a:ext cx="2671763" cy="1143000"/>
                      </a:xfrm>
                      <a:prstGeom prst="rect">
                        <a:avLst/>
                      </a:prstGeom>
                      <a:solidFill>
                        <a:srgbClr val="67D967"/>
                      </a:solidFill>
                    </p:spPr>
                  </p:pic>
                </p:oleObj>
              </mc:Fallback>
            </mc:AlternateContent>
          </a:graphicData>
        </a:graphic>
      </p:graphicFrame>
      <p:graphicFrame>
        <p:nvGraphicFramePr>
          <p:cNvPr id="5123" name="Object 7"/>
          <p:cNvGraphicFramePr>
            <a:graphicFrameLocks noGrp="1" noChangeAspect="1"/>
          </p:cNvGraphicFramePr>
          <p:nvPr>
            <p:ph idx="1"/>
          </p:nvPr>
        </p:nvGraphicFramePr>
        <p:xfrm>
          <a:off x="4267200" y="2524126"/>
          <a:ext cx="2286000" cy="1057275"/>
        </p:xfrm>
        <a:graphic>
          <a:graphicData uri="http://schemas.openxmlformats.org/presentationml/2006/ole">
            <mc:AlternateContent xmlns:mc="http://schemas.openxmlformats.org/markup-compatibility/2006">
              <mc:Choice xmlns:v="urn:schemas-microsoft-com:vml" Requires="v">
                <p:oleObj spid="_x0000_s61461" name="Equation" r:id="rId5" imgW="850680" imgH="393480" progId="Equation.3">
                  <p:embed/>
                </p:oleObj>
              </mc:Choice>
              <mc:Fallback>
                <p:oleObj name="Equation" r:id="rId5" imgW="850680" imgH="393480" progId="Equation.3">
                  <p:embed/>
                  <p:pic>
                    <p:nvPicPr>
                      <p:cNvPr id="512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2524126"/>
                        <a:ext cx="2286000" cy="1057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6909213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Harris Detector</a:t>
            </a:r>
            <a:endParaRPr lang="ru-RU"/>
          </a:p>
        </p:txBody>
      </p:sp>
      <p:sp>
        <p:nvSpPr>
          <p:cNvPr id="23555" name="Rectangle 3"/>
          <p:cNvSpPr>
            <a:spLocks noGrp="1" noChangeArrowheads="1"/>
          </p:cNvSpPr>
          <p:nvPr>
            <p:ph type="body" idx="1"/>
          </p:nvPr>
        </p:nvSpPr>
        <p:spPr/>
        <p:txBody>
          <a:bodyPr/>
          <a:lstStyle/>
          <a:p>
            <a:r>
              <a:rPr lang="en-US" sz="2800"/>
              <a:t>The Algorithm:</a:t>
            </a:r>
          </a:p>
          <a:p>
            <a:pPr lvl="1"/>
            <a:r>
              <a:rPr lang="en-US" sz="2400"/>
              <a:t>Find points with large corner response function  </a:t>
            </a:r>
            <a:r>
              <a:rPr lang="en-US" sz="2400" i="1"/>
              <a:t>R</a:t>
            </a:r>
            <a:r>
              <a:rPr lang="en-US" sz="2400"/>
              <a:t>   (</a:t>
            </a:r>
            <a:r>
              <a:rPr lang="en-US" sz="2400" i="1"/>
              <a:t>R </a:t>
            </a:r>
            <a:r>
              <a:rPr lang="en-US" sz="2400"/>
              <a:t>&gt; threshold)</a:t>
            </a:r>
          </a:p>
          <a:p>
            <a:pPr lvl="1"/>
            <a:r>
              <a:rPr lang="en-US" sz="2400"/>
              <a:t>Take the points of local maxima of </a:t>
            </a:r>
            <a:r>
              <a:rPr lang="en-US" sz="2400" i="1"/>
              <a:t>R</a:t>
            </a:r>
            <a:endParaRPr lang="ru-RU" sz="2400" i="1"/>
          </a:p>
        </p:txBody>
      </p:sp>
    </p:spTree>
    <p:extLst>
      <p:ext uri="{BB962C8B-B14F-4D97-AF65-F5344CB8AC3E}">
        <p14:creationId xmlns:p14="http://schemas.microsoft.com/office/powerpoint/2010/main" val="24373347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09800" y="0"/>
            <a:ext cx="7772400" cy="685800"/>
          </a:xfrm>
        </p:spPr>
        <p:txBody>
          <a:bodyPr/>
          <a:lstStyle/>
          <a:p>
            <a:r>
              <a:rPr lang="en-US" sz="2600" b="1"/>
              <a:t>Harris Detector: Workflow</a:t>
            </a:r>
            <a:endParaRPr lang="ru-RU" sz="2600" b="1"/>
          </a:p>
        </p:txBody>
      </p:sp>
      <p:pic>
        <p:nvPicPr>
          <p:cNvPr id="24579" name="Picture 3" descr="cows_step0"/>
          <p:cNvPicPr>
            <a:picLocks noChangeAspect="1" noChangeArrowheads="1"/>
          </p:cNvPicPr>
          <p:nvPr/>
        </p:nvPicPr>
        <p:blipFill>
          <a:blip r:embed="rId2" cstate="print">
            <a:lum bright="12000" contrast="18000"/>
          </a:blip>
          <a:srcRect/>
          <a:stretch>
            <a:fillRect/>
          </a:stretch>
        </p:blipFill>
        <p:spPr bwMode="auto">
          <a:xfrm>
            <a:off x="2057400" y="1295400"/>
            <a:ext cx="8153400" cy="5272088"/>
          </a:xfrm>
          <a:prstGeom prst="rect">
            <a:avLst/>
          </a:prstGeom>
          <a:noFill/>
          <a:ln w="9525">
            <a:noFill/>
            <a:miter lim="800000"/>
            <a:headEnd/>
            <a:tailEnd/>
          </a:ln>
        </p:spPr>
      </p:pic>
    </p:spTree>
    <p:extLst>
      <p:ext uri="{BB962C8B-B14F-4D97-AF65-F5344CB8AC3E}">
        <p14:creationId xmlns:p14="http://schemas.microsoft.com/office/powerpoint/2010/main" val="277686056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09800" y="0"/>
            <a:ext cx="7772400" cy="685800"/>
          </a:xfrm>
        </p:spPr>
        <p:txBody>
          <a:bodyPr/>
          <a:lstStyle/>
          <a:p>
            <a:r>
              <a:rPr lang="en-US" sz="2600" b="1"/>
              <a:t>Harris Detector: Workflow</a:t>
            </a:r>
            <a:endParaRPr lang="ru-RU" sz="2600" b="1"/>
          </a:p>
        </p:txBody>
      </p:sp>
      <p:pic>
        <p:nvPicPr>
          <p:cNvPr id="25603" name="Picture 3" descr="cows_step1_corner_response"/>
          <p:cNvPicPr>
            <a:picLocks noChangeAspect="1" noChangeArrowheads="1"/>
          </p:cNvPicPr>
          <p:nvPr/>
        </p:nvPicPr>
        <p:blipFill>
          <a:blip r:embed="rId2" cstate="print"/>
          <a:srcRect/>
          <a:stretch>
            <a:fillRect/>
          </a:stretch>
        </p:blipFill>
        <p:spPr bwMode="auto">
          <a:xfrm>
            <a:off x="2057400" y="1295401"/>
            <a:ext cx="8153400" cy="5268913"/>
          </a:xfrm>
          <a:prstGeom prst="rect">
            <a:avLst/>
          </a:prstGeom>
          <a:noFill/>
          <a:ln w="9525">
            <a:noFill/>
            <a:miter lim="800000"/>
            <a:headEnd/>
            <a:tailEnd/>
          </a:ln>
        </p:spPr>
      </p:pic>
      <p:sp>
        <p:nvSpPr>
          <p:cNvPr id="25604" name="Text Box 4"/>
          <p:cNvSpPr txBox="1">
            <a:spLocks noChangeArrowheads="1"/>
          </p:cNvSpPr>
          <p:nvPr/>
        </p:nvSpPr>
        <p:spPr bwMode="auto">
          <a:xfrm>
            <a:off x="2352676" y="776288"/>
            <a:ext cx="3175869" cy="523220"/>
          </a:xfrm>
          <a:prstGeom prst="rect">
            <a:avLst/>
          </a:prstGeom>
          <a:noFill/>
          <a:ln w="9525">
            <a:noFill/>
            <a:miter lim="800000"/>
            <a:headEnd/>
            <a:tailEnd/>
          </a:ln>
        </p:spPr>
        <p:txBody>
          <a:bodyPr wrap="none">
            <a:spAutoFit/>
          </a:bodyPr>
          <a:lstStyle/>
          <a:p>
            <a:pPr eaLnBrk="1" hangingPunct="1"/>
            <a:r>
              <a:rPr lang="en-US">
                <a:cs typeface="Times New Roman" pitchFamily="18" charset="0"/>
              </a:rPr>
              <a:t>Compute corner response </a:t>
            </a:r>
            <a:r>
              <a:rPr lang="en-US" sz="2800" i="1">
                <a:cs typeface="Times New Roman" pitchFamily="18" charset="0"/>
              </a:rPr>
              <a:t>R</a:t>
            </a:r>
            <a:endParaRPr lang="ru-RU" sz="2800" i="1">
              <a:cs typeface="Times New Roman" pitchFamily="18" charset="0"/>
            </a:endParaRPr>
          </a:p>
        </p:txBody>
      </p:sp>
    </p:spTree>
    <p:extLst>
      <p:ext uri="{BB962C8B-B14F-4D97-AF65-F5344CB8AC3E}">
        <p14:creationId xmlns:p14="http://schemas.microsoft.com/office/powerpoint/2010/main" val="288042865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209800" y="0"/>
            <a:ext cx="7772400" cy="685800"/>
          </a:xfrm>
        </p:spPr>
        <p:txBody>
          <a:bodyPr/>
          <a:lstStyle/>
          <a:p>
            <a:r>
              <a:rPr lang="en-US" sz="2600" b="1"/>
              <a:t>Harris Detector: Workflow</a:t>
            </a:r>
            <a:endParaRPr lang="ru-RU" sz="2600" b="1"/>
          </a:p>
        </p:txBody>
      </p:sp>
      <p:sp>
        <p:nvSpPr>
          <p:cNvPr id="26627" name="Text Box 3"/>
          <p:cNvSpPr txBox="1">
            <a:spLocks noChangeArrowheads="1"/>
          </p:cNvSpPr>
          <p:nvPr/>
        </p:nvSpPr>
        <p:spPr bwMode="auto">
          <a:xfrm>
            <a:off x="2362200" y="776288"/>
            <a:ext cx="6175088" cy="523220"/>
          </a:xfrm>
          <a:prstGeom prst="rect">
            <a:avLst/>
          </a:prstGeom>
          <a:noFill/>
          <a:ln w="9525">
            <a:noFill/>
            <a:miter lim="800000"/>
            <a:headEnd/>
            <a:tailEnd/>
          </a:ln>
        </p:spPr>
        <p:txBody>
          <a:bodyPr wrap="none">
            <a:spAutoFit/>
          </a:bodyPr>
          <a:lstStyle/>
          <a:p>
            <a:pPr eaLnBrk="1" hangingPunct="1"/>
            <a:r>
              <a:rPr lang="en-US">
                <a:cs typeface="Times New Roman" pitchFamily="18" charset="0"/>
              </a:rPr>
              <a:t>Find points with large corner response: </a:t>
            </a:r>
            <a:r>
              <a:rPr lang="en-US" sz="2800" i="1">
                <a:cs typeface="Times New Roman" pitchFamily="18" charset="0"/>
              </a:rPr>
              <a:t>R&gt;</a:t>
            </a:r>
            <a:r>
              <a:rPr lang="en-US" sz="2800">
                <a:cs typeface="Times New Roman" pitchFamily="18" charset="0"/>
              </a:rPr>
              <a:t>threshold</a:t>
            </a:r>
            <a:endParaRPr lang="ru-RU" sz="2800">
              <a:cs typeface="Times New Roman" pitchFamily="18" charset="0"/>
            </a:endParaRPr>
          </a:p>
        </p:txBody>
      </p:sp>
      <p:pic>
        <p:nvPicPr>
          <p:cNvPr id="26628" name="Picture 4" descr="cows_step2_thresh"/>
          <p:cNvPicPr>
            <a:picLocks noChangeAspect="1" noChangeArrowheads="1"/>
          </p:cNvPicPr>
          <p:nvPr/>
        </p:nvPicPr>
        <p:blipFill>
          <a:blip r:embed="rId2" cstate="print"/>
          <a:srcRect/>
          <a:stretch>
            <a:fillRect/>
          </a:stretch>
        </p:blipFill>
        <p:spPr bwMode="auto">
          <a:xfrm>
            <a:off x="2057400" y="1295401"/>
            <a:ext cx="8153400" cy="5268913"/>
          </a:xfrm>
          <a:prstGeom prst="rect">
            <a:avLst/>
          </a:prstGeom>
          <a:noFill/>
          <a:ln w="9525">
            <a:noFill/>
            <a:miter lim="800000"/>
            <a:headEnd/>
            <a:tailEnd/>
          </a:ln>
        </p:spPr>
      </p:pic>
    </p:spTree>
    <p:extLst>
      <p:ext uri="{BB962C8B-B14F-4D97-AF65-F5344CB8AC3E}">
        <p14:creationId xmlns:p14="http://schemas.microsoft.com/office/powerpoint/2010/main" val="237380062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09800" y="0"/>
            <a:ext cx="7772400" cy="685800"/>
          </a:xfrm>
        </p:spPr>
        <p:txBody>
          <a:bodyPr/>
          <a:lstStyle/>
          <a:p>
            <a:r>
              <a:rPr lang="en-US" sz="2600" b="1"/>
              <a:t>Harris Detector: Workflow</a:t>
            </a:r>
            <a:endParaRPr lang="ru-RU" sz="2600" b="1"/>
          </a:p>
        </p:txBody>
      </p:sp>
      <p:sp>
        <p:nvSpPr>
          <p:cNvPr id="27651" name="Text Box 3"/>
          <p:cNvSpPr txBox="1">
            <a:spLocks noChangeArrowheads="1"/>
          </p:cNvSpPr>
          <p:nvPr/>
        </p:nvSpPr>
        <p:spPr bwMode="auto">
          <a:xfrm>
            <a:off x="2362200" y="776288"/>
            <a:ext cx="4471160" cy="523220"/>
          </a:xfrm>
          <a:prstGeom prst="rect">
            <a:avLst/>
          </a:prstGeom>
          <a:noFill/>
          <a:ln w="9525">
            <a:noFill/>
            <a:miter lim="800000"/>
            <a:headEnd/>
            <a:tailEnd/>
          </a:ln>
        </p:spPr>
        <p:txBody>
          <a:bodyPr wrap="none">
            <a:spAutoFit/>
          </a:bodyPr>
          <a:lstStyle/>
          <a:p>
            <a:pPr eaLnBrk="1" hangingPunct="1"/>
            <a:r>
              <a:rPr lang="en-US">
                <a:cs typeface="Times New Roman" pitchFamily="18" charset="0"/>
              </a:rPr>
              <a:t>Take only the points of local maxima of </a:t>
            </a:r>
            <a:r>
              <a:rPr lang="en-US" sz="2800" i="1">
                <a:cs typeface="Times New Roman" pitchFamily="18" charset="0"/>
              </a:rPr>
              <a:t>R</a:t>
            </a:r>
            <a:endParaRPr lang="ru-RU" sz="2800" i="1">
              <a:cs typeface="Times New Roman" pitchFamily="18" charset="0"/>
            </a:endParaRPr>
          </a:p>
        </p:txBody>
      </p:sp>
      <p:pic>
        <p:nvPicPr>
          <p:cNvPr id="27652" name="Picture 4" descr="cows_step3_thresh&amp;max"/>
          <p:cNvPicPr>
            <a:picLocks noChangeAspect="1" noChangeArrowheads="1"/>
          </p:cNvPicPr>
          <p:nvPr/>
        </p:nvPicPr>
        <p:blipFill>
          <a:blip r:embed="rId2" cstate="print">
            <a:lum bright="24000" contrast="72000"/>
            <a:grayscl/>
            <a:biLevel thresh="50000"/>
          </a:blip>
          <a:srcRect/>
          <a:stretch>
            <a:fillRect/>
          </a:stretch>
        </p:blipFill>
        <p:spPr bwMode="auto">
          <a:xfrm>
            <a:off x="2057400" y="1295400"/>
            <a:ext cx="8153400" cy="5251450"/>
          </a:xfrm>
          <a:prstGeom prst="rect">
            <a:avLst/>
          </a:prstGeom>
          <a:noFill/>
          <a:ln w="9525">
            <a:noFill/>
            <a:miter lim="800000"/>
            <a:headEnd/>
            <a:tailEnd/>
          </a:ln>
        </p:spPr>
      </p:pic>
    </p:spTree>
    <p:extLst>
      <p:ext uri="{BB962C8B-B14F-4D97-AF65-F5344CB8AC3E}">
        <p14:creationId xmlns:p14="http://schemas.microsoft.com/office/powerpoint/2010/main" val="368611504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09800" y="0"/>
            <a:ext cx="7772400" cy="685800"/>
          </a:xfrm>
        </p:spPr>
        <p:txBody>
          <a:bodyPr/>
          <a:lstStyle/>
          <a:p>
            <a:r>
              <a:rPr lang="en-US" sz="2600" b="1"/>
              <a:t>Harris Detector: Workflow</a:t>
            </a:r>
            <a:endParaRPr lang="ru-RU" sz="2600" b="1"/>
          </a:p>
        </p:txBody>
      </p:sp>
      <p:pic>
        <p:nvPicPr>
          <p:cNvPr id="28675" name="Picture 3" descr="cows_step4_harris"/>
          <p:cNvPicPr>
            <a:picLocks noChangeAspect="1" noChangeArrowheads="1"/>
          </p:cNvPicPr>
          <p:nvPr/>
        </p:nvPicPr>
        <p:blipFill>
          <a:blip r:embed="rId2" cstate="print">
            <a:lum bright="12000" contrast="18000"/>
          </a:blip>
          <a:srcRect/>
          <a:stretch>
            <a:fillRect/>
          </a:stretch>
        </p:blipFill>
        <p:spPr bwMode="auto">
          <a:xfrm>
            <a:off x="2057400" y="1295400"/>
            <a:ext cx="8153400" cy="5278438"/>
          </a:xfrm>
          <a:prstGeom prst="rect">
            <a:avLst/>
          </a:prstGeom>
          <a:noFill/>
          <a:ln w="9525">
            <a:noFill/>
            <a:miter lim="800000"/>
            <a:headEnd/>
            <a:tailEnd/>
          </a:ln>
        </p:spPr>
      </p:pic>
    </p:spTree>
    <p:extLst>
      <p:ext uri="{BB962C8B-B14F-4D97-AF65-F5344CB8AC3E}">
        <p14:creationId xmlns:p14="http://schemas.microsoft.com/office/powerpoint/2010/main" val="233360020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Harris Detector: Some Properties</a:t>
            </a:r>
            <a:endParaRPr lang="ru-RU"/>
          </a:p>
        </p:txBody>
      </p:sp>
      <p:sp>
        <p:nvSpPr>
          <p:cNvPr id="29699" name="Rectangle 3"/>
          <p:cNvSpPr>
            <a:spLocks noGrp="1" noChangeArrowheads="1"/>
          </p:cNvSpPr>
          <p:nvPr>
            <p:ph type="body" idx="1"/>
          </p:nvPr>
        </p:nvSpPr>
        <p:spPr>
          <a:xfrm>
            <a:off x="2209800" y="914401"/>
            <a:ext cx="7772400" cy="682625"/>
          </a:xfrm>
        </p:spPr>
        <p:txBody>
          <a:bodyPr/>
          <a:lstStyle/>
          <a:p>
            <a:pPr>
              <a:lnSpc>
                <a:spcPct val="90000"/>
              </a:lnSpc>
            </a:pPr>
            <a:r>
              <a:rPr lang="en-US"/>
              <a:t>Rotation invariance</a:t>
            </a:r>
            <a:endParaRPr lang="ru-RU"/>
          </a:p>
        </p:txBody>
      </p:sp>
      <p:grpSp>
        <p:nvGrpSpPr>
          <p:cNvPr id="29700" name="Group 4"/>
          <p:cNvGrpSpPr>
            <a:grpSpLocks/>
          </p:cNvGrpSpPr>
          <p:nvPr/>
        </p:nvGrpSpPr>
        <p:grpSpPr bwMode="auto">
          <a:xfrm>
            <a:off x="4191000" y="2819400"/>
            <a:ext cx="685800" cy="685800"/>
            <a:chOff x="1248" y="1584"/>
            <a:chExt cx="1536" cy="1248"/>
          </a:xfrm>
        </p:grpSpPr>
        <p:sp>
          <p:nvSpPr>
            <p:cNvPr id="29715" name="Rectangle 5"/>
            <p:cNvSpPr>
              <a:spLocks noChangeArrowheads="1"/>
            </p:cNvSpPr>
            <p:nvPr/>
          </p:nvSpPr>
          <p:spPr bwMode="auto">
            <a:xfrm>
              <a:off x="1248" y="1584"/>
              <a:ext cx="1536" cy="1248"/>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9716" name="Freeform 6"/>
            <p:cNvSpPr>
              <a:spLocks/>
            </p:cNvSpPr>
            <p:nvPr/>
          </p:nvSpPr>
          <p:spPr bwMode="auto">
            <a:xfrm>
              <a:off x="1680" y="2016"/>
              <a:ext cx="1104" cy="816"/>
            </a:xfrm>
            <a:custGeom>
              <a:avLst/>
              <a:gdLst>
                <a:gd name="T0" fmla="*/ 0 w 720"/>
                <a:gd name="T1" fmla="*/ 816 h 528"/>
                <a:gd name="T2" fmla="*/ 74 w 720"/>
                <a:gd name="T3" fmla="*/ 0 h 528"/>
                <a:gd name="T4" fmla="*/ 1104 w 720"/>
                <a:gd name="T5" fmla="*/ 519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grpSp>
        <p:nvGrpSpPr>
          <p:cNvPr id="29701" name="Group 7"/>
          <p:cNvGrpSpPr>
            <a:grpSpLocks/>
          </p:cNvGrpSpPr>
          <p:nvPr/>
        </p:nvGrpSpPr>
        <p:grpSpPr bwMode="auto">
          <a:xfrm>
            <a:off x="6629400" y="2819400"/>
            <a:ext cx="685800" cy="700088"/>
            <a:chOff x="2928" y="1776"/>
            <a:chExt cx="432" cy="441"/>
          </a:xfrm>
        </p:grpSpPr>
        <p:sp>
          <p:nvSpPr>
            <p:cNvPr id="29713" name="Rectangle 8"/>
            <p:cNvSpPr>
              <a:spLocks noChangeArrowheads="1"/>
            </p:cNvSpPr>
            <p:nvPr/>
          </p:nvSpPr>
          <p:spPr bwMode="auto">
            <a:xfrm>
              <a:off x="2928" y="1776"/>
              <a:ext cx="432" cy="43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9714" name="Freeform 9"/>
            <p:cNvSpPr>
              <a:spLocks/>
            </p:cNvSpPr>
            <p:nvPr/>
          </p:nvSpPr>
          <p:spPr bwMode="auto">
            <a:xfrm rot="3029958">
              <a:off x="2987" y="1873"/>
              <a:ext cx="364" cy="323"/>
            </a:xfrm>
            <a:custGeom>
              <a:avLst/>
              <a:gdLst>
                <a:gd name="T0" fmla="*/ 0 w 720"/>
                <a:gd name="T1" fmla="*/ 323 h 528"/>
                <a:gd name="T2" fmla="*/ 24 w 720"/>
                <a:gd name="T3" fmla="*/ 0 h 528"/>
                <a:gd name="T4" fmla="*/ 364 w 720"/>
                <a:gd name="T5" fmla="*/ 20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sp>
        <p:nvSpPr>
          <p:cNvPr id="29702" name="AutoShape 10"/>
          <p:cNvSpPr>
            <a:spLocks noChangeArrowheads="1"/>
          </p:cNvSpPr>
          <p:nvPr/>
        </p:nvSpPr>
        <p:spPr bwMode="auto">
          <a:xfrm>
            <a:off x="5410200" y="3048000"/>
            <a:ext cx="762000" cy="762000"/>
          </a:xfrm>
          <a:custGeom>
            <a:avLst/>
            <a:gdLst>
              <a:gd name="T0" fmla="*/ 20161252 w 21600"/>
              <a:gd name="T1" fmla="*/ 0 h 21600"/>
              <a:gd name="T2" fmla="*/ 0 w 21600"/>
              <a:gd name="T3" fmla="*/ 13440833 h 21600"/>
              <a:gd name="T4" fmla="*/ 20161252 w 21600"/>
              <a:gd name="T5" fmla="*/ 26881666 h 21600"/>
              <a:gd name="T6" fmla="*/ 26881666 w 21600"/>
              <a:gd name="T7" fmla="*/ 134408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03" name="Text Box 11"/>
          <p:cNvSpPr txBox="1">
            <a:spLocks noChangeArrowheads="1"/>
          </p:cNvSpPr>
          <p:nvPr/>
        </p:nvSpPr>
        <p:spPr bwMode="auto">
          <a:xfrm>
            <a:off x="2971800" y="4572001"/>
            <a:ext cx="5715000" cy="646331"/>
          </a:xfrm>
          <a:prstGeom prst="rect">
            <a:avLst/>
          </a:prstGeom>
          <a:noFill/>
          <a:ln w="9525">
            <a:noFill/>
            <a:miter lim="800000"/>
            <a:headEnd/>
            <a:tailEnd/>
          </a:ln>
        </p:spPr>
        <p:txBody>
          <a:bodyPr>
            <a:spAutoFit/>
          </a:bodyPr>
          <a:lstStyle/>
          <a:p>
            <a:pPr eaLnBrk="1" hangingPunct="1"/>
            <a:r>
              <a:rPr lang="en-US">
                <a:cs typeface="Times New Roman" pitchFamily="18" charset="0"/>
              </a:rPr>
              <a:t>Ellipse rotates but its shape (i.e. eigenvalues) remains the same</a:t>
            </a:r>
            <a:endParaRPr lang="ru-RU">
              <a:cs typeface="Times New Roman" pitchFamily="18" charset="0"/>
            </a:endParaRPr>
          </a:p>
        </p:txBody>
      </p:sp>
      <p:grpSp>
        <p:nvGrpSpPr>
          <p:cNvPr id="29704" name="Group 12"/>
          <p:cNvGrpSpPr>
            <a:grpSpLocks/>
          </p:cNvGrpSpPr>
          <p:nvPr/>
        </p:nvGrpSpPr>
        <p:grpSpPr bwMode="auto">
          <a:xfrm rot="-1269191">
            <a:off x="4114800" y="3962401"/>
            <a:ext cx="927100" cy="365125"/>
            <a:chOff x="1536" y="2496"/>
            <a:chExt cx="1152" cy="384"/>
          </a:xfrm>
        </p:grpSpPr>
        <p:sp>
          <p:nvSpPr>
            <p:cNvPr id="29710" name="Oval 13"/>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p>
              <a:endParaRPr lang="en-US"/>
            </a:p>
          </p:txBody>
        </p:sp>
        <p:sp>
          <p:nvSpPr>
            <p:cNvPr id="29711" name="Line 14"/>
            <p:cNvSpPr>
              <a:spLocks noChangeShapeType="1"/>
            </p:cNvSpPr>
            <p:nvPr/>
          </p:nvSpPr>
          <p:spPr bwMode="auto">
            <a:xfrm>
              <a:off x="1536" y="2688"/>
              <a:ext cx="1152" cy="0"/>
            </a:xfrm>
            <a:prstGeom prst="line">
              <a:avLst/>
            </a:prstGeom>
            <a:noFill/>
            <a:ln w="9525">
              <a:solidFill>
                <a:schemeClr val="tx1"/>
              </a:solidFill>
              <a:round/>
              <a:headEnd/>
              <a:tailEnd/>
            </a:ln>
          </p:spPr>
          <p:txBody>
            <a:bodyPr/>
            <a:lstStyle/>
            <a:p>
              <a:endParaRPr lang="en-US"/>
            </a:p>
          </p:txBody>
        </p:sp>
        <p:sp>
          <p:nvSpPr>
            <p:cNvPr id="29712" name="Line 15"/>
            <p:cNvSpPr>
              <a:spLocks noChangeShapeType="1"/>
            </p:cNvSpPr>
            <p:nvPr/>
          </p:nvSpPr>
          <p:spPr bwMode="auto">
            <a:xfrm>
              <a:off x="2112" y="2496"/>
              <a:ext cx="0" cy="384"/>
            </a:xfrm>
            <a:prstGeom prst="line">
              <a:avLst/>
            </a:prstGeom>
            <a:noFill/>
            <a:ln w="9525">
              <a:solidFill>
                <a:schemeClr val="tx1"/>
              </a:solidFill>
              <a:round/>
              <a:headEnd/>
              <a:tailEnd/>
            </a:ln>
          </p:spPr>
          <p:txBody>
            <a:bodyPr/>
            <a:lstStyle/>
            <a:p>
              <a:endParaRPr lang="en-US"/>
            </a:p>
          </p:txBody>
        </p:sp>
      </p:grpSp>
      <p:grpSp>
        <p:nvGrpSpPr>
          <p:cNvPr id="29705" name="Group 16"/>
          <p:cNvGrpSpPr>
            <a:grpSpLocks/>
          </p:cNvGrpSpPr>
          <p:nvPr/>
        </p:nvGrpSpPr>
        <p:grpSpPr bwMode="auto">
          <a:xfrm rot="1035916">
            <a:off x="6477000" y="3962401"/>
            <a:ext cx="927100" cy="365125"/>
            <a:chOff x="1536" y="2496"/>
            <a:chExt cx="1152" cy="384"/>
          </a:xfrm>
        </p:grpSpPr>
        <p:sp>
          <p:nvSpPr>
            <p:cNvPr id="29707" name="Oval 17"/>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p>
              <a:endParaRPr lang="en-US"/>
            </a:p>
          </p:txBody>
        </p:sp>
        <p:sp>
          <p:nvSpPr>
            <p:cNvPr id="29708" name="Line 18"/>
            <p:cNvSpPr>
              <a:spLocks noChangeShapeType="1"/>
            </p:cNvSpPr>
            <p:nvPr/>
          </p:nvSpPr>
          <p:spPr bwMode="auto">
            <a:xfrm>
              <a:off x="1536" y="2688"/>
              <a:ext cx="1152" cy="0"/>
            </a:xfrm>
            <a:prstGeom prst="line">
              <a:avLst/>
            </a:prstGeom>
            <a:noFill/>
            <a:ln w="9525">
              <a:solidFill>
                <a:schemeClr val="tx1"/>
              </a:solidFill>
              <a:round/>
              <a:headEnd/>
              <a:tailEnd/>
            </a:ln>
          </p:spPr>
          <p:txBody>
            <a:bodyPr/>
            <a:lstStyle/>
            <a:p>
              <a:endParaRPr lang="en-US"/>
            </a:p>
          </p:txBody>
        </p:sp>
        <p:sp>
          <p:nvSpPr>
            <p:cNvPr id="29709" name="Line 19"/>
            <p:cNvSpPr>
              <a:spLocks noChangeShapeType="1"/>
            </p:cNvSpPr>
            <p:nvPr/>
          </p:nvSpPr>
          <p:spPr bwMode="auto">
            <a:xfrm>
              <a:off x="2112" y="2496"/>
              <a:ext cx="0" cy="384"/>
            </a:xfrm>
            <a:prstGeom prst="line">
              <a:avLst/>
            </a:prstGeom>
            <a:noFill/>
            <a:ln w="9525">
              <a:solidFill>
                <a:schemeClr val="tx1"/>
              </a:solidFill>
              <a:round/>
              <a:headEnd/>
              <a:tailEnd/>
            </a:ln>
          </p:spPr>
          <p:txBody>
            <a:bodyPr/>
            <a:lstStyle/>
            <a:p>
              <a:endParaRPr lang="en-US"/>
            </a:p>
          </p:txBody>
        </p:sp>
      </p:grpSp>
      <p:sp>
        <p:nvSpPr>
          <p:cNvPr id="29706" name="Text Box 20"/>
          <p:cNvSpPr txBox="1">
            <a:spLocks noChangeArrowheads="1"/>
          </p:cNvSpPr>
          <p:nvPr/>
        </p:nvSpPr>
        <p:spPr bwMode="auto">
          <a:xfrm>
            <a:off x="2971800" y="5638800"/>
            <a:ext cx="6324600" cy="528638"/>
          </a:xfrm>
          <a:prstGeom prst="rect">
            <a:avLst/>
          </a:prstGeom>
          <a:noFill/>
          <a:ln w="9525">
            <a:solidFill>
              <a:srgbClr val="FF0000"/>
            </a:solidFill>
            <a:miter lim="800000"/>
            <a:headEnd/>
            <a:tailEnd/>
          </a:ln>
        </p:spPr>
        <p:txBody>
          <a:bodyPr>
            <a:spAutoFit/>
          </a:bodyPr>
          <a:lstStyle/>
          <a:p>
            <a:pPr eaLnBrk="1" hangingPunct="1">
              <a:spcBef>
                <a:spcPct val="50000"/>
              </a:spcBef>
            </a:pPr>
            <a:r>
              <a:rPr lang="en-US" i="1">
                <a:solidFill>
                  <a:srgbClr val="0033CC"/>
                </a:solidFill>
                <a:cs typeface="Times New Roman" pitchFamily="18" charset="0"/>
              </a:rPr>
              <a:t>Corner response </a:t>
            </a:r>
            <a:r>
              <a:rPr lang="en-US" sz="2800" i="1">
                <a:solidFill>
                  <a:srgbClr val="0033CC"/>
                </a:solidFill>
                <a:cs typeface="Times New Roman" pitchFamily="18" charset="0"/>
              </a:rPr>
              <a:t>R</a:t>
            </a:r>
            <a:r>
              <a:rPr lang="en-US">
                <a:solidFill>
                  <a:srgbClr val="0033CC"/>
                </a:solidFill>
                <a:cs typeface="Times New Roman" pitchFamily="18" charset="0"/>
              </a:rPr>
              <a:t> is invariant to image rotation</a:t>
            </a:r>
            <a:endParaRPr lang="ru-RU">
              <a:solidFill>
                <a:srgbClr val="0033CC"/>
              </a:solidFill>
              <a:cs typeface="Times New Roman" pitchFamily="18" charset="0"/>
            </a:endParaRPr>
          </a:p>
        </p:txBody>
      </p:sp>
    </p:spTree>
    <p:extLst>
      <p:ext uri="{BB962C8B-B14F-4D97-AF65-F5344CB8AC3E}">
        <p14:creationId xmlns:p14="http://schemas.microsoft.com/office/powerpoint/2010/main" val="396474463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Harris Detector: Some Properties</a:t>
            </a:r>
            <a:endParaRPr lang="ru-RU"/>
          </a:p>
        </p:txBody>
      </p:sp>
      <p:sp>
        <p:nvSpPr>
          <p:cNvPr id="30723" name="Rectangle 3"/>
          <p:cNvSpPr>
            <a:spLocks noGrp="1" noChangeArrowheads="1"/>
          </p:cNvSpPr>
          <p:nvPr>
            <p:ph type="body" idx="1"/>
          </p:nvPr>
        </p:nvSpPr>
        <p:spPr>
          <a:xfrm>
            <a:off x="2209800" y="914401"/>
            <a:ext cx="7772400" cy="682625"/>
          </a:xfrm>
        </p:spPr>
        <p:txBody>
          <a:bodyPr/>
          <a:lstStyle/>
          <a:p>
            <a:pPr>
              <a:lnSpc>
                <a:spcPct val="90000"/>
              </a:lnSpc>
            </a:pPr>
            <a:r>
              <a:rPr lang="en-US"/>
              <a:t>Partial invariance to </a:t>
            </a:r>
            <a:r>
              <a:rPr lang="en-US" i="1"/>
              <a:t>affine intensity</a:t>
            </a:r>
            <a:r>
              <a:rPr lang="en-US"/>
              <a:t> change</a:t>
            </a:r>
            <a:endParaRPr lang="ru-RU"/>
          </a:p>
        </p:txBody>
      </p:sp>
      <p:sp>
        <p:nvSpPr>
          <p:cNvPr id="646148" name="Text Box 4"/>
          <p:cNvSpPr txBox="1">
            <a:spLocks noChangeArrowheads="1"/>
          </p:cNvSpPr>
          <p:nvPr/>
        </p:nvSpPr>
        <p:spPr bwMode="auto">
          <a:xfrm>
            <a:off x="2819400" y="2590801"/>
            <a:ext cx="5562600" cy="646331"/>
          </a:xfrm>
          <a:prstGeom prst="rect">
            <a:avLst/>
          </a:prstGeom>
          <a:noFill/>
          <a:ln w="9525">
            <a:noFill/>
            <a:miter lim="800000"/>
            <a:headEnd/>
            <a:tailEnd/>
          </a:ln>
        </p:spPr>
        <p:txBody>
          <a:bodyPr>
            <a:spAutoFit/>
          </a:bodyPr>
          <a:lstStyle/>
          <a:p>
            <a:pPr eaLnBrk="1" hangingPunct="1">
              <a:spcBef>
                <a:spcPct val="50000"/>
              </a:spcBef>
              <a:buFont typeface="Wingdings" pitchFamily="2" charset="2"/>
              <a:buChar char="ü"/>
            </a:pPr>
            <a:r>
              <a:rPr lang="he-IL">
                <a:cs typeface="Times New Roman" pitchFamily="18" charset="0"/>
              </a:rPr>
              <a:t> </a:t>
            </a:r>
            <a:r>
              <a:rPr lang="en-US">
                <a:cs typeface="Times New Roman" pitchFamily="18" charset="0"/>
              </a:rPr>
              <a:t>Only derivatives are used =&gt; invariance to intensity shift </a:t>
            </a:r>
            <a:r>
              <a:rPr lang="en-US" i="1">
                <a:cs typeface="Times New Roman" pitchFamily="18" charset="0"/>
              </a:rPr>
              <a:t>I</a:t>
            </a:r>
            <a:r>
              <a:rPr lang="en-US">
                <a:cs typeface="Times New Roman" pitchFamily="18" charset="0"/>
              </a:rPr>
              <a:t> </a:t>
            </a:r>
            <a:r>
              <a:rPr lang="en-US">
                <a:cs typeface="Times New Roman" pitchFamily="18" charset="0"/>
                <a:sym typeface="Symbol" pitchFamily="18" charset="2"/>
              </a:rPr>
              <a:t> </a:t>
            </a:r>
            <a:r>
              <a:rPr lang="en-US" i="1">
                <a:cs typeface="Times New Roman" pitchFamily="18" charset="0"/>
                <a:sym typeface="Symbol" pitchFamily="18" charset="2"/>
              </a:rPr>
              <a:t>I</a:t>
            </a:r>
            <a:r>
              <a:rPr lang="he-IL" i="1">
                <a:cs typeface="Times New Roman" pitchFamily="18" charset="0"/>
                <a:sym typeface="Symbol" pitchFamily="18" charset="2"/>
              </a:rPr>
              <a:t> </a:t>
            </a:r>
            <a:r>
              <a:rPr lang="en-US">
                <a:cs typeface="Times New Roman" pitchFamily="18" charset="0"/>
                <a:sym typeface="Symbol" pitchFamily="18" charset="2"/>
              </a:rPr>
              <a:t>+</a:t>
            </a:r>
            <a:r>
              <a:rPr lang="he-IL">
                <a:cs typeface="Times New Roman" pitchFamily="18" charset="0"/>
                <a:sym typeface="Symbol" pitchFamily="18" charset="2"/>
              </a:rPr>
              <a:t> </a:t>
            </a:r>
            <a:r>
              <a:rPr lang="en-US" i="1">
                <a:cs typeface="Times New Roman" pitchFamily="18" charset="0"/>
                <a:sym typeface="Symbol" pitchFamily="18" charset="2"/>
              </a:rPr>
              <a:t>b</a:t>
            </a:r>
            <a:endParaRPr lang="ru-RU" i="1">
              <a:cs typeface="Times New Roman" pitchFamily="18" charset="0"/>
            </a:endParaRPr>
          </a:p>
        </p:txBody>
      </p:sp>
      <p:grpSp>
        <p:nvGrpSpPr>
          <p:cNvPr id="2" name="Group 5"/>
          <p:cNvGrpSpPr>
            <a:grpSpLocks/>
          </p:cNvGrpSpPr>
          <p:nvPr/>
        </p:nvGrpSpPr>
        <p:grpSpPr bwMode="auto">
          <a:xfrm>
            <a:off x="1636714" y="3429001"/>
            <a:ext cx="8437563" cy="2803525"/>
            <a:chOff x="71" y="2352"/>
            <a:chExt cx="5315" cy="1766"/>
          </a:xfrm>
        </p:grpSpPr>
        <p:sp>
          <p:nvSpPr>
            <p:cNvPr id="30726" name="Text Box 6"/>
            <p:cNvSpPr txBox="1">
              <a:spLocks noChangeArrowheads="1"/>
            </p:cNvSpPr>
            <p:nvPr/>
          </p:nvSpPr>
          <p:spPr bwMode="auto">
            <a:xfrm>
              <a:off x="816" y="2352"/>
              <a:ext cx="3264" cy="233"/>
            </a:xfrm>
            <a:prstGeom prst="rect">
              <a:avLst/>
            </a:prstGeom>
            <a:noFill/>
            <a:ln w="9525">
              <a:noFill/>
              <a:miter lim="800000"/>
              <a:headEnd/>
              <a:tailEnd/>
            </a:ln>
          </p:spPr>
          <p:txBody>
            <a:bodyPr>
              <a:spAutoFit/>
            </a:bodyPr>
            <a:lstStyle/>
            <a:p>
              <a:pPr eaLnBrk="1" hangingPunct="1">
                <a:spcBef>
                  <a:spcPct val="50000"/>
                </a:spcBef>
                <a:buFont typeface="Wingdings" pitchFamily="2" charset="2"/>
                <a:buChar char="ü"/>
              </a:pPr>
              <a:r>
                <a:rPr lang="he-IL">
                  <a:cs typeface="Times New Roman" pitchFamily="18" charset="0"/>
                </a:rPr>
                <a:t> </a:t>
              </a:r>
              <a:r>
                <a:rPr lang="en-US">
                  <a:cs typeface="Times New Roman" pitchFamily="18" charset="0"/>
                </a:rPr>
                <a:t>Intensity scale: </a:t>
              </a:r>
              <a:r>
                <a:rPr lang="en-US" i="1">
                  <a:cs typeface="Times New Roman" pitchFamily="18" charset="0"/>
                </a:rPr>
                <a:t>I </a:t>
              </a:r>
              <a:r>
                <a:rPr lang="en-US">
                  <a:cs typeface="Times New Roman" pitchFamily="18" charset="0"/>
                  <a:sym typeface="Symbol" pitchFamily="18" charset="2"/>
                </a:rPr>
                <a:t> </a:t>
              </a:r>
              <a:r>
                <a:rPr lang="en-US" i="1">
                  <a:cs typeface="Times New Roman" pitchFamily="18" charset="0"/>
                  <a:sym typeface="Symbol" pitchFamily="18" charset="2"/>
                </a:rPr>
                <a:t>a</a:t>
              </a:r>
              <a:r>
                <a:rPr lang="he-IL" i="1">
                  <a:cs typeface="Times New Roman" pitchFamily="18" charset="0"/>
                  <a:sym typeface="Symbol" pitchFamily="18" charset="2"/>
                </a:rPr>
                <a:t> </a:t>
              </a:r>
              <a:r>
                <a:rPr lang="en-US" i="1">
                  <a:cs typeface="Times New Roman" pitchFamily="18" charset="0"/>
                  <a:sym typeface="Symbol" pitchFamily="18" charset="2"/>
                </a:rPr>
                <a:t>I</a:t>
              </a:r>
              <a:endParaRPr lang="ru-RU" i="1">
                <a:cs typeface="Times New Roman" pitchFamily="18" charset="0"/>
              </a:endParaRPr>
            </a:p>
          </p:txBody>
        </p:sp>
        <p:sp>
          <p:nvSpPr>
            <p:cNvPr id="30727" name="Freeform 7"/>
            <p:cNvSpPr>
              <a:spLocks/>
            </p:cNvSpPr>
            <p:nvPr/>
          </p:nvSpPr>
          <p:spPr bwMode="auto">
            <a:xfrm>
              <a:off x="912" y="2992"/>
              <a:ext cx="1584" cy="752"/>
            </a:xfrm>
            <a:custGeom>
              <a:avLst/>
              <a:gdLst>
                <a:gd name="T0" fmla="*/ 0 w 1584"/>
                <a:gd name="T1" fmla="*/ 752 h 752"/>
                <a:gd name="T2" fmla="*/ 144 w 1584"/>
                <a:gd name="T3" fmla="*/ 224 h 752"/>
                <a:gd name="T4" fmla="*/ 384 w 1584"/>
                <a:gd name="T5" fmla="*/ 416 h 752"/>
                <a:gd name="T6" fmla="*/ 528 w 1584"/>
                <a:gd name="T7" fmla="*/ 32 h 752"/>
                <a:gd name="T8" fmla="*/ 768 w 1584"/>
                <a:gd name="T9" fmla="*/ 608 h 752"/>
                <a:gd name="T10" fmla="*/ 912 w 1584"/>
                <a:gd name="T11" fmla="*/ 464 h 752"/>
                <a:gd name="T12" fmla="*/ 1104 w 1584"/>
                <a:gd name="T13" fmla="*/ 656 h 752"/>
                <a:gd name="T14" fmla="*/ 1248 w 1584"/>
                <a:gd name="T15" fmla="*/ 272 h 752"/>
                <a:gd name="T16" fmla="*/ 1584 w 1584"/>
                <a:gd name="T17" fmla="*/ 656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cap="flat" cmpd="sng">
              <a:solidFill>
                <a:schemeClr val="tx1"/>
              </a:solidFill>
              <a:prstDash val="solid"/>
              <a:round/>
              <a:headEnd/>
              <a:tailEnd/>
            </a:ln>
          </p:spPr>
          <p:txBody>
            <a:bodyPr/>
            <a:lstStyle/>
            <a:p>
              <a:endParaRPr lang="en-US"/>
            </a:p>
          </p:txBody>
        </p:sp>
        <p:sp>
          <p:nvSpPr>
            <p:cNvPr id="30728" name="Freeform 8"/>
            <p:cNvSpPr>
              <a:spLocks/>
            </p:cNvSpPr>
            <p:nvPr/>
          </p:nvSpPr>
          <p:spPr bwMode="auto">
            <a:xfrm>
              <a:off x="3444" y="2496"/>
              <a:ext cx="1584" cy="1232"/>
            </a:xfrm>
            <a:custGeom>
              <a:avLst/>
              <a:gdLst>
                <a:gd name="T0" fmla="*/ 0 w 1584"/>
                <a:gd name="T1" fmla="*/ 1232 h 752"/>
                <a:gd name="T2" fmla="*/ 144 w 1584"/>
                <a:gd name="T3" fmla="*/ 367 h 752"/>
                <a:gd name="T4" fmla="*/ 384 w 1584"/>
                <a:gd name="T5" fmla="*/ 682 h 752"/>
                <a:gd name="T6" fmla="*/ 528 w 1584"/>
                <a:gd name="T7" fmla="*/ 52 h 752"/>
                <a:gd name="T8" fmla="*/ 768 w 1584"/>
                <a:gd name="T9" fmla="*/ 996 h 752"/>
                <a:gd name="T10" fmla="*/ 912 w 1584"/>
                <a:gd name="T11" fmla="*/ 760 h 752"/>
                <a:gd name="T12" fmla="*/ 1104 w 1584"/>
                <a:gd name="T13" fmla="*/ 1075 h 752"/>
                <a:gd name="T14" fmla="*/ 1248 w 1584"/>
                <a:gd name="T15" fmla="*/ 446 h 752"/>
                <a:gd name="T16" fmla="*/ 1584 w 1584"/>
                <a:gd name="T17" fmla="*/ 1075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cap="flat" cmpd="sng">
              <a:solidFill>
                <a:schemeClr val="tx1"/>
              </a:solidFill>
              <a:prstDash val="solid"/>
              <a:round/>
              <a:headEnd/>
              <a:tailEnd/>
            </a:ln>
          </p:spPr>
          <p:txBody>
            <a:bodyPr/>
            <a:lstStyle/>
            <a:p>
              <a:endParaRPr lang="en-US"/>
            </a:p>
          </p:txBody>
        </p:sp>
        <p:grpSp>
          <p:nvGrpSpPr>
            <p:cNvPr id="30729" name="Group 9"/>
            <p:cNvGrpSpPr>
              <a:grpSpLocks/>
            </p:cNvGrpSpPr>
            <p:nvPr/>
          </p:nvGrpSpPr>
          <p:grpSpPr bwMode="auto">
            <a:xfrm>
              <a:off x="589" y="2880"/>
              <a:ext cx="2272" cy="1238"/>
              <a:chOff x="589" y="2880"/>
              <a:chExt cx="2272" cy="1238"/>
            </a:xfrm>
          </p:grpSpPr>
          <p:grpSp>
            <p:nvGrpSpPr>
              <p:cNvPr id="30745" name="Group 10"/>
              <p:cNvGrpSpPr>
                <a:grpSpLocks/>
              </p:cNvGrpSpPr>
              <p:nvPr/>
            </p:nvGrpSpPr>
            <p:grpSpPr bwMode="auto">
              <a:xfrm>
                <a:off x="589" y="2880"/>
                <a:ext cx="2272" cy="1238"/>
                <a:chOff x="589" y="2880"/>
                <a:chExt cx="2272" cy="1238"/>
              </a:xfrm>
            </p:grpSpPr>
            <p:sp>
              <p:nvSpPr>
                <p:cNvPr id="30747" name="Line 11"/>
                <p:cNvSpPr>
                  <a:spLocks noChangeShapeType="1"/>
                </p:cNvSpPr>
                <p:nvPr/>
              </p:nvSpPr>
              <p:spPr bwMode="auto">
                <a:xfrm>
                  <a:off x="816" y="3888"/>
                  <a:ext cx="1920" cy="0"/>
                </a:xfrm>
                <a:prstGeom prst="line">
                  <a:avLst/>
                </a:prstGeom>
                <a:noFill/>
                <a:ln w="9525">
                  <a:solidFill>
                    <a:schemeClr val="tx1"/>
                  </a:solidFill>
                  <a:round/>
                  <a:headEnd/>
                  <a:tailEnd type="triangle" w="med" len="med"/>
                </a:ln>
              </p:spPr>
              <p:txBody>
                <a:bodyPr/>
                <a:lstStyle/>
                <a:p>
                  <a:endParaRPr lang="en-US"/>
                </a:p>
              </p:txBody>
            </p:sp>
            <p:sp>
              <p:nvSpPr>
                <p:cNvPr id="30748" name="Line 12"/>
                <p:cNvSpPr>
                  <a:spLocks noChangeShapeType="1"/>
                </p:cNvSpPr>
                <p:nvPr/>
              </p:nvSpPr>
              <p:spPr bwMode="auto">
                <a:xfrm flipV="1">
                  <a:off x="816" y="2976"/>
                  <a:ext cx="0" cy="912"/>
                </a:xfrm>
                <a:prstGeom prst="line">
                  <a:avLst/>
                </a:prstGeom>
                <a:noFill/>
                <a:ln w="9525">
                  <a:solidFill>
                    <a:schemeClr val="tx1"/>
                  </a:solidFill>
                  <a:round/>
                  <a:headEnd/>
                  <a:tailEnd type="triangle" w="med" len="med"/>
                </a:ln>
              </p:spPr>
              <p:txBody>
                <a:bodyPr/>
                <a:lstStyle/>
                <a:p>
                  <a:endParaRPr lang="en-US"/>
                </a:p>
              </p:txBody>
            </p:sp>
            <p:sp>
              <p:nvSpPr>
                <p:cNvPr id="30749" name="Text Box 13"/>
                <p:cNvSpPr txBox="1">
                  <a:spLocks noChangeArrowheads="1"/>
                </p:cNvSpPr>
                <p:nvPr/>
              </p:nvSpPr>
              <p:spPr bwMode="auto">
                <a:xfrm>
                  <a:off x="589" y="2880"/>
                  <a:ext cx="221" cy="233"/>
                </a:xfrm>
                <a:prstGeom prst="rect">
                  <a:avLst/>
                </a:prstGeom>
                <a:noFill/>
                <a:ln w="9525">
                  <a:noFill/>
                  <a:miter lim="800000"/>
                  <a:headEnd/>
                  <a:tailEnd/>
                </a:ln>
              </p:spPr>
              <p:txBody>
                <a:bodyPr wrap="none">
                  <a:spAutoFit/>
                </a:bodyPr>
                <a:lstStyle/>
                <a:p>
                  <a:pPr algn="ctr" eaLnBrk="1" hangingPunct="1"/>
                  <a:r>
                    <a:rPr lang="en-US" i="1">
                      <a:cs typeface="Times New Roman" pitchFamily="18" charset="0"/>
                    </a:rPr>
                    <a:t>R</a:t>
                  </a:r>
                  <a:endParaRPr lang="ru-RU" i="1">
                    <a:cs typeface="Times New Roman" pitchFamily="18" charset="0"/>
                  </a:endParaRPr>
                </a:p>
              </p:txBody>
            </p:sp>
            <p:sp>
              <p:nvSpPr>
                <p:cNvPr id="30750" name="Text Box 14"/>
                <p:cNvSpPr txBox="1">
                  <a:spLocks noChangeArrowheads="1"/>
                </p:cNvSpPr>
                <p:nvPr/>
              </p:nvSpPr>
              <p:spPr bwMode="auto">
                <a:xfrm>
                  <a:off x="1286" y="3866"/>
                  <a:ext cx="1575" cy="252"/>
                </a:xfrm>
                <a:prstGeom prst="rect">
                  <a:avLst/>
                </a:prstGeom>
                <a:noFill/>
                <a:ln w="9525">
                  <a:noFill/>
                  <a:miter lim="800000"/>
                  <a:headEnd/>
                  <a:tailEnd/>
                </a:ln>
              </p:spPr>
              <p:txBody>
                <a:bodyPr wrap="none">
                  <a:spAutoFit/>
                </a:bodyPr>
                <a:lstStyle/>
                <a:p>
                  <a:pPr algn="ctr" eaLnBrk="1" hangingPunct="1"/>
                  <a:r>
                    <a:rPr lang="en-US" i="1">
                      <a:cs typeface="Times New Roman" pitchFamily="18" charset="0"/>
                    </a:rPr>
                    <a:t>x</a:t>
                  </a:r>
                  <a:r>
                    <a:rPr lang="en-US">
                      <a:cs typeface="Times New Roman" pitchFamily="18" charset="0"/>
                    </a:rPr>
                    <a:t> </a:t>
                  </a:r>
                  <a:r>
                    <a:rPr lang="en-US" sz="2000">
                      <a:cs typeface="Times New Roman" pitchFamily="18" charset="0"/>
                    </a:rPr>
                    <a:t>(image coordinate)</a:t>
                  </a:r>
                  <a:endParaRPr lang="ru-RU" sz="2000">
                    <a:cs typeface="Times New Roman" pitchFamily="18" charset="0"/>
                  </a:endParaRPr>
                </a:p>
              </p:txBody>
            </p:sp>
          </p:grpSp>
          <p:sp>
            <p:nvSpPr>
              <p:cNvPr id="30746" name="Rectangle 15"/>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p>
                <a:endParaRPr lang="en-US"/>
              </a:p>
            </p:txBody>
          </p:sp>
        </p:grpSp>
        <p:sp>
          <p:nvSpPr>
            <p:cNvPr id="30730" name="Text Box 16"/>
            <p:cNvSpPr txBox="1">
              <a:spLocks noChangeArrowheads="1"/>
            </p:cNvSpPr>
            <p:nvPr/>
          </p:nvSpPr>
          <p:spPr bwMode="auto">
            <a:xfrm>
              <a:off x="71" y="3206"/>
              <a:ext cx="781" cy="252"/>
            </a:xfrm>
            <a:prstGeom prst="rect">
              <a:avLst/>
            </a:prstGeom>
            <a:noFill/>
            <a:ln w="9525">
              <a:noFill/>
              <a:miter lim="800000"/>
              <a:headEnd/>
              <a:tailEnd/>
            </a:ln>
          </p:spPr>
          <p:txBody>
            <a:bodyPr wrap="none">
              <a:spAutoFit/>
            </a:bodyPr>
            <a:lstStyle/>
            <a:p>
              <a:pPr algn="ctr" eaLnBrk="1" hangingPunct="1"/>
              <a:r>
                <a:rPr lang="en-US" sz="2000">
                  <a:cs typeface="Times New Roman" pitchFamily="18" charset="0"/>
                </a:rPr>
                <a:t>threshold</a:t>
              </a:r>
              <a:endParaRPr lang="ru-RU" sz="2000">
                <a:cs typeface="Times New Roman" pitchFamily="18" charset="0"/>
              </a:endParaRPr>
            </a:p>
          </p:txBody>
        </p:sp>
        <p:grpSp>
          <p:nvGrpSpPr>
            <p:cNvPr id="30731" name="Group 17"/>
            <p:cNvGrpSpPr>
              <a:grpSpLocks/>
            </p:cNvGrpSpPr>
            <p:nvPr/>
          </p:nvGrpSpPr>
          <p:grpSpPr bwMode="auto">
            <a:xfrm>
              <a:off x="3114" y="2880"/>
              <a:ext cx="2272" cy="1238"/>
              <a:chOff x="589" y="2880"/>
              <a:chExt cx="2272" cy="1238"/>
            </a:xfrm>
          </p:grpSpPr>
          <p:grpSp>
            <p:nvGrpSpPr>
              <p:cNvPr id="30739" name="Group 18"/>
              <p:cNvGrpSpPr>
                <a:grpSpLocks/>
              </p:cNvGrpSpPr>
              <p:nvPr/>
            </p:nvGrpSpPr>
            <p:grpSpPr bwMode="auto">
              <a:xfrm>
                <a:off x="589" y="2880"/>
                <a:ext cx="2272" cy="1238"/>
                <a:chOff x="589" y="2880"/>
                <a:chExt cx="2272" cy="1238"/>
              </a:xfrm>
            </p:grpSpPr>
            <p:sp>
              <p:nvSpPr>
                <p:cNvPr id="30741" name="Line 19"/>
                <p:cNvSpPr>
                  <a:spLocks noChangeShapeType="1"/>
                </p:cNvSpPr>
                <p:nvPr/>
              </p:nvSpPr>
              <p:spPr bwMode="auto">
                <a:xfrm>
                  <a:off x="816" y="3888"/>
                  <a:ext cx="1920" cy="0"/>
                </a:xfrm>
                <a:prstGeom prst="line">
                  <a:avLst/>
                </a:prstGeom>
                <a:noFill/>
                <a:ln w="9525">
                  <a:solidFill>
                    <a:schemeClr val="tx1"/>
                  </a:solidFill>
                  <a:round/>
                  <a:headEnd/>
                  <a:tailEnd type="triangle" w="med" len="med"/>
                </a:ln>
              </p:spPr>
              <p:txBody>
                <a:bodyPr/>
                <a:lstStyle/>
                <a:p>
                  <a:endParaRPr lang="en-US"/>
                </a:p>
              </p:txBody>
            </p:sp>
            <p:sp>
              <p:nvSpPr>
                <p:cNvPr id="30742" name="Line 20"/>
                <p:cNvSpPr>
                  <a:spLocks noChangeShapeType="1"/>
                </p:cNvSpPr>
                <p:nvPr/>
              </p:nvSpPr>
              <p:spPr bwMode="auto">
                <a:xfrm flipV="1">
                  <a:off x="816" y="2976"/>
                  <a:ext cx="0" cy="912"/>
                </a:xfrm>
                <a:prstGeom prst="line">
                  <a:avLst/>
                </a:prstGeom>
                <a:noFill/>
                <a:ln w="9525">
                  <a:solidFill>
                    <a:schemeClr val="tx1"/>
                  </a:solidFill>
                  <a:round/>
                  <a:headEnd/>
                  <a:tailEnd type="triangle" w="med" len="med"/>
                </a:ln>
              </p:spPr>
              <p:txBody>
                <a:bodyPr/>
                <a:lstStyle/>
                <a:p>
                  <a:endParaRPr lang="en-US"/>
                </a:p>
              </p:txBody>
            </p:sp>
            <p:sp>
              <p:nvSpPr>
                <p:cNvPr id="30743" name="Text Box 21"/>
                <p:cNvSpPr txBox="1">
                  <a:spLocks noChangeArrowheads="1"/>
                </p:cNvSpPr>
                <p:nvPr/>
              </p:nvSpPr>
              <p:spPr bwMode="auto">
                <a:xfrm>
                  <a:off x="589" y="2880"/>
                  <a:ext cx="221" cy="233"/>
                </a:xfrm>
                <a:prstGeom prst="rect">
                  <a:avLst/>
                </a:prstGeom>
                <a:noFill/>
                <a:ln w="9525">
                  <a:noFill/>
                  <a:miter lim="800000"/>
                  <a:headEnd/>
                  <a:tailEnd/>
                </a:ln>
              </p:spPr>
              <p:txBody>
                <a:bodyPr wrap="none">
                  <a:spAutoFit/>
                </a:bodyPr>
                <a:lstStyle/>
                <a:p>
                  <a:pPr algn="ctr" eaLnBrk="1" hangingPunct="1"/>
                  <a:r>
                    <a:rPr lang="en-US" i="1">
                      <a:cs typeface="Times New Roman" pitchFamily="18" charset="0"/>
                    </a:rPr>
                    <a:t>R</a:t>
                  </a:r>
                  <a:endParaRPr lang="ru-RU" i="1">
                    <a:cs typeface="Times New Roman" pitchFamily="18" charset="0"/>
                  </a:endParaRPr>
                </a:p>
              </p:txBody>
            </p:sp>
            <p:sp>
              <p:nvSpPr>
                <p:cNvPr id="30744" name="Text Box 22"/>
                <p:cNvSpPr txBox="1">
                  <a:spLocks noChangeArrowheads="1"/>
                </p:cNvSpPr>
                <p:nvPr/>
              </p:nvSpPr>
              <p:spPr bwMode="auto">
                <a:xfrm>
                  <a:off x="1286" y="3866"/>
                  <a:ext cx="1575" cy="252"/>
                </a:xfrm>
                <a:prstGeom prst="rect">
                  <a:avLst/>
                </a:prstGeom>
                <a:noFill/>
                <a:ln w="9525">
                  <a:noFill/>
                  <a:miter lim="800000"/>
                  <a:headEnd/>
                  <a:tailEnd/>
                </a:ln>
              </p:spPr>
              <p:txBody>
                <a:bodyPr wrap="none">
                  <a:spAutoFit/>
                </a:bodyPr>
                <a:lstStyle/>
                <a:p>
                  <a:pPr algn="ctr" eaLnBrk="1" hangingPunct="1"/>
                  <a:r>
                    <a:rPr lang="en-US" i="1">
                      <a:cs typeface="Times New Roman" pitchFamily="18" charset="0"/>
                    </a:rPr>
                    <a:t>x</a:t>
                  </a:r>
                  <a:r>
                    <a:rPr lang="en-US">
                      <a:cs typeface="Times New Roman" pitchFamily="18" charset="0"/>
                    </a:rPr>
                    <a:t> </a:t>
                  </a:r>
                  <a:r>
                    <a:rPr lang="en-US" sz="2000">
                      <a:cs typeface="Times New Roman" pitchFamily="18" charset="0"/>
                    </a:rPr>
                    <a:t>(image coordinate)</a:t>
                  </a:r>
                  <a:endParaRPr lang="ru-RU" sz="2000">
                    <a:cs typeface="Times New Roman" pitchFamily="18" charset="0"/>
                  </a:endParaRPr>
                </a:p>
              </p:txBody>
            </p:sp>
          </p:grpSp>
          <p:sp>
            <p:nvSpPr>
              <p:cNvPr id="30740" name="Rectangle 23"/>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p>
                <a:endParaRPr lang="en-US"/>
              </a:p>
            </p:txBody>
          </p:sp>
        </p:grpSp>
        <p:sp>
          <p:nvSpPr>
            <p:cNvPr id="30732" name="Oval 24"/>
            <p:cNvSpPr>
              <a:spLocks noChangeArrowheads="1"/>
            </p:cNvSpPr>
            <p:nvPr/>
          </p:nvSpPr>
          <p:spPr bwMode="auto">
            <a:xfrm>
              <a:off x="1047" y="3177"/>
              <a:ext cx="57" cy="47"/>
            </a:xfrm>
            <a:prstGeom prst="ellipse">
              <a:avLst/>
            </a:prstGeom>
            <a:solidFill>
              <a:srgbClr val="FF3300"/>
            </a:solidFill>
            <a:ln w="25400">
              <a:solidFill>
                <a:srgbClr val="FF0000"/>
              </a:solidFill>
              <a:round/>
              <a:headEnd/>
              <a:tailEnd/>
            </a:ln>
          </p:spPr>
          <p:txBody>
            <a:bodyPr wrap="none" anchor="ctr"/>
            <a:lstStyle/>
            <a:p>
              <a:pPr algn="ctr" eaLnBrk="1" hangingPunct="1"/>
              <a:endParaRPr lang="ru-RU">
                <a:cs typeface="Times New Roman" pitchFamily="18" charset="0"/>
              </a:endParaRPr>
            </a:p>
          </p:txBody>
        </p:sp>
        <p:sp>
          <p:nvSpPr>
            <p:cNvPr id="30733" name="Oval 25"/>
            <p:cNvSpPr>
              <a:spLocks noChangeArrowheads="1"/>
            </p:cNvSpPr>
            <p:nvPr/>
          </p:nvSpPr>
          <p:spPr bwMode="auto">
            <a:xfrm>
              <a:off x="1401" y="2994"/>
              <a:ext cx="57" cy="47"/>
            </a:xfrm>
            <a:prstGeom prst="ellipse">
              <a:avLst/>
            </a:prstGeom>
            <a:solidFill>
              <a:srgbClr val="FF3300"/>
            </a:solidFill>
            <a:ln w="25400">
              <a:solidFill>
                <a:srgbClr val="FF0000"/>
              </a:solidFill>
              <a:round/>
              <a:headEnd/>
              <a:tailEnd/>
            </a:ln>
          </p:spPr>
          <p:txBody>
            <a:bodyPr wrap="none" anchor="ctr"/>
            <a:lstStyle/>
            <a:p>
              <a:pPr algn="ctr" eaLnBrk="1" hangingPunct="1"/>
              <a:endParaRPr lang="ru-RU">
                <a:cs typeface="Times New Roman" pitchFamily="18" charset="0"/>
              </a:endParaRPr>
            </a:p>
          </p:txBody>
        </p:sp>
        <p:sp>
          <p:nvSpPr>
            <p:cNvPr id="30734" name="Oval 26"/>
            <p:cNvSpPr>
              <a:spLocks noChangeArrowheads="1"/>
            </p:cNvSpPr>
            <p:nvPr/>
          </p:nvSpPr>
          <p:spPr bwMode="auto">
            <a:xfrm>
              <a:off x="2141" y="3241"/>
              <a:ext cx="57" cy="47"/>
            </a:xfrm>
            <a:prstGeom prst="ellipse">
              <a:avLst/>
            </a:prstGeom>
            <a:solidFill>
              <a:srgbClr val="FF3300"/>
            </a:solidFill>
            <a:ln w="25400">
              <a:solidFill>
                <a:srgbClr val="FF0000"/>
              </a:solidFill>
              <a:round/>
              <a:headEnd/>
              <a:tailEnd/>
            </a:ln>
          </p:spPr>
          <p:txBody>
            <a:bodyPr wrap="none" anchor="ctr"/>
            <a:lstStyle/>
            <a:p>
              <a:pPr algn="ctr" eaLnBrk="1" hangingPunct="1"/>
              <a:endParaRPr lang="ru-RU">
                <a:cs typeface="Times New Roman" pitchFamily="18" charset="0"/>
              </a:endParaRPr>
            </a:p>
          </p:txBody>
        </p:sp>
        <p:sp>
          <p:nvSpPr>
            <p:cNvPr id="30735" name="Oval 27"/>
            <p:cNvSpPr>
              <a:spLocks noChangeArrowheads="1"/>
            </p:cNvSpPr>
            <p:nvPr/>
          </p:nvSpPr>
          <p:spPr bwMode="auto">
            <a:xfrm>
              <a:off x="3592" y="2830"/>
              <a:ext cx="57" cy="47"/>
            </a:xfrm>
            <a:prstGeom prst="ellipse">
              <a:avLst/>
            </a:prstGeom>
            <a:solidFill>
              <a:srgbClr val="FF3300"/>
            </a:solidFill>
            <a:ln w="25400">
              <a:solidFill>
                <a:srgbClr val="FF0000"/>
              </a:solidFill>
              <a:round/>
              <a:headEnd/>
              <a:tailEnd/>
            </a:ln>
          </p:spPr>
          <p:txBody>
            <a:bodyPr wrap="none" anchor="ctr"/>
            <a:lstStyle/>
            <a:p>
              <a:pPr algn="ctr" eaLnBrk="1" hangingPunct="1"/>
              <a:endParaRPr lang="ru-RU">
                <a:cs typeface="Times New Roman" pitchFamily="18" charset="0"/>
              </a:endParaRPr>
            </a:p>
          </p:txBody>
        </p:sp>
        <p:sp>
          <p:nvSpPr>
            <p:cNvPr id="30736" name="Oval 28"/>
            <p:cNvSpPr>
              <a:spLocks noChangeArrowheads="1"/>
            </p:cNvSpPr>
            <p:nvPr/>
          </p:nvSpPr>
          <p:spPr bwMode="auto">
            <a:xfrm>
              <a:off x="3939" y="2528"/>
              <a:ext cx="57" cy="47"/>
            </a:xfrm>
            <a:prstGeom prst="ellipse">
              <a:avLst/>
            </a:prstGeom>
            <a:solidFill>
              <a:srgbClr val="FF3300"/>
            </a:solidFill>
            <a:ln w="25400">
              <a:solidFill>
                <a:srgbClr val="FF0000"/>
              </a:solidFill>
              <a:round/>
              <a:headEnd/>
              <a:tailEnd/>
            </a:ln>
          </p:spPr>
          <p:txBody>
            <a:bodyPr wrap="none" anchor="ctr"/>
            <a:lstStyle/>
            <a:p>
              <a:pPr algn="ctr" eaLnBrk="1" hangingPunct="1"/>
              <a:endParaRPr lang="ru-RU">
                <a:cs typeface="Times New Roman" pitchFamily="18" charset="0"/>
              </a:endParaRPr>
            </a:p>
          </p:txBody>
        </p:sp>
        <p:sp>
          <p:nvSpPr>
            <p:cNvPr id="30737" name="Oval 29"/>
            <p:cNvSpPr>
              <a:spLocks noChangeArrowheads="1"/>
            </p:cNvSpPr>
            <p:nvPr/>
          </p:nvSpPr>
          <p:spPr bwMode="auto">
            <a:xfrm>
              <a:off x="4320" y="3216"/>
              <a:ext cx="57" cy="47"/>
            </a:xfrm>
            <a:prstGeom prst="ellipse">
              <a:avLst/>
            </a:prstGeom>
            <a:solidFill>
              <a:schemeClr val="accent1"/>
            </a:solidFill>
            <a:ln w="25400">
              <a:solidFill>
                <a:schemeClr val="accent1"/>
              </a:solidFill>
              <a:round/>
              <a:headEnd/>
              <a:tailEnd/>
            </a:ln>
          </p:spPr>
          <p:txBody>
            <a:bodyPr wrap="none" anchor="ctr"/>
            <a:lstStyle/>
            <a:p>
              <a:pPr algn="ctr" eaLnBrk="1" hangingPunct="1"/>
              <a:endParaRPr lang="ru-RU">
                <a:cs typeface="Times New Roman" pitchFamily="18" charset="0"/>
              </a:endParaRPr>
            </a:p>
          </p:txBody>
        </p:sp>
        <p:sp>
          <p:nvSpPr>
            <p:cNvPr id="30738" name="Oval 30"/>
            <p:cNvSpPr>
              <a:spLocks noChangeArrowheads="1"/>
            </p:cNvSpPr>
            <p:nvPr/>
          </p:nvSpPr>
          <p:spPr bwMode="auto">
            <a:xfrm>
              <a:off x="4671" y="2939"/>
              <a:ext cx="57" cy="47"/>
            </a:xfrm>
            <a:prstGeom prst="ellipse">
              <a:avLst/>
            </a:prstGeom>
            <a:solidFill>
              <a:srgbClr val="FF3300"/>
            </a:solidFill>
            <a:ln w="25400">
              <a:solidFill>
                <a:srgbClr val="FF0000"/>
              </a:solidFill>
              <a:round/>
              <a:headEnd/>
              <a:tailEnd/>
            </a:ln>
          </p:spPr>
          <p:txBody>
            <a:bodyPr wrap="none" anchor="ctr"/>
            <a:lstStyle/>
            <a:p>
              <a:pPr algn="ctr" eaLnBrk="1" hangingPunct="1"/>
              <a:endParaRPr lang="ru-RU">
                <a:cs typeface="Times New Roman" pitchFamily="18" charset="0"/>
              </a:endParaRPr>
            </a:p>
          </p:txBody>
        </p:sp>
      </p:grpSp>
    </p:spTree>
    <p:extLst>
      <p:ext uri="{BB962C8B-B14F-4D97-AF65-F5344CB8AC3E}">
        <p14:creationId xmlns:p14="http://schemas.microsoft.com/office/powerpoint/2010/main" val="334706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6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8" grpId="0" autoUpdateAnimBg="0"/>
    </p:bldLst>
  </p:timing>
</p:sld>
</file>

<file path=ppt/slides/slide2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Harris Detector: Some Properties</a:t>
            </a:r>
            <a:endParaRPr lang="ru-RU"/>
          </a:p>
        </p:txBody>
      </p:sp>
      <p:sp>
        <p:nvSpPr>
          <p:cNvPr id="31747" name="Rectangle 3"/>
          <p:cNvSpPr>
            <a:spLocks noGrp="1" noChangeArrowheads="1"/>
          </p:cNvSpPr>
          <p:nvPr>
            <p:ph type="body" idx="1"/>
          </p:nvPr>
        </p:nvSpPr>
        <p:spPr>
          <a:xfrm>
            <a:off x="2057400" y="1752600"/>
            <a:ext cx="7772400" cy="4114800"/>
          </a:xfrm>
        </p:spPr>
        <p:txBody>
          <a:bodyPr/>
          <a:lstStyle/>
          <a:p>
            <a:r>
              <a:rPr lang="en-US"/>
              <a:t>But: non-invariant to </a:t>
            </a:r>
            <a:r>
              <a:rPr lang="en-US" i="1"/>
              <a:t>image scale</a:t>
            </a:r>
            <a:r>
              <a:rPr lang="en-US"/>
              <a:t>!</a:t>
            </a:r>
            <a:endParaRPr lang="ru-RU"/>
          </a:p>
        </p:txBody>
      </p:sp>
      <p:sp>
        <p:nvSpPr>
          <p:cNvPr id="31748" name="Freeform 4"/>
          <p:cNvSpPr>
            <a:spLocks/>
          </p:cNvSpPr>
          <p:nvPr/>
        </p:nvSpPr>
        <p:spPr bwMode="auto">
          <a:xfrm>
            <a:off x="8610600" y="3556000"/>
            <a:ext cx="381000" cy="330200"/>
          </a:xfrm>
          <a:custGeom>
            <a:avLst/>
            <a:gdLst>
              <a:gd name="T0" fmla="*/ 0 w 1728"/>
              <a:gd name="T1" fmla="*/ 330200 h 1264"/>
              <a:gd name="T2" fmla="*/ 21167 w 1728"/>
              <a:gd name="T3" fmla="*/ 104494 h 1264"/>
              <a:gd name="T4" fmla="*/ 95250 w 1728"/>
              <a:gd name="T5" fmla="*/ 16719 h 1264"/>
              <a:gd name="T6" fmla="*/ 232833 w 1728"/>
              <a:gd name="T7" fmla="*/ 4180 h 1264"/>
              <a:gd name="T8" fmla="*/ 381000 w 1728"/>
              <a:gd name="T9" fmla="*/ 41797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25400" cap="flat" cmpd="sng">
            <a:solidFill>
              <a:schemeClr val="tx1"/>
            </a:solidFill>
            <a:prstDash val="solid"/>
            <a:round/>
            <a:headEnd/>
            <a:tailEnd/>
          </a:ln>
        </p:spPr>
        <p:txBody>
          <a:bodyPr/>
          <a:lstStyle/>
          <a:p>
            <a:endParaRPr lang="en-US"/>
          </a:p>
        </p:txBody>
      </p:sp>
      <p:sp>
        <p:nvSpPr>
          <p:cNvPr id="31749" name="Rectangle 5"/>
          <p:cNvSpPr>
            <a:spLocks noChangeArrowheads="1"/>
          </p:cNvSpPr>
          <p:nvPr/>
        </p:nvSpPr>
        <p:spPr bwMode="auto">
          <a:xfrm>
            <a:off x="8548688" y="3451225"/>
            <a:ext cx="381000" cy="3810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1750" name="Freeform 6"/>
          <p:cNvSpPr>
            <a:spLocks/>
          </p:cNvSpPr>
          <p:nvPr/>
        </p:nvSpPr>
        <p:spPr bwMode="auto">
          <a:xfrm>
            <a:off x="2819400" y="3175000"/>
            <a:ext cx="2743200" cy="2006600"/>
          </a:xfrm>
          <a:custGeom>
            <a:avLst/>
            <a:gdLst>
              <a:gd name="T0" fmla="*/ 0 w 1728"/>
              <a:gd name="T1" fmla="*/ 2006600 h 1264"/>
              <a:gd name="T2" fmla="*/ 152400 w 1728"/>
              <a:gd name="T3" fmla="*/ 635000 h 1264"/>
              <a:gd name="T4" fmla="*/ 685800 w 1728"/>
              <a:gd name="T5" fmla="*/ 101600 h 1264"/>
              <a:gd name="T6" fmla="*/ 1676400 w 1728"/>
              <a:gd name="T7" fmla="*/ 25400 h 1264"/>
              <a:gd name="T8" fmla="*/ 2743200 w 1728"/>
              <a:gd name="T9" fmla="*/ 25400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cap="flat" cmpd="sng">
            <a:solidFill>
              <a:schemeClr val="tx1"/>
            </a:solidFill>
            <a:prstDash val="solid"/>
            <a:round/>
            <a:headEnd/>
            <a:tailEnd/>
          </a:ln>
        </p:spPr>
        <p:txBody>
          <a:bodyPr/>
          <a:lstStyle/>
          <a:p>
            <a:endParaRPr lang="en-US"/>
          </a:p>
        </p:txBody>
      </p:sp>
      <p:sp>
        <p:nvSpPr>
          <p:cNvPr id="31751" name="Rectangle 7"/>
          <p:cNvSpPr>
            <a:spLocks noChangeArrowheads="1"/>
          </p:cNvSpPr>
          <p:nvPr/>
        </p:nvSpPr>
        <p:spPr bwMode="auto">
          <a:xfrm>
            <a:off x="2743200" y="3733800"/>
            <a:ext cx="381000" cy="3810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1752" name="Rectangle 8"/>
          <p:cNvSpPr>
            <a:spLocks noChangeArrowheads="1"/>
          </p:cNvSpPr>
          <p:nvPr/>
        </p:nvSpPr>
        <p:spPr bwMode="auto">
          <a:xfrm>
            <a:off x="3124200" y="3200400"/>
            <a:ext cx="381000" cy="3810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1753" name="Rectangle 9"/>
          <p:cNvSpPr>
            <a:spLocks noChangeArrowheads="1"/>
          </p:cNvSpPr>
          <p:nvPr/>
        </p:nvSpPr>
        <p:spPr bwMode="auto">
          <a:xfrm>
            <a:off x="3976688" y="2986088"/>
            <a:ext cx="381000" cy="3810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1754" name="AutoShape 10"/>
          <p:cNvSpPr>
            <a:spLocks noChangeArrowheads="1"/>
          </p:cNvSpPr>
          <p:nvPr/>
        </p:nvSpPr>
        <p:spPr bwMode="auto">
          <a:xfrm>
            <a:off x="6324600" y="3276600"/>
            <a:ext cx="1676400" cy="838200"/>
          </a:xfrm>
          <a:custGeom>
            <a:avLst/>
            <a:gdLst>
              <a:gd name="T0" fmla="*/ 97580454 w 21600"/>
              <a:gd name="T1" fmla="*/ 0 h 21600"/>
              <a:gd name="T2" fmla="*/ 0 w 21600"/>
              <a:gd name="T3" fmla="*/ 16263407 h 21600"/>
              <a:gd name="T4" fmla="*/ 97580454 w 21600"/>
              <a:gd name="T5" fmla="*/ 32526815 h 21600"/>
              <a:gd name="T6" fmla="*/ 130107258 w 21600"/>
              <a:gd name="T7" fmla="*/ 1626340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647179" name="Text Box 11"/>
          <p:cNvSpPr txBox="1">
            <a:spLocks noChangeArrowheads="1"/>
          </p:cNvSpPr>
          <p:nvPr/>
        </p:nvSpPr>
        <p:spPr bwMode="auto">
          <a:xfrm>
            <a:off x="2895600" y="5486401"/>
            <a:ext cx="2590800" cy="701675"/>
          </a:xfrm>
          <a:prstGeom prst="rect">
            <a:avLst/>
          </a:prstGeom>
          <a:noFill/>
          <a:ln w="9525">
            <a:noFill/>
            <a:miter lim="800000"/>
            <a:headEnd/>
            <a:tailEnd/>
          </a:ln>
        </p:spPr>
        <p:txBody>
          <a:bodyPr>
            <a:spAutoFit/>
          </a:bodyPr>
          <a:lstStyle/>
          <a:p>
            <a:pPr eaLnBrk="1" hangingPunct="1">
              <a:spcBef>
                <a:spcPct val="50000"/>
              </a:spcBef>
            </a:pPr>
            <a:r>
              <a:rPr lang="en-US" sz="2000">
                <a:cs typeface="Times New Roman" pitchFamily="18" charset="0"/>
              </a:rPr>
              <a:t>All points will be classified as </a:t>
            </a:r>
            <a:r>
              <a:rPr lang="en-US" sz="2000">
                <a:solidFill>
                  <a:srgbClr val="0033CC"/>
                </a:solidFill>
                <a:cs typeface="Times New Roman" pitchFamily="18" charset="0"/>
              </a:rPr>
              <a:t>edges</a:t>
            </a:r>
            <a:endParaRPr lang="ru-RU" sz="2000">
              <a:solidFill>
                <a:srgbClr val="0033CC"/>
              </a:solidFill>
              <a:cs typeface="Times New Roman" pitchFamily="18" charset="0"/>
            </a:endParaRPr>
          </a:p>
        </p:txBody>
      </p:sp>
      <p:sp>
        <p:nvSpPr>
          <p:cNvPr id="647180" name="Text Box 12"/>
          <p:cNvSpPr txBox="1">
            <a:spLocks noChangeArrowheads="1"/>
          </p:cNvSpPr>
          <p:nvPr/>
        </p:nvSpPr>
        <p:spPr bwMode="auto">
          <a:xfrm>
            <a:off x="8305800" y="5486400"/>
            <a:ext cx="1371600" cy="369332"/>
          </a:xfrm>
          <a:prstGeom prst="rect">
            <a:avLst/>
          </a:prstGeom>
          <a:noFill/>
          <a:ln w="9525">
            <a:noFill/>
            <a:miter lim="800000"/>
            <a:headEnd/>
            <a:tailEnd/>
          </a:ln>
        </p:spPr>
        <p:txBody>
          <a:bodyPr>
            <a:spAutoFit/>
          </a:bodyPr>
          <a:lstStyle/>
          <a:p>
            <a:pPr eaLnBrk="1" hangingPunct="1">
              <a:spcBef>
                <a:spcPct val="50000"/>
              </a:spcBef>
            </a:pPr>
            <a:r>
              <a:rPr lang="en-US">
                <a:solidFill>
                  <a:srgbClr val="FF3300"/>
                </a:solidFill>
                <a:cs typeface="Times New Roman" pitchFamily="18" charset="0"/>
              </a:rPr>
              <a:t>Corner !</a:t>
            </a:r>
            <a:endParaRPr lang="ru-RU">
              <a:solidFill>
                <a:srgbClr val="FF3300"/>
              </a:solidFill>
              <a:cs typeface="Times New Roman" pitchFamily="18" charset="0"/>
            </a:endParaRPr>
          </a:p>
        </p:txBody>
      </p:sp>
    </p:spTree>
    <p:extLst>
      <p:ext uri="{BB962C8B-B14F-4D97-AF65-F5344CB8AC3E}">
        <p14:creationId xmlns:p14="http://schemas.microsoft.com/office/powerpoint/2010/main" val="53155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71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7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79" grpId="0" autoUpdateAnimBg="0"/>
      <p:bldP spid="647180" grpId="0" autoUpdateAnimBg="0"/>
    </p:bldLst>
  </p:timing>
</p:sld>
</file>

<file path=ppt/slides/slide2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Scale Invariant Detection</a:t>
            </a:r>
            <a:endParaRPr lang="ru-RU"/>
          </a:p>
        </p:txBody>
      </p:sp>
      <p:sp>
        <p:nvSpPr>
          <p:cNvPr id="32771" name="Rectangle 3"/>
          <p:cNvSpPr>
            <a:spLocks noGrp="1" noChangeArrowheads="1"/>
          </p:cNvSpPr>
          <p:nvPr>
            <p:ph type="body" idx="1"/>
          </p:nvPr>
        </p:nvSpPr>
        <p:spPr>
          <a:xfrm>
            <a:off x="2209800" y="1676400"/>
            <a:ext cx="7772400" cy="4114800"/>
          </a:xfrm>
        </p:spPr>
        <p:txBody>
          <a:bodyPr/>
          <a:lstStyle/>
          <a:p>
            <a:r>
              <a:rPr lang="en-US" sz="2000"/>
              <a:t>Consider regions (e.g. circles) of different sizes around a point</a:t>
            </a:r>
          </a:p>
          <a:p>
            <a:r>
              <a:rPr lang="en-US" sz="2000"/>
              <a:t>Regions of corresponding sizes will look the same in both images</a:t>
            </a:r>
            <a:endParaRPr lang="ru-RU" sz="2000"/>
          </a:p>
        </p:txBody>
      </p:sp>
      <p:sp>
        <p:nvSpPr>
          <p:cNvPr id="32772" name="Freeform 4"/>
          <p:cNvSpPr>
            <a:spLocks/>
          </p:cNvSpPr>
          <p:nvPr/>
        </p:nvSpPr>
        <p:spPr bwMode="auto">
          <a:xfrm>
            <a:off x="3733800" y="4775200"/>
            <a:ext cx="2743200" cy="2006600"/>
          </a:xfrm>
          <a:custGeom>
            <a:avLst/>
            <a:gdLst>
              <a:gd name="T0" fmla="*/ 0 w 1728"/>
              <a:gd name="T1" fmla="*/ 2006600 h 1264"/>
              <a:gd name="T2" fmla="*/ 152400 w 1728"/>
              <a:gd name="T3" fmla="*/ 635000 h 1264"/>
              <a:gd name="T4" fmla="*/ 685800 w 1728"/>
              <a:gd name="T5" fmla="*/ 101600 h 1264"/>
              <a:gd name="T6" fmla="*/ 1676400 w 1728"/>
              <a:gd name="T7" fmla="*/ 25400 h 1264"/>
              <a:gd name="T8" fmla="*/ 2743200 w 1728"/>
              <a:gd name="T9" fmla="*/ 25400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cap="flat" cmpd="sng">
            <a:solidFill>
              <a:schemeClr val="tx1"/>
            </a:solidFill>
            <a:prstDash val="solid"/>
            <a:round/>
            <a:headEnd/>
            <a:tailEnd/>
          </a:ln>
        </p:spPr>
        <p:txBody>
          <a:bodyPr/>
          <a:lstStyle/>
          <a:p>
            <a:endParaRPr lang="en-US"/>
          </a:p>
        </p:txBody>
      </p:sp>
      <p:sp>
        <p:nvSpPr>
          <p:cNvPr id="32773" name="Oval 5"/>
          <p:cNvSpPr>
            <a:spLocks noChangeArrowheads="1"/>
          </p:cNvSpPr>
          <p:nvPr/>
        </p:nvSpPr>
        <p:spPr bwMode="auto">
          <a:xfrm>
            <a:off x="4205288" y="4727575"/>
            <a:ext cx="381000" cy="381000"/>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648198" name="Oval 6"/>
          <p:cNvSpPr>
            <a:spLocks noChangeArrowheads="1"/>
          </p:cNvSpPr>
          <p:nvPr/>
        </p:nvSpPr>
        <p:spPr bwMode="auto">
          <a:xfrm>
            <a:off x="4005264" y="4546601"/>
            <a:ext cx="795337" cy="790575"/>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648199" name="Oval 7"/>
          <p:cNvSpPr>
            <a:spLocks noChangeArrowheads="1"/>
          </p:cNvSpPr>
          <p:nvPr/>
        </p:nvSpPr>
        <p:spPr bwMode="auto">
          <a:xfrm>
            <a:off x="3671888" y="4256088"/>
            <a:ext cx="1447800" cy="1371600"/>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648200" name="Oval 8"/>
          <p:cNvSpPr>
            <a:spLocks noChangeArrowheads="1"/>
          </p:cNvSpPr>
          <p:nvPr/>
        </p:nvSpPr>
        <p:spPr bwMode="auto">
          <a:xfrm>
            <a:off x="3124200" y="3689350"/>
            <a:ext cx="2514600" cy="2514600"/>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grpSp>
        <p:nvGrpSpPr>
          <p:cNvPr id="32777" name="Group 9"/>
          <p:cNvGrpSpPr>
            <a:grpSpLocks noChangeAspect="1"/>
          </p:cNvGrpSpPr>
          <p:nvPr/>
        </p:nvGrpSpPr>
        <p:grpSpPr bwMode="auto">
          <a:xfrm>
            <a:off x="8229600" y="4545014"/>
            <a:ext cx="609600" cy="560387"/>
            <a:chOff x="3024" y="2112"/>
            <a:chExt cx="2112" cy="1948"/>
          </a:xfrm>
        </p:grpSpPr>
        <p:sp>
          <p:nvSpPr>
            <p:cNvPr id="32778" name="Freeform 10"/>
            <p:cNvSpPr>
              <a:spLocks noChangeAspect="1"/>
            </p:cNvSpPr>
            <p:nvPr/>
          </p:nvSpPr>
          <p:spPr bwMode="auto">
            <a:xfrm>
              <a:off x="3408" y="2796"/>
              <a:ext cx="1728" cy="1264"/>
            </a:xfrm>
            <a:custGeom>
              <a:avLst/>
              <a:gdLst>
                <a:gd name="T0" fmla="*/ 0 w 1728"/>
                <a:gd name="T1" fmla="*/ 1264 h 1264"/>
                <a:gd name="T2" fmla="*/ 96 w 1728"/>
                <a:gd name="T3" fmla="*/ 400 h 1264"/>
                <a:gd name="T4" fmla="*/ 432 w 1728"/>
                <a:gd name="T5" fmla="*/ 64 h 1264"/>
                <a:gd name="T6" fmla="*/ 1056 w 1728"/>
                <a:gd name="T7" fmla="*/ 16 h 1264"/>
                <a:gd name="T8" fmla="*/ 1728 w 1728"/>
                <a:gd name="T9" fmla="*/ 16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cap="flat" cmpd="sng">
              <a:solidFill>
                <a:schemeClr val="tx1"/>
              </a:solidFill>
              <a:prstDash val="solid"/>
              <a:round/>
              <a:headEnd/>
              <a:tailEnd/>
            </a:ln>
          </p:spPr>
          <p:txBody>
            <a:bodyPr/>
            <a:lstStyle/>
            <a:p>
              <a:endParaRPr lang="en-US"/>
            </a:p>
          </p:txBody>
        </p:sp>
        <p:sp>
          <p:nvSpPr>
            <p:cNvPr id="32779" name="Oval 11"/>
            <p:cNvSpPr>
              <a:spLocks noChangeAspect="1" noChangeArrowheads="1"/>
            </p:cNvSpPr>
            <p:nvPr/>
          </p:nvSpPr>
          <p:spPr bwMode="auto">
            <a:xfrm>
              <a:off x="3024" y="2112"/>
              <a:ext cx="1584" cy="1584"/>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grpSp>
    </p:spTree>
    <p:extLst>
      <p:ext uri="{BB962C8B-B14F-4D97-AF65-F5344CB8AC3E}">
        <p14:creationId xmlns:p14="http://schemas.microsoft.com/office/powerpoint/2010/main" val="113347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81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81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8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198" grpId="0" animBg="1"/>
      <p:bldP spid="648199" grpId="0" animBg="1"/>
      <p:bldP spid="648200" grpId="0" animBg="1"/>
    </p:bldLst>
  </p:timing>
</p:sld>
</file>

<file path=ppt/slides/slide2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Freeform 2"/>
          <p:cNvSpPr>
            <a:spLocks/>
          </p:cNvSpPr>
          <p:nvPr/>
        </p:nvSpPr>
        <p:spPr bwMode="auto">
          <a:xfrm>
            <a:off x="8686800" y="2803525"/>
            <a:ext cx="863600" cy="1955800"/>
          </a:xfrm>
          <a:custGeom>
            <a:avLst/>
            <a:gdLst>
              <a:gd name="T0" fmla="*/ 0 w 544"/>
              <a:gd name="T1" fmla="*/ 1752600 h 1232"/>
              <a:gd name="T2" fmla="*/ 685800 w 544"/>
              <a:gd name="T3" fmla="*/ 1828800 h 1232"/>
              <a:gd name="T4" fmla="*/ 838200 w 544"/>
              <a:gd name="T5" fmla="*/ 990600 h 1232"/>
              <a:gd name="T6" fmla="*/ 533400 w 544"/>
              <a:gd name="T7" fmla="*/ 381000 h 1232"/>
              <a:gd name="T8" fmla="*/ 838200 w 544"/>
              <a:gd name="T9" fmla="*/ 0 h 1232"/>
              <a:gd name="T10" fmla="*/ 0 60000 65536"/>
              <a:gd name="T11" fmla="*/ 0 60000 65536"/>
              <a:gd name="T12" fmla="*/ 0 60000 65536"/>
              <a:gd name="T13" fmla="*/ 0 60000 65536"/>
              <a:gd name="T14" fmla="*/ 0 60000 65536"/>
              <a:gd name="T15" fmla="*/ 0 w 544"/>
              <a:gd name="T16" fmla="*/ 0 h 1232"/>
              <a:gd name="T17" fmla="*/ 544 w 544"/>
              <a:gd name="T18" fmla="*/ 1232 h 1232"/>
            </a:gdLst>
            <a:ahLst/>
            <a:cxnLst>
              <a:cxn ang="T10">
                <a:pos x="T0" y="T1"/>
              </a:cxn>
              <a:cxn ang="T11">
                <a:pos x="T2" y="T3"/>
              </a:cxn>
              <a:cxn ang="T12">
                <a:pos x="T4" y="T5"/>
              </a:cxn>
              <a:cxn ang="T13">
                <a:pos x="T6" y="T7"/>
              </a:cxn>
              <a:cxn ang="T14">
                <a:pos x="T8" y="T9"/>
              </a:cxn>
            </a:cxnLst>
            <a:rect l="T15" t="T16" r="T17" b="T18"/>
            <a:pathLst>
              <a:path w="544" h="1232">
                <a:moveTo>
                  <a:pt x="0" y="1104"/>
                </a:moveTo>
                <a:cubicBezTo>
                  <a:pt x="172" y="1168"/>
                  <a:pt x="344" y="1232"/>
                  <a:pt x="432" y="1152"/>
                </a:cubicBezTo>
                <a:cubicBezTo>
                  <a:pt x="520" y="1072"/>
                  <a:pt x="544" y="776"/>
                  <a:pt x="528" y="624"/>
                </a:cubicBezTo>
                <a:cubicBezTo>
                  <a:pt x="512" y="472"/>
                  <a:pt x="336" y="344"/>
                  <a:pt x="336" y="240"/>
                </a:cubicBezTo>
                <a:cubicBezTo>
                  <a:pt x="336" y="136"/>
                  <a:pt x="432" y="68"/>
                  <a:pt x="528" y="0"/>
                </a:cubicBezTo>
              </a:path>
            </a:pathLst>
          </a:custGeom>
          <a:noFill/>
          <a:ln w="38100" cap="flat" cmpd="sng">
            <a:solidFill>
              <a:schemeClr val="tx1"/>
            </a:solidFill>
            <a:prstDash val="solid"/>
            <a:round/>
            <a:headEnd/>
            <a:tailEnd/>
          </a:ln>
        </p:spPr>
        <p:txBody>
          <a:bodyPr/>
          <a:lstStyle/>
          <a:p>
            <a:endParaRPr lang="en-US"/>
          </a:p>
        </p:txBody>
      </p:sp>
      <p:sp>
        <p:nvSpPr>
          <p:cNvPr id="33795" name="Freeform 3"/>
          <p:cNvSpPr>
            <a:spLocks/>
          </p:cNvSpPr>
          <p:nvPr/>
        </p:nvSpPr>
        <p:spPr bwMode="auto">
          <a:xfrm>
            <a:off x="7239000" y="4872038"/>
            <a:ext cx="1054100" cy="1344612"/>
          </a:xfrm>
          <a:custGeom>
            <a:avLst/>
            <a:gdLst>
              <a:gd name="T0" fmla="*/ 0 w 664"/>
              <a:gd name="T1" fmla="*/ 1255712 h 847"/>
              <a:gd name="T2" fmla="*/ 762000 w 664"/>
              <a:gd name="T3" fmla="*/ 1255712 h 847"/>
              <a:gd name="T4" fmla="*/ 609600 w 664"/>
              <a:gd name="T5" fmla="*/ 722312 h 847"/>
              <a:gd name="T6" fmla="*/ 990600 w 664"/>
              <a:gd name="T7" fmla="*/ 569912 h 847"/>
              <a:gd name="T8" fmla="*/ 990600 w 664"/>
              <a:gd name="T9" fmla="*/ 341312 h 847"/>
              <a:gd name="T10" fmla="*/ 954088 w 664"/>
              <a:gd name="T11" fmla="*/ 0 h 847"/>
              <a:gd name="T12" fmla="*/ 0 60000 65536"/>
              <a:gd name="T13" fmla="*/ 0 60000 65536"/>
              <a:gd name="T14" fmla="*/ 0 60000 65536"/>
              <a:gd name="T15" fmla="*/ 0 60000 65536"/>
              <a:gd name="T16" fmla="*/ 0 60000 65536"/>
              <a:gd name="T17" fmla="*/ 0 60000 65536"/>
              <a:gd name="T18" fmla="*/ 0 w 664"/>
              <a:gd name="T19" fmla="*/ 0 h 847"/>
              <a:gd name="T20" fmla="*/ 664 w 664"/>
              <a:gd name="T21" fmla="*/ 847 h 847"/>
            </a:gdLst>
            <a:ahLst/>
            <a:cxnLst>
              <a:cxn ang="T12">
                <a:pos x="T0" y="T1"/>
              </a:cxn>
              <a:cxn ang="T13">
                <a:pos x="T2" y="T3"/>
              </a:cxn>
              <a:cxn ang="T14">
                <a:pos x="T4" y="T5"/>
              </a:cxn>
              <a:cxn ang="T15">
                <a:pos x="T6" y="T7"/>
              </a:cxn>
              <a:cxn ang="T16">
                <a:pos x="T8" y="T9"/>
              </a:cxn>
              <a:cxn ang="T17">
                <a:pos x="T10" y="T11"/>
              </a:cxn>
            </a:cxnLst>
            <a:rect l="T18" t="T19" r="T20" b="T21"/>
            <a:pathLst>
              <a:path w="664" h="847">
                <a:moveTo>
                  <a:pt x="0" y="791"/>
                </a:moveTo>
                <a:cubicBezTo>
                  <a:pt x="208" y="819"/>
                  <a:pt x="416" y="847"/>
                  <a:pt x="480" y="791"/>
                </a:cubicBezTo>
                <a:cubicBezTo>
                  <a:pt x="544" y="735"/>
                  <a:pt x="360" y="527"/>
                  <a:pt x="384" y="455"/>
                </a:cubicBezTo>
                <a:cubicBezTo>
                  <a:pt x="408" y="383"/>
                  <a:pt x="584" y="399"/>
                  <a:pt x="624" y="359"/>
                </a:cubicBezTo>
                <a:cubicBezTo>
                  <a:pt x="664" y="319"/>
                  <a:pt x="628" y="275"/>
                  <a:pt x="624" y="215"/>
                </a:cubicBezTo>
                <a:cubicBezTo>
                  <a:pt x="620" y="155"/>
                  <a:pt x="610" y="77"/>
                  <a:pt x="601" y="0"/>
                </a:cubicBezTo>
              </a:path>
            </a:pathLst>
          </a:custGeom>
          <a:noFill/>
          <a:ln w="38100" cap="flat" cmpd="sng">
            <a:solidFill>
              <a:schemeClr val="tx1"/>
            </a:solidFill>
            <a:prstDash val="solid"/>
            <a:round/>
            <a:headEnd/>
            <a:tailEnd/>
          </a:ln>
        </p:spPr>
        <p:txBody>
          <a:bodyPr/>
          <a:lstStyle/>
          <a:p>
            <a:endParaRPr lang="en-US"/>
          </a:p>
        </p:txBody>
      </p:sp>
      <p:sp>
        <p:nvSpPr>
          <p:cNvPr id="33796" name="Rectangle 4"/>
          <p:cNvSpPr>
            <a:spLocks noGrp="1" noChangeArrowheads="1"/>
          </p:cNvSpPr>
          <p:nvPr>
            <p:ph type="title"/>
          </p:nvPr>
        </p:nvSpPr>
        <p:spPr/>
        <p:txBody>
          <a:bodyPr/>
          <a:lstStyle/>
          <a:p>
            <a:r>
              <a:rPr lang="en-US"/>
              <a:t>Scale Invariant Detection</a:t>
            </a:r>
            <a:endParaRPr lang="ru-RU"/>
          </a:p>
        </p:txBody>
      </p:sp>
      <p:sp>
        <p:nvSpPr>
          <p:cNvPr id="33797" name="Rectangle 5"/>
          <p:cNvSpPr>
            <a:spLocks noGrp="1" noChangeArrowheads="1"/>
          </p:cNvSpPr>
          <p:nvPr>
            <p:ph type="body" idx="1"/>
          </p:nvPr>
        </p:nvSpPr>
        <p:spPr>
          <a:xfrm>
            <a:off x="2209800" y="1676400"/>
            <a:ext cx="7772400" cy="4114800"/>
          </a:xfrm>
        </p:spPr>
        <p:txBody>
          <a:bodyPr/>
          <a:lstStyle/>
          <a:p>
            <a:r>
              <a:rPr lang="en-US" sz="2000"/>
              <a:t>The problem: how do we choose corresponding circles </a:t>
            </a:r>
            <a:r>
              <a:rPr lang="en-US" sz="2000" b="1" i="1">
                <a:solidFill>
                  <a:srgbClr val="0033CC"/>
                </a:solidFill>
              </a:rPr>
              <a:t>independently</a:t>
            </a:r>
            <a:r>
              <a:rPr lang="en-US" sz="2000"/>
              <a:t> in each image?</a:t>
            </a:r>
          </a:p>
          <a:p>
            <a:endParaRPr lang="en-US" sz="2000"/>
          </a:p>
          <a:p>
            <a:r>
              <a:rPr lang="en-US" sz="2000"/>
              <a:t>Choose the scale of the “best” corner</a:t>
            </a:r>
          </a:p>
        </p:txBody>
      </p:sp>
      <p:sp>
        <p:nvSpPr>
          <p:cNvPr id="33798" name="Freeform 6"/>
          <p:cNvSpPr>
            <a:spLocks/>
          </p:cNvSpPr>
          <p:nvPr/>
        </p:nvSpPr>
        <p:spPr bwMode="auto">
          <a:xfrm>
            <a:off x="3581400" y="4546600"/>
            <a:ext cx="2743200" cy="2006600"/>
          </a:xfrm>
          <a:custGeom>
            <a:avLst/>
            <a:gdLst>
              <a:gd name="T0" fmla="*/ 0 w 1728"/>
              <a:gd name="T1" fmla="*/ 2006600 h 1264"/>
              <a:gd name="T2" fmla="*/ 152400 w 1728"/>
              <a:gd name="T3" fmla="*/ 635000 h 1264"/>
              <a:gd name="T4" fmla="*/ 685800 w 1728"/>
              <a:gd name="T5" fmla="*/ 101600 h 1264"/>
              <a:gd name="T6" fmla="*/ 1676400 w 1728"/>
              <a:gd name="T7" fmla="*/ 25400 h 1264"/>
              <a:gd name="T8" fmla="*/ 2743200 w 1728"/>
              <a:gd name="T9" fmla="*/ 25400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cap="flat" cmpd="sng">
            <a:solidFill>
              <a:schemeClr val="tx1"/>
            </a:solidFill>
            <a:prstDash val="solid"/>
            <a:round/>
            <a:headEnd/>
            <a:tailEnd/>
          </a:ln>
        </p:spPr>
        <p:txBody>
          <a:bodyPr/>
          <a:lstStyle/>
          <a:p>
            <a:endParaRPr lang="en-US"/>
          </a:p>
        </p:txBody>
      </p:sp>
      <p:sp>
        <p:nvSpPr>
          <p:cNvPr id="33799" name="Oval 7"/>
          <p:cNvSpPr>
            <a:spLocks noChangeArrowheads="1"/>
          </p:cNvSpPr>
          <p:nvPr/>
        </p:nvSpPr>
        <p:spPr bwMode="auto">
          <a:xfrm>
            <a:off x="4052888" y="4498975"/>
            <a:ext cx="381000" cy="381000"/>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33800" name="Oval 8"/>
          <p:cNvSpPr>
            <a:spLocks noChangeArrowheads="1"/>
          </p:cNvSpPr>
          <p:nvPr/>
        </p:nvSpPr>
        <p:spPr bwMode="auto">
          <a:xfrm>
            <a:off x="3852864" y="4318001"/>
            <a:ext cx="795337" cy="790575"/>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33801" name="Oval 9"/>
          <p:cNvSpPr>
            <a:spLocks noChangeArrowheads="1"/>
          </p:cNvSpPr>
          <p:nvPr/>
        </p:nvSpPr>
        <p:spPr bwMode="auto">
          <a:xfrm>
            <a:off x="3519488" y="4027488"/>
            <a:ext cx="1447800" cy="1371600"/>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33802" name="Oval 10"/>
          <p:cNvSpPr>
            <a:spLocks noChangeArrowheads="1"/>
          </p:cNvSpPr>
          <p:nvPr/>
        </p:nvSpPr>
        <p:spPr bwMode="auto">
          <a:xfrm>
            <a:off x="2971800" y="3460750"/>
            <a:ext cx="2514600" cy="2514600"/>
          </a:xfrm>
          <a:prstGeom prst="ellipse">
            <a:avLst/>
          </a:prstGeom>
          <a:solidFill>
            <a:schemeClr val="accent1">
              <a:alpha val="50195"/>
            </a:schemeClr>
          </a:solidFill>
          <a:ln w="25400">
            <a:solidFill>
              <a:srgbClr val="FF0000"/>
            </a:solidFill>
            <a:round/>
            <a:headEnd/>
            <a:tailEnd/>
          </a:ln>
        </p:spPr>
        <p:txBody>
          <a:bodyPr wrap="none" anchor="ctr"/>
          <a:lstStyle/>
          <a:p>
            <a:endParaRPr lang="en-US"/>
          </a:p>
        </p:txBody>
      </p:sp>
      <p:sp>
        <p:nvSpPr>
          <p:cNvPr id="33803" name="Freeform 11"/>
          <p:cNvSpPr>
            <a:spLocks noChangeAspect="1"/>
          </p:cNvSpPr>
          <p:nvPr/>
        </p:nvSpPr>
        <p:spPr bwMode="auto">
          <a:xfrm>
            <a:off x="8188326" y="4513264"/>
            <a:ext cx="498475" cy="363537"/>
          </a:xfrm>
          <a:custGeom>
            <a:avLst/>
            <a:gdLst>
              <a:gd name="T0" fmla="*/ 0 w 1728"/>
              <a:gd name="T1" fmla="*/ 363537 h 1264"/>
              <a:gd name="T2" fmla="*/ 27693 w 1728"/>
              <a:gd name="T3" fmla="*/ 115043 h 1264"/>
              <a:gd name="T4" fmla="*/ 124619 w 1728"/>
              <a:gd name="T5" fmla="*/ 18407 h 1264"/>
              <a:gd name="T6" fmla="*/ 304624 w 1728"/>
              <a:gd name="T7" fmla="*/ 4602 h 1264"/>
              <a:gd name="T8" fmla="*/ 498475 w 1728"/>
              <a:gd name="T9" fmla="*/ 46017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cap="flat" cmpd="sng">
            <a:solidFill>
              <a:schemeClr val="tx1"/>
            </a:solidFill>
            <a:prstDash val="solid"/>
            <a:round/>
            <a:headEnd/>
            <a:tailEnd/>
          </a:ln>
        </p:spPr>
        <p:txBody>
          <a:bodyPr/>
          <a:lstStyle/>
          <a:p>
            <a:endParaRPr lang="en-US"/>
          </a:p>
        </p:txBody>
      </p:sp>
      <p:sp>
        <p:nvSpPr>
          <p:cNvPr id="33804" name="Oval 12"/>
          <p:cNvSpPr>
            <a:spLocks noChangeArrowheads="1"/>
          </p:cNvSpPr>
          <p:nvPr/>
        </p:nvSpPr>
        <p:spPr bwMode="auto">
          <a:xfrm>
            <a:off x="7905750" y="4151314"/>
            <a:ext cx="795338" cy="790575"/>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33805" name="Oval 13"/>
          <p:cNvSpPr>
            <a:spLocks noChangeArrowheads="1"/>
          </p:cNvSpPr>
          <p:nvPr/>
        </p:nvSpPr>
        <p:spPr bwMode="auto">
          <a:xfrm>
            <a:off x="7572375" y="3860800"/>
            <a:ext cx="1447800" cy="1371600"/>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33806" name="Oval 14"/>
          <p:cNvSpPr>
            <a:spLocks noChangeArrowheads="1"/>
          </p:cNvSpPr>
          <p:nvPr/>
        </p:nvSpPr>
        <p:spPr bwMode="auto">
          <a:xfrm>
            <a:off x="7024688" y="3294063"/>
            <a:ext cx="2514600" cy="2514600"/>
          </a:xfrm>
          <a:prstGeom prst="ellipse">
            <a:avLst/>
          </a:prstGeom>
          <a:solidFill>
            <a:schemeClr val="accent1">
              <a:alpha val="50195"/>
            </a:schemeClr>
          </a:solidFill>
          <a:ln w="9525">
            <a:solidFill>
              <a:schemeClr val="tx1"/>
            </a:solidFill>
            <a:round/>
            <a:headEnd/>
            <a:tailEnd/>
          </a:ln>
        </p:spPr>
        <p:txBody>
          <a:bodyPr wrap="none" anchor="ctr"/>
          <a:lstStyle/>
          <a:p>
            <a:endParaRPr lang="en-US"/>
          </a:p>
        </p:txBody>
      </p:sp>
      <p:sp>
        <p:nvSpPr>
          <p:cNvPr id="33807" name="Oval 15"/>
          <p:cNvSpPr>
            <a:spLocks noChangeAspect="1" noChangeArrowheads="1"/>
          </p:cNvSpPr>
          <p:nvPr/>
        </p:nvSpPr>
        <p:spPr bwMode="auto">
          <a:xfrm>
            <a:off x="8077200" y="4316413"/>
            <a:ext cx="457200" cy="455612"/>
          </a:xfrm>
          <a:prstGeom prst="ellipse">
            <a:avLst/>
          </a:prstGeom>
          <a:solidFill>
            <a:schemeClr val="accent1">
              <a:alpha val="50195"/>
            </a:schemeClr>
          </a:solidFill>
          <a:ln w="25400">
            <a:solidFill>
              <a:srgbClr val="FF0000"/>
            </a:solidFill>
            <a:round/>
            <a:headEnd/>
            <a:tailEnd/>
          </a:ln>
        </p:spPr>
        <p:txBody>
          <a:bodyPr wrap="none" anchor="ctr"/>
          <a:lstStyle/>
          <a:p>
            <a:endParaRPr lang="en-US"/>
          </a:p>
        </p:txBody>
      </p:sp>
    </p:spTree>
    <p:extLst>
      <p:ext uri="{BB962C8B-B14F-4D97-AF65-F5344CB8AC3E}">
        <p14:creationId xmlns:p14="http://schemas.microsoft.com/office/powerpoint/2010/main" val="271954471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Feature selection</a:t>
            </a:r>
          </a:p>
        </p:txBody>
      </p:sp>
      <p:sp>
        <p:nvSpPr>
          <p:cNvPr id="34819" name="Rectangle 3"/>
          <p:cNvSpPr>
            <a:spLocks noGrp="1" noChangeArrowheads="1"/>
          </p:cNvSpPr>
          <p:nvPr>
            <p:ph type="body" idx="1"/>
          </p:nvPr>
        </p:nvSpPr>
        <p:spPr/>
        <p:txBody>
          <a:bodyPr/>
          <a:lstStyle/>
          <a:p>
            <a:pPr>
              <a:buClr>
                <a:srgbClr val="003399"/>
              </a:buClr>
            </a:pPr>
            <a:r>
              <a:rPr lang="en-US" sz="2000"/>
              <a:t>Distribute points evenly over the image</a:t>
            </a:r>
          </a:p>
        </p:txBody>
      </p:sp>
      <p:pic>
        <p:nvPicPr>
          <p:cNvPr id="651268" name="Picture 4" descr="adaptiveNMS1"/>
          <p:cNvPicPr>
            <a:picLocks noChangeAspect="1" noChangeArrowheads="1"/>
          </p:cNvPicPr>
          <p:nvPr/>
        </p:nvPicPr>
        <p:blipFill>
          <a:blip r:embed="rId2" cstate="print"/>
          <a:srcRect/>
          <a:stretch>
            <a:fillRect/>
          </a:stretch>
        </p:blipFill>
        <p:spPr bwMode="auto">
          <a:xfrm>
            <a:off x="3733800" y="2743200"/>
            <a:ext cx="4387850" cy="3282950"/>
          </a:xfrm>
          <a:prstGeom prst="rect">
            <a:avLst/>
          </a:prstGeom>
          <a:noFill/>
          <a:ln w="9525">
            <a:noFill/>
            <a:miter lim="800000"/>
            <a:headEnd/>
            <a:tailEnd/>
          </a:ln>
        </p:spPr>
      </p:pic>
      <p:pic>
        <p:nvPicPr>
          <p:cNvPr id="651269" name="Picture 5" descr="adaptiveNMS2"/>
          <p:cNvPicPr>
            <a:picLocks noChangeAspect="1" noChangeArrowheads="1"/>
          </p:cNvPicPr>
          <p:nvPr/>
        </p:nvPicPr>
        <p:blipFill>
          <a:blip r:embed="rId3" cstate="print"/>
          <a:srcRect/>
          <a:stretch>
            <a:fillRect/>
          </a:stretch>
        </p:blipFill>
        <p:spPr bwMode="auto">
          <a:xfrm>
            <a:off x="3735388" y="2741614"/>
            <a:ext cx="4387850" cy="3298825"/>
          </a:xfrm>
          <a:prstGeom prst="rect">
            <a:avLst/>
          </a:prstGeom>
          <a:noFill/>
          <a:ln w="9525">
            <a:noFill/>
            <a:miter lim="800000"/>
            <a:headEnd/>
            <a:tailEnd/>
          </a:ln>
        </p:spPr>
      </p:pic>
      <p:pic>
        <p:nvPicPr>
          <p:cNvPr id="651270" name="Picture 6" descr="adaptiveNMS3"/>
          <p:cNvPicPr>
            <a:picLocks noChangeAspect="1" noChangeArrowheads="1"/>
          </p:cNvPicPr>
          <p:nvPr/>
        </p:nvPicPr>
        <p:blipFill>
          <a:blip r:embed="rId4" cstate="print"/>
          <a:srcRect/>
          <a:stretch>
            <a:fillRect/>
          </a:stretch>
        </p:blipFill>
        <p:spPr bwMode="auto">
          <a:xfrm>
            <a:off x="3744913" y="2751138"/>
            <a:ext cx="4387850" cy="3282950"/>
          </a:xfrm>
          <a:prstGeom prst="rect">
            <a:avLst/>
          </a:prstGeom>
          <a:noFill/>
          <a:ln w="9525">
            <a:noFill/>
            <a:miter lim="800000"/>
            <a:headEnd/>
            <a:tailEnd/>
          </a:ln>
        </p:spPr>
      </p:pic>
      <p:pic>
        <p:nvPicPr>
          <p:cNvPr id="651271" name="Picture 7" descr="adaptiveNMS4"/>
          <p:cNvPicPr>
            <a:picLocks noChangeAspect="1" noChangeArrowheads="1"/>
          </p:cNvPicPr>
          <p:nvPr/>
        </p:nvPicPr>
        <p:blipFill>
          <a:blip r:embed="rId5" cstate="print"/>
          <a:srcRect/>
          <a:stretch>
            <a:fillRect/>
          </a:stretch>
        </p:blipFill>
        <p:spPr bwMode="auto">
          <a:xfrm>
            <a:off x="3744913" y="2735264"/>
            <a:ext cx="4387850" cy="3290887"/>
          </a:xfrm>
          <a:prstGeom prst="rect">
            <a:avLst/>
          </a:prstGeom>
          <a:noFill/>
          <a:ln w="9525">
            <a:noFill/>
            <a:miter lim="800000"/>
            <a:headEnd/>
            <a:tailEnd/>
          </a:ln>
        </p:spPr>
      </p:pic>
      <p:pic>
        <p:nvPicPr>
          <p:cNvPr id="651272" name="Picture 8" descr="adaptiveNMS5"/>
          <p:cNvPicPr>
            <a:picLocks noChangeAspect="1" noChangeArrowheads="1"/>
          </p:cNvPicPr>
          <p:nvPr/>
        </p:nvPicPr>
        <p:blipFill>
          <a:blip r:embed="rId6" cstate="print"/>
          <a:srcRect/>
          <a:stretch>
            <a:fillRect/>
          </a:stretch>
        </p:blipFill>
        <p:spPr bwMode="auto">
          <a:xfrm>
            <a:off x="3744914" y="2751138"/>
            <a:ext cx="4378325" cy="3289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12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2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12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12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p:txBody>
          <a:bodyPr/>
          <a:lstStyle/>
          <a:p>
            <a:r>
              <a:rPr lang="en-US" sz="3000"/>
              <a:t>Adaptive Non-maximal Suppression</a:t>
            </a:r>
          </a:p>
        </p:txBody>
      </p:sp>
      <p:sp>
        <p:nvSpPr>
          <p:cNvPr id="35843" name="Rectangle 4"/>
          <p:cNvSpPr>
            <a:spLocks noGrp="1" noChangeArrowheads="1"/>
          </p:cNvSpPr>
          <p:nvPr>
            <p:ph type="body" idx="1"/>
          </p:nvPr>
        </p:nvSpPr>
        <p:spPr/>
        <p:txBody>
          <a:bodyPr/>
          <a:lstStyle/>
          <a:p>
            <a:r>
              <a:rPr lang="en-US" sz="2000"/>
              <a:t>Desired: Fixed # of features per image</a:t>
            </a:r>
          </a:p>
          <a:p>
            <a:pPr lvl="1"/>
            <a:r>
              <a:rPr lang="en-US" sz="1800"/>
              <a:t>Want evenly distributed spatially…</a:t>
            </a:r>
          </a:p>
          <a:p>
            <a:pPr lvl="1"/>
            <a:r>
              <a:rPr lang="en-US" sz="1800"/>
              <a:t>Sort points by non-maximal suppression radius</a:t>
            </a:r>
            <a:br>
              <a:rPr lang="en-US" sz="1800"/>
            </a:br>
            <a:r>
              <a:rPr lang="en-US" sz="1800"/>
              <a:t>[Brown, Szeliski, Winder, CVPR’05]</a:t>
            </a:r>
          </a:p>
        </p:txBody>
      </p:sp>
      <p:pic>
        <p:nvPicPr>
          <p:cNvPr id="35844" name="Picture 9"/>
          <p:cNvPicPr>
            <a:picLocks noChangeAspect="1" noChangeArrowheads="1"/>
          </p:cNvPicPr>
          <p:nvPr/>
        </p:nvPicPr>
        <p:blipFill>
          <a:blip r:embed="rId2" cstate="print"/>
          <a:srcRect/>
          <a:stretch>
            <a:fillRect/>
          </a:stretch>
        </p:blipFill>
        <p:spPr bwMode="auto">
          <a:xfrm>
            <a:off x="3340100" y="2157413"/>
            <a:ext cx="5422900" cy="4640262"/>
          </a:xfrm>
          <a:prstGeom prst="rect">
            <a:avLst/>
          </a:prstGeom>
          <a:noFill/>
          <a:ln w="9525">
            <a:noFill/>
            <a:miter lim="800000"/>
            <a:headEnd/>
            <a:tailEnd/>
          </a:ln>
        </p:spPr>
      </p:pic>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Feature descriptors</a:t>
            </a:r>
          </a:p>
        </p:txBody>
      </p:sp>
      <p:sp>
        <p:nvSpPr>
          <p:cNvPr id="36867" name="Rectangle 3"/>
          <p:cNvSpPr>
            <a:spLocks noGrp="1" noChangeArrowheads="1"/>
          </p:cNvSpPr>
          <p:nvPr>
            <p:ph type="body" idx="1"/>
          </p:nvPr>
        </p:nvSpPr>
        <p:spPr/>
        <p:txBody>
          <a:bodyPr/>
          <a:lstStyle/>
          <a:p>
            <a:pPr>
              <a:spcBef>
                <a:spcPct val="0"/>
              </a:spcBef>
            </a:pPr>
            <a:r>
              <a:rPr lang="en-US"/>
              <a:t>We know how to detect points</a:t>
            </a:r>
          </a:p>
          <a:p>
            <a:pPr>
              <a:spcBef>
                <a:spcPct val="0"/>
              </a:spcBef>
            </a:pPr>
            <a:r>
              <a:rPr lang="en-US"/>
              <a:t>Next question: </a:t>
            </a:r>
            <a:r>
              <a:rPr lang="en-US" b="1">
                <a:solidFill>
                  <a:srgbClr val="FF0000"/>
                </a:solidFill>
              </a:rPr>
              <a:t>How to match them?</a:t>
            </a:r>
            <a:endParaRPr lang="ru-RU" b="1">
              <a:solidFill>
                <a:srgbClr val="FF0000"/>
              </a:solidFill>
            </a:endParaRPr>
          </a:p>
          <a:p>
            <a:endParaRPr lang="en-US"/>
          </a:p>
        </p:txBody>
      </p:sp>
      <p:pic>
        <p:nvPicPr>
          <p:cNvPr id="36868" name="Picture 4" descr="SIFT2"/>
          <p:cNvPicPr>
            <a:picLocks noChangeArrowheads="1"/>
          </p:cNvPicPr>
          <p:nvPr/>
        </p:nvPicPr>
        <p:blipFill>
          <a:blip r:embed="rId2" cstate="print"/>
          <a:srcRect/>
          <a:stretch>
            <a:fillRect/>
          </a:stretch>
        </p:blipFill>
        <p:spPr bwMode="auto">
          <a:xfrm>
            <a:off x="6184901" y="2562225"/>
            <a:ext cx="3675063" cy="2660650"/>
          </a:xfrm>
          <a:prstGeom prst="rect">
            <a:avLst/>
          </a:prstGeom>
          <a:noFill/>
          <a:ln w="9525">
            <a:noFill/>
            <a:miter lim="800000"/>
            <a:headEnd/>
            <a:tailEnd/>
          </a:ln>
        </p:spPr>
      </p:pic>
      <p:pic>
        <p:nvPicPr>
          <p:cNvPr id="36869" name="Picture 5" descr="SIFT1"/>
          <p:cNvPicPr>
            <a:picLocks noChangeAspect="1" noChangeArrowheads="1"/>
          </p:cNvPicPr>
          <p:nvPr/>
        </p:nvPicPr>
        <p:blipFill>
          <a:blip r:embed="rId3" cstate="print"/>
          <a:srcRect/>
          <a:stretch>
            <a:fillRect/>
          </a:stretch>
        </p:blipFill>
        <p:spPr bwMode="auto">
          <a:xfrm>
            <a:off x="2374901" y="2562226"/>
            <a:ext cx="3675063" cy="2663825"/>
          </a:xfrm>
          <a:prstGeom prst="rect">
            <a:avLst/>
          </a:prstGeom>
          <a:noFill/>
          <a:ln w="9525">
            <a:noFill/>
            <a:miter lim="800000"/>
            <a:headEnd/>
            <a:tailEnd/>
          </a:ln>
        </p:spPr>
      </p:pic>
      <p:sp>
        <p:nvSpPr>
          <p:cNvPr id="36870" name="Line 6"/>
          <p:cNvSpPr>
            <a:spLocks noChangeShapeType="1"/>
          </p:cNvSpPr>
          <p:nvPr/>
        </p:nvSpPr>
        <p:spPr bwMode="auto">
          <a:xfrm flipV="1">
            <a:off x="4813300" y="3362325"/>
            <a:ext cx="1905000" cy="152400"/>
          </a:xfrm>
          <a:prstGeom prst="line">
            <a:avLst/>
          </a:prstGeom>
          <a:noFill/>
          <a:ln w="28575">
            <a:solidFill>
              <a:srgbClr val="FF0000"/>
            </a:solidFill>
            <a:round/>
            <a:headEnd type="triangle" w="med" len="med"/>
            <a:tailEnd type="triangle"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36871" name="Line 7"/>
          <p:cNvSpPr>
            <a:spLocks noChangeShapeType="1"/>
          </p:cNvSpPr>
          <p:nvPr/>
        </p:nvSpPr>
        <p:spPr bwMode="auto">
          <a:xfrm>
            <a:off x="5756275" y="3632200"/>
            <a:ext cx="1816100" cy="14288"/>
          </a:xfrm>
          <a:prstGeom prst="line">
            <a:avLst/>
          </a:prstGeom>
          <a:noFill/>
          <a:ln w="28575">
            <a:solidFill>
              <a:srgbClr val="FF0000"/>
            </a:solidFill>
            <a:round/>
            <a:headEnd type="triangle" w="med" len="med"/>
            <a:tailEnd type="triangle"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36872" name="Line 8"/>
          <p:cNvSpPr>
            <a:spLocks noChangeShapeType="1"/>
          </p:cNvSpPr>
          <p:nvPr/>
        </p:nvSpPr>
        <p:spPr bwMode="auto">
          <a:xfrm flipV="1">
            <a:off x="5248276" y="4733926"/>
            <a:ext cx="1698625" cy="142875"/>
          </a:xfrm>
          <a:prstGeom prst="line">
            <a:avLst/>
          </a:prstGeom>
          <a:noFill/>
          <a:ln w="28575">
            <a:solidFill>
              <a:srgbClr val="FF0000"/>
            </a:solidFill>
            <a:round/>
            <a:headEnd type="triangle" w="med" len="med"/>
            <a:tailEnd type="triangle"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36873" name="Line 9"/>
          <p:cNvSpPr>
            <a:spLocks noChangeShapeType="1"/>
          </p:cNvSpPr>
          <p:nvPr/>
        </p:nvSpPr>
        <p:spPr bwMode="auto">
          <a:xfrm flipV="1">
            <a:off x="5705476" y="4276726"/>
            <a:ext cx="1736725" cy="41275"/>
          </a:xfrm>
          <a:prstGeom prst="line">
            <a:avLst/>
          </a:prstGeom>
          <a:noFill/>
          <a:ln w="28575">
            <a:solidFill>
              <a:srgbClr val="FF0000"/>
            </a:solidFill>
            <a:round/>
            <a:headEnd type="triangle" w="med" len="med"/>
            <a:tailEnd type="triangle"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36874" name="Line 10"/>
          <p:cNvSpPr>
            <a:spLocks noChangeShapeType="1"/>
          </p:cNvSpPr>
          <p:nvPr/>
        </p:nvSpPr>
        <p:spPr bwMode="auto">
          <a:xfrm flipV="1">
            <a:off x="4968876" y="3857626"/>
            <a:ext cx="1825625" cy="130175"/>
          </a:xfrm>
          <a:prstGeom prst="line">
            <a:avLst/>
          </a:prstGeom>
          <a:noFill/>
          <a:ln w="28575">
            <a:solidFill>
              <a:srgbClr val="FF0000"/>
            </a:solidFill>
            <a:round/>
            <a:headEnd type="triangle" w="med" len="med"/>
            <a:tailEnd type="triangle"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36875" name="Text Box 11"/>
          <p:cNvSpPr txBox="1">
            <a:spLocks noChangeArrowheads="1"/>
          </p:cNvSpPr>
          <p:nvPr/>
        </p:nvSpPr>
        <p:spPr bwMode="auto">
          <a:xfrm>
            <a:off x="5729288" y="2660650"/>
            <a:ext cx="793750" cy="1555750"/>
          </a:xfrm>
          <a:prstGeom prst="rect">
            <a:avLst/>
          </a:prstGeom>
          <a:noFill/>
          <a:ln w="9525">
            <a:noFill/>
            <a:miter lim="800000"/>
            <a:headEnd/>
            <a:tailEnd/>
          </a:ln>
        </p:spPr>
        <p:txBody>
          <a:bodyPr wrap="none">
            <a:spAutoFit/>
          </a:bodyPr>
          <a:lstStyle/>
          <a:p>
            <a:pPr algn="ctr" fontAlgn="base">
              <a:spcBef>
                <a:spcPct val="0"/>
              </a:spcBef>
              <a:spcAft>
                <a:spcPct val="0"/>
              </a:spcAft>
            </a:pPr>
            <a:r>
              <a:rPr lang="en-US" sz="9600" b="1">
                <a:solidFill>
                  <a:srgbClr val="FF0000"/>
                </a:solidFill>
                <a:latin typeface="Times New Roman" pitchFamily="18" charset="0"/>
                <a:cs typeface="Times New Roman" pitchFamily="18" charset="0"/>
              </a:rPr>
              <a:t>?</a:t>
            </a:r>
            <a:endParaRPr lang="ru-RU" sz="9600" b="1">
              <a:solidFill>
                <a:srgbClr val="FF0000"/>
              </a:solidFill>
              <a:latin typeface="Times New Roman" pitchFamily="18" charset="0"/>
              <a:cs typeface="Times New Roman" pitchFamily="18" charset="0"/>
            </a:endParaRPr>
          </a:p>
        </p:txBody>
      </p:sp>
      <p:sp>
        <p:nvSpPr>
          <p:cNvPr id="653324" name="Text Box 12"/>
          <p:cNvSpPr txBox="1">
            <a:spLocks noChangeArrowheads="1"/>
          </p:cNvSpPr>
          <p:nvPr/>
        </p:nvSpPr>
        <p:spPr bwMode="auto">
          <a:xfrm>
            <a:off x="2362200" y="5392738"/>
            <a:ext cx="7467600" cy="831850"/>
          </a:xfrm>
          <a:prstGeom prst="rect">
            <a:avLst/>
          </a:prstGeom>
          <a:noFill/>
          <a:ln w="9525">
            <a:solidFill>
              <a:srgbClr val="000099"/>
            </a:solidFill>
            <a:miter lim="800000"/>
            <a:headEnd/>
            <a:tailEnd/>
          </a:ln>
        </p:spPr>
        <p:txBody>
          <a:bodyPr>
            <a:spAutoFit/>
          </a:bodyPr>
          <a:lstStyle/>
          <a:p>
            <a:pPr marL="457200" indent="-457200" fontAlgn="base">
              <a:spcBef>
                <a:spcPct val="0"/>
              </a:spcBef>
              <a:spcAft>
                <a:spcPct val="0"/>
              </a:spcAft>
            </a:pPr>
            <a:r>
              <a:rPr lang="en-US" sz="2400">
                <a:solidFill>
                  <a:srgbClr val="000099"/>
                </a:solidFill>
                <a:latin typeface="Times New Roman" pitchFamily="18" charset="0"/>
                <a:cs typeface="Times New Roman" pitchFamily="18" charset="0"/>
              </a:rPr>
              <a:t>Point descriptor should be:</a:t>
            </a:r>
          </a:p>
          <a:p>
            <a:pPr marL="914400" lvl="1" indent="-457200" fontAlgn="base">
              <a:spcBef>
                <a:spcPct val="0"/>
              </a:spcBef>
              <a:spcAft>
                <a:spcPct val="0"/>
              </a:spcAft>
              <a:buFontTx/>
              <a:buAutoNum type="arabicPeriod"/>
            </a:pPr>
            <a:r>
              <a:rPr lang="en-US" sz="2400">
                <a:solidFill>
                  <a:srgbClr val="000099"/>
                </a:solidFill>
                <a:latin typeface="Times New Roman" pitchFamily="18" charset="0"/>
                <a:cs typeface="Times New Roman" pitchFamily="18" charset="0"/>
              </a:rPr>
              <a:t>Invariant		2.  Distinctive</a:t>
            </a:r>
            <a:endParaRPr lang="ru-RU" sz="2400">
              <a:solidFill>
                <a:srgbClr val="000099"/>
              </a:solidFill>
              <a:latin typeface="Times New Roman" pitchFamily="18" charset="0"/>
              <a:cs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33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24" grpId="0" animBg="1" autoUpdateAnimBg="0"/>
    </p:bldLst>
  </p:timing>
</p:sld>
</file>

<file path=ppt/slides/slide2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311400" y="0"/>
            <a:ext cx="7772400" cy="1143000"/>
          </a:xfrm>
        </p:spPr>
        <p:txBody>
          <a:bodyPr/>
          <a:lstStyle/>
          <a:p>
            <a:r>
              <a:rPr lang="en-US"/>
              <a:t>Descriptors Invariant to Rotation</a:t>
            </a:r>
            <a:endParaRPr lang="ru-RU"/>
          </a:p>
        </p:txBody>
      </p:sp>
      <p:sp>
        <p:nvSpPr>
          <p:cNvPr id="37891" name="Text Box 3"/>
          <p:cNvSpPr>
            <a:spLocks noGrp="1" noChangeArrowheads="1"/>
          </p:cNvSpPr>
          <p:nvPr>
            <p:ph type="body" idx="1"/>
          </p:nvPr>
        </p:nvSpPr>
        <p:spPr>
          <a:xfrm>
            <a:off x="2309814" y="1195389"/>
            <a:ext cx="7570787" cy="600075"/>
          </a:xfrm>
          <a:noFill/>
        </p:spPr>
        <p:txBody>
          <a:bodyPr/>
          <a:lstStyle/>
          <a:p>
            <a:pPr>
              <a:spcBef>
                <a:spcPct val="0"/>
              </a:spcBef>
            </a:pPr>
            <a:r>
              <a:rPr lang="en-US" sz="2000">
                <a:solidFill>
                  <a:srgbClr val="000099"/>
                </a:solidFill>
              </a:rPr>
              <a:t>Find local orientation</a:t>
            </a:r>
            <a:endParaRPr lang="ru-RU" sz="2000" b="1" i="1">
              <a:solidFill>
                <a:srgbClr val="FF0000"/>
              </a:solidFill>
            </a:endParaRPr>
          </a:p>
        </p:txBody>
      </p:sp>
      <p:sp>
        <p:nvSpPr>
          <p:cNvPr id="37892" name="Text Box 4"/>
          <p:cNvSpPr txBox="1">
            <a:spLocks noChangeArrowheads="1"/>
          </p:cNvSpPr>
          <p:nvPr/>
        </p:nvSpPr>
        <p:spPr bwMode="auto">
          <a:xfrm>
            <a:off x="3332163" y="1779588"/>
            <a:ext cx="3962400" cy="457200"/>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srgbClr val="000000"/>
                </a:solidFill>
                <a:latin typeface="Times New Roman" pitchFamily="18" charset="0"/>
                <a:cs typeface="Times New Roman" pitchFamily="18" charset="0"/>
              </a:rPr>
              <a:t>Dominant direction of gradient</a:t>
            </a:r>
            <a:endParaRPr lang="ru-RU" sz="2400">
              <a:solidFill>
                <a:srgbClr val="000000"/>
              </a:solidFill>
              <a:latin typeface="Times New Roman" pitchFamily="18" charset="0"/>
              <a:cs typeface="Times New Roman" pitchFamily="18" charset="0"/>
            </a:endParaRPr>
          </a:p>
        </p:txBody>
      </p:sp>
      <p:sp>
        <p:nvSpPr>
          <p:cNvPr id="658437" name="Rectangle 5"/>
          <p:cNvSpPr>
            <a:spLocks noChangeArrowheads="1"/>
          </p:cNvSpPr>
          <p:nvPr/>
        </p:nvSpPr>
        <p:spPr bwMode="auto">
          <a:xfrm>
            <a:off x="5892800" y="2305051"/>
            <a:ext cx="1030288" cy="930275"/>
          </a:xfrm>
          <a:prstGeom prst="rect">
            <a:avLst/>
          </a:prstGeom>
          <a:gradFill rotWithShape="0">
            <a:gsLst>
              <a:gs pos="0">
                <a:schemeClr val="accent1">
                  <a:gamma/>
                  <a:shade val="0"/>
                  <a:invGamma/>
                </a:schemeClr>
              </a:gs>
              <a:gs pos="100000">
                <a:schemeClr val="accent1"/>
              </a:gs>
            </a:gsLst>
            <a:lin ang="18900000" scaled="1"/>
          </a:gradFill>
          <a:ln w="9525">
            <a:solidFill>
              <a:schemeClr val="tx1"/>
            </a:solidFill>
            <a:miter lim="800000"/>
            <a:headEnd/>
            <a:tailEnd/>
          </a:ln>
          <a:effectLst/>
        </p:spPr>
        <p:txBody>
          <a:bodyPr wrap="none" anchor="ctr"/>
          <a:lstStyle/>
          <a:p>
            <a:pPr eaLnBrk="0" fontAlgn="base" hangingPunct="0">
              <a:spcBef>
                <a:spcPct val="0"/>
              </a:spcBef>
              <a:spcAft>
                <a:spcPct val="0"/>
              </a:spcAft>
              <a:defRPr/>
            </a:pPr>
            <a:endParaRPr lang="en-US" sz="2400" b="1">
              <a:solidFill>
                <a:srgbClr val="000000"/>
              </a:solidFill>
              <a:latin typeface="Times New Roman" pitchFamily="18" charset="0"/>
            </a:endParaRPr>
          </a:p>
        </p:txBody>
      </p:sp>
      <p:sp>
        <p:nvSpPr>
          <p:cNvPr id="658438" name="Rectangle 6"/>
          <p:cNvSpPr>
            <a:spLocks noChangeArrowheads="1"/>
          </p:cNvSpPr>
          <p:nvPr/>
        </p:nvSpPr>
        <p:spPr bwMode="auto">
          <a:xfrm>
            <a:off x="4411664" y="2319339"/>
            <a:ext cx="1030287" cy="930275"/>
          </a:xfrm>
          <a:prstGeom prst="rect">
            <a:avLst/>
          </a:prstGeom>
          <a:gradFill rotWithShape="0">
            <a:gsLst>
              <a:gs pos="0">
                <a:schemeClr val="accent1"/>
              </a:gs>
              <a:gs pos="100000">
                <a:schemeClr val="accent1">
                  <a:gamma/>
                  <a:shade val="0"/>
                  <a:invGamma/>
                </a:schemeClr>
              </a:gs>
            </a:gsLst>
            <a:lin ang="5400000" scaled="1"/>
          </a:gradFill>
          <a:ln w="9525">
            <a:solidFill>
              <a:schemeClr val="tx1"/>
            </a:solidFill>
            <a:miter lim="800000"/>
            <a:headEnd/>
            <a:tailEnd/>
          </a:ln>
          <a:effectLst/>
        </p:spPr>
        <p:txBody>
          <a:bodyPr wrap="none" anchor="ctr"/>
          <a:lstStyle/>
          <a:p>
            <a:pPr eaLnBrk="0" fontAlgn="base" hangingPunct="0">
              <a:spcBef>
                <a:spcPct val="0"/>
              </a:spcBef>
              <a:spcAft>
                <a:spcPct val="0"/>
              </a:spcAft>
              <a:defRPr/>
            </a:pPr>
            <a:endParaRPr lang="en-US" sz="2400" b="1">
              <a:solidFill>
                <a:srgbClr val="000000"/>
              </a:solidFill>
              <a:latin typeface="Times New Roman" pitchFamily="18" charset="0"/>
            </a:endParaRPr>
          </a:p>
        </p:txBody>
      </p:sp>
      <p:sp>
        <p:nvSpPr>
          <p:cNvPr id="37895" name="Line 7"/>
          <p:cNvSpPr>
            <a:spLocks noChangeShapeType="1"/>
          </p:cNvSpPr>
          <p:nvPr/>
        </p:nvSpPr>
        <p:spPr bwMode="auto">
          <a:xfrm flipV="1">
            <a:off x="4935538" y="2422526"/>
            <a:ext cx="0" cy="434975"/>
          </a:xfrm>
          <a:prstGeom prst="line">
            <a:avLst/>
          </a:prstGeom>
          <a:noFill/>
          <a:ln w="38100">
            <a:solidFill>
              <a:srgbClr val="FFFF99"/>
            </a:solidFill>
            <a:round/>
            <a:headEnd/>
            <a:tailEnd type="stealth"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37896" name="Line 8"/>
          <p:cNvSpPr>
            <a:spLocks noChangeShapeType="1"/>
          </p:cNvSpPr>
          <p:nvPr/>
        </p:nvSpPr>
        <p:spPr bwMode="auto">
          <a:xfrm flipV="1">
            <a:off x="6329363" y="2481263"/>
            <a:ext cx="349250" cy="361950"/>
          </a:xfrm>
          <a:prstGeom prst="line">
            <a:avLst/>
          </a:prstGeom>
          <a:noFill/>
          <a:ln w="38100">
            <a:solidFill>
              <a:srgbClr val="FFFF99"/>
            </a:solidFill>
            <a:round/>
            <a:headEnd/>
            <a:tailEnd type="stealth"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37897" name="Text Box 9"/>
          <p:cNvSpPr txBox="1">
            <a:spLocks noChangeArrowheads="1"/>
          </p:cNvSpPr>
          <p:nvPr/>
        </p:nvSpPr>
        <p:spPr bwMode="auto">
          <a:xfrm>
            <a:off x="2251075" y="3560764"/>
            <a:ext cx="7627938" cy="904875"/>
          </a:xfrm>
          <a:prstGeom prst="rect">
            <a:avLst/>
          </a:prstGeom>
          <a:noFill/>
          <a:ln w="9525">
            <a:noFill/>
            <a:miter lim="800000"/>
            <a:headEnd/>
            <a:tailEnd/>
          </a:ln>
        </p:spPr>
        <p:txBody>
          <a:bodyPr/>
          <a:lstStyle/>
          <a:p>
            <a:pPr marL="342900" indent="-342900" fontAlgn="base">
              <a:spcBef>
                <a:spcPct val="0"/>
              </a:spcBef>
              <a:spcAft>
                <a:spcPct val="0"/>
              </a:spcAft>
              <a:buFontTx/>
              <a:buChar char="•"/>
            </a:pPr>
            <a:r>
              <a:rPr lang="en-US" sz="2800">
                <a:solidFill>
                  <a:srgbClr val="000099"/>
                </a:solidFill>
                <a:latin typeface="Times New Roman" pitchFamily="18" charset="0"/>
                <a:cs typeface="Times New Roman" pitchFamily="18" charset="0"/>
              </a:rPr>
              <a:t>Extract image patches relative to this orientation</a:t>
            </a:r>
            <a:endParaRPr lang="ru-RU" sz="2800" b="1" i="1">
              <a:solidFill>
                <a:srgbClr val="FF0000"/>
              </a:solidFill>
              <a:latin typeface="Times New Roman" pitchFamily="18" charset="0"/>
              <a:cs typeface="Times New Roman" pitchFamily="18" charset="0"/>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Multi-Scale Oriented Patches</a:t>
            </a:r>
          </a:p>
        </p:txBody>
      </p:sp>
      <p:sp>
        <p:nvSpPr>
          <p:cNvPr id="655363" name="Rectangle 3"/>
          <p:cNvSpPr>
            <a:spLocks noGrp="1" noChangeArrowheads="1"/>
          </p:cNvSpPr>
          <p:nvPr>
            <p:ph type="body" idx="1"/>
          </p:nvPr>
        </p:nvSpPr>
        <p:spPr/>
        <p:txBody>
          <a:bodyPr/>
          <a:lstStyle/>
          <a:p>
            <a:r>
              <a:rPr lang="en-US" dirty="0"/>
              <a:t>Interest points</a:t>
            </a:r>
          </a:p>
          <a:p>
            <a:pPr lvl="1"/>
            <a:r>
              <a:rPr lang="en-US" dirty="0"/>
              <a:t>Multi-scale Harris corners</a:t>
            </a:r>
          </a:p>
          <a:p>
            <a:pPr lvl="1"/>
            <a:r>
              <a:rPr lang="en-US" dirty="0"/>
              <a:t>Orientation from blurred gradient</a:t>
            </a:r>
          </a:p>
          <a:p>
            <a:pPr lvl="1"/>
            <a:r>
              <a:rPr lang="en-US" dirty="0"/>
              <a:t>Geometrically invariant to rotation</a:t>
            </a:r>
          </a:p>
          <a:p>
            <a:r>
              <a:rPr lang="en-US" dirty="0"/>
              <a:t>Descriptor vector</a:t>
            </a:r>
          </a:p>
          <a:p>
            <a:pPr lvl="1"/>
            <a:r>
              <a:rPr lang="en-US" dirty="0"/>
              <a:t>Bias/gain normalized sampling of local patch (8x8)</a:t>
            </a:r>
          </a:p>
          <a:p>
            <a:pPr lvl="1"/>
            <a:r>
              <a:rPr lang="en-US" dirty="0" err="1"/>
              <a:t>Photometrically</a:t>
            </a:r>
            <a:r>
              <a:rPr lang="en-US" dirty="0"/>
              <a:t> invariant to affine changes in intensity</a:t>
            </a:r>
          </a:p>
          <a:p>
            <a:r>
              <a:rPr lang="en-US" dirty="0"/>
              <a:t>[Brown, </a:t>
            </a:r>
            <a:r>
              <a:rPr lang="en-US" dirty="0" err="1"/>
              <a:t>Szeliski</a:t>
            </a:r>
            <a:r>
              <a:rPr lang="en-US" dirty="0"/>
              <a:t>, Winder, CVPR’2005]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5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536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536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5536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536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5536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553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3" grpId="0" build="p"/>
    </p:bldLst>
  </p:timing>
</p:sld>
</file>

<file path=ppt/slides/slide2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Descriptor Vector</a:t>
            </a:r>
          </a:p>
        </p:txBody>
      </p:sp>
      <p:sp>
        <p:nvSpPr>
          <p:cNvPr id="39939" name="Rectangle 3"/>
          <p:cNvSpPr>
            <a:spLocks noGrp="1" noChangeArrowheads="1"/>
          </p:cNvSpPr>
          <p:nvPr>
            <p:ph type="body" idx="1"/>
          </p:nvPr>
        </p:nvSpPr>
        <p:spPr/>
        <p:txBody>
          <a:bodyPr/>
          <a:lstStyle/>
          <a:p>
            <a:pPr>
              <a:buClr>
                <a:srgbClr val="003399"/>
              </a:buClr>
            </a:pPr>
            <a:r>
              <a:rPr lang="en-US"/>
              <a:t>Orientation = blurred gradient</a:t>
            </a:r>
          </a:p>
          <a:p>
            <a:pPr>
              <a:buClr>
                <a:srgbClr val="003399"/>
              </a:buClr>
            </a:pPr>
            <a:r>
              <a:rPr lang="en-US"/>
              <a:t>Rotation Invariant Frame</a:t>
            </a:r>
          </a:p>
          <a:p>
            <a:pPr lvl="1">
              <a:buClr>
                <a:srgbClr val="003399"/>
              </a:buClr>
            </a:pPr>
            <a:r>
              <a:rPr lang="en-US"/>
              <a:t>Scale-space position (x, y, s) + orientation (</a:t>
            </a:r>
            <a:r>
              <a:rPr lang="en-US">
                <a:latin typeface="Symbol" pitchFamily="18" charset="2"/>
                <a:sym typeface="Symbol" pitchFamily="18" charset="2"/>
              </a:rPr>
              <a:t></a:t>
            </a:r>
            <a:r>
              <a:rPr lang="en-US"/>
              <a:t>)</a:t>
            </a:r>
          </a:p>
        </p:txBody>
      </p:sp>
      <p:pic>
        <p:nvPicPr>
          <p:cNvPr id="39940" name="Picture 4" descr="matierb1"/>
          <p:cNvPicPr>
            <a:picLocks noChangeAspect="1" noChangeArrowheads="1"/>
          </p:cNvPicPr>
          <p:nvPr/>
        </p:nvPicPr>
        <p:blipFill>
          <a:blip r:embed="rId2" cstate="print"/>
          <a:srcRect/>
          <a:stretch>
            <a:fillRect/>
          </a:stretch>
        </p:blipFill>
        <p:spPr bwMode="auto">
          <a:xfrm>
            <a:off x="3581401" y="3200401"/>
            <a:ext cx="4962525" cy="3495675"/>
          </a:xfrm>
          <a:prstGeom prst="rect">
            <a:avLst/>
          </a:prstGeom>
          <a:noFill/>
          <a:ln w="9525">
            <a:noFill/>
            <a:miter lim="800000"/>
            <a:headEnd/>
            <a:tailEnd/>
          </a:ln>
        </p:spPr>
      </p:pic>
    </p:spTree>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Detections at multiple scales</a:t>
            </a:r>
          </a:p>
        </p:txBody>
      </p:sp>
      <p:pic>
        <p:nvPicPr>
          <p:cNvPr id="40963" name="Picture 3"/>
          <p:cNvPicPr>
            <a:picLocks noChangeAspect="1" noChangeArrowheads="1"/>
          </p:cNvPicPr>
          <p:nvPr/>
        </p:nvPicPr>
        <p:blipFill>
          <a:blip r:embed="rId2" cstate="print"/>
          <a:srcRect/>
          <a:stretch>
            <a:fillRect/>
          </a:stretch>
        </p:blipFill>
        <p:spPr bwMode="auto">
          <a:xfrm>
            <a:off x="1466850" y="1443038"/>
            <a:ext cx="9124950" cy="4652962"/>
          </a:xfrm>
          <a:prstGeom prst="rect">
            <a:avLst/>
          </a:prstGeom>
          <a:noFill/>
          <a:ln w="9525">
            <a:noFill/>
            <a:miter lim="800000"/>
            <a:headEnd/>
            <a:tailEnd/>
          </a:ln>
        </p:spPr>
      </p:pic>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986" name="Picture 2" descr="matierb1"/>
          <p:cNvPicPr>
            <a:picLocks noChangeAspect="1" noChangeArrowheads="1"/>
          </p:cNvPicPr>
          <p:nvPr/>
        </p:nvPicPr>
        <p:blipFill>
          <a:blip r:embed="rId2" cstate="print"/>
          <a:srcRect/>
          <a:stretch>
            <a:fillRect/>
          </a:stretch>
        </p:blipFill>
        <p:spPr bwMode="auto">
          <a:xfrm>
            <a:off x="3581401" y="3200401"/>
            <a:ext cx="4962525" cy="3495675"/>
          </a:xfrm>
          <a:prstGeom prst="rect">
            <a:avLst/>
          </a:prstGeom>
          <a:noFill/>
          <a:ln w="9525">
            <a:noFill/>
            <a:miter lim="800000"/>
            <a:headEnd/>
            <a:tailEnd/>
          </a:ln>
        </p:spPr>
      </p:pic>
      <p:sp>
        <p:nvSpPr>
          <p:cNvPr id="41987" name="Rectangle 3"/>
          <p:cNvSpPr>
            <a:spLocks noGrp="1" noChangeArrowheads="1"/>
          </p:cNvSpPr>
          <p:nvPr>
            <p:ph type="title"/>
          </p:nvPr>
        </p:nvSpPr>
        <p:spPr/>
        <p:txBody>
          <a:bodyPr/>
          <a:lstStyle/>
          <a:p>
            <a:r>
              <a:rPr lang="en-US"/>
              <a:t>MOPS descriptor vector</a:t>
            </a:r>
          </a:p>
        </p:txBody>
      </p:sp>
      <p:sp>
        <p:nvSpPr>
          <p:cNvPr id="41988" name="Rectangle 4"/>
          <p:cNvSpPr>
            <a:spLocks noGrp="1" noChangeArrowheads="1"/>
          </p:cNvSpPr>
          <p:nvPr>
            <p:ph type="body" idx="1"/>
          </p:nvPr>
        </p:nvSpPr>
        <p:spPr/>
        <p:txBody>
          <a:bodyPr/>
          <a:lstStyle/>
          <a:p>
            <a:r>
              <a:rPr lang="en-US"/>
              <a:t>8x8 oriented patch</a:t>
            </a:r>
          </a:p>
          <a:p>
            <a:pPr lvl="1"/>
            <a:r>
              <a:rPr lang="en-US"/>
              <a:t>Sampled at 5 x scale</a:t>
            </a:r>
          </a:p>
          <a:p>
            <a:r>
              <a:rPr lang="en-US"/>
              <a:t>Bias/gain normalisation:  I’ = (I – </a:t>
            </a:r>
            <a:r>
              <a:rPr lang="en-US">
                <a:latin typeface="Symbol" pitchFamily="18" charset="2"/>
                <a:sym typeface="Symbol" pitchFamily="18" charset="2"/>
              </a:rPr>
              <a:t></a:t>
            </a:r>
            <a:r>
              <a:rPr lang="en-US"/>
              <a:t>)/</a:t>
            </a:r>
            <a:r>
              <a:rPr lang="en-US">
                <a:latin typeface="Symbol" pitchFamily="18" charset="2"/>
                <a:sym typeface="Symbol" pitchFamily="18" charset="2"/>
              </a:rPr>
              <a:t></a:t>
            </a:r>
          </a:p>
        </p:txBody>
      </p:sp>
      <p:pic>
        <p:nvPicPr>
          <p:cNvPr id="41989" name="Picture 5" descr="matierbf1"/>
          <p:cNvPicPr>
            <a:picLocks noChangeAspect="1" noChangeArrowheads="1"/>
          </p:cNvPicPr>
          <p:nvPr/>
        </p:nvPicPr>
        <p:blipFill>
          <a:blip r:embed="rId3" cstate="print"/>
          <a:srcRect/>
          <a:stretch>
            <a:fillRect/>
          </a:stretch>
        </p:blipFill>
        <p:spPr bwMode="auto">
          <a:xfrm>
            <a:off x="7023100" y="4484688"/>
            <a:ext cx="1982788" cy="1987550"/>
          </a:xfrm>
          <a:prstGeom prst="rect">
            <a:avLst/>
          </a:prstGeom>
          <a:noFill/>
          <a:ln w="9525">
            <a:noFill/>
            <a:miter lim="800000"/>
            <a:headEnd/>
            <a:tailEnd/>
          </a:ln>
        </p:spPr>
      </p:pic>
      <p:sp>
        <p:nvSpPr>
          <p:cNvPr id="41990" name="Line 6"/>
          <p:cNvSpPr>
            <a:spLocks noChangeShapeType="1"/>
          </p:cNvSpPr>
          <p:nvPr/>
        </p:nvSpPr>
        <p:spPr bwMode="auto">
          <a:xfrm>
            <a:off x="7010401" y="4191000"/>
            <a:ext cx="1990725" cy="1588"/>
          </a:xfrm>
          <a:prstGeom prst="line">
            <a:avLst/>
          </a:prstGeom>
          <a:noFill/>
          <a:ln w="50800">
            <a:solidFill>
              <a:srgbClr val="0000FF"/>
            </a:solidFill>
            <a:round/>
            <a:headEnd type="triangle" w="lg" len="med"/>
            <a:tailEnd type="triangle" w="lg"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41991" name="Line 7"/>
          <p:cNvSpPr>
            <a:spLocks noChangeShapeType="1"/>
          </p:cNvSpPr>
          <p:nvPr/>
        </p:nvSpPr>
        <p:spPr bwMode="auto">
          <a:xfrm>
            <a:off x="5867400" y="3944939"/>
            <a:ext cx="596900" cy="123825"/>
          </a:xfrm>
          <a:prstGeom prst="line">
            <a:avLst/>
          </a:prstGeom>
          <a:noFill/>
          <a:ln w="31750">
            <a:solidFill>
              <a:srgbClr val="0000FF"/>
            </a:solidFill>
            <a:round/>
            <a:headEnd type="triangle" w="lg" len="med"/>
            <a:tailEnd type="triangle" w="lg"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41992" name="Text Box 8"/>
          <p:cNvSpPr txBox="1">
            <a:spLocks noChangeArrowheads="1"/>
          </p:cNvSpPr>
          <p:nvPr/>
        </p:nvSpPr>
        <p:spPr bwMode="auto">
          <a:xfrm>
            <a:off x="7391401" y="3657601"/>
            <a:ext cx="1166813" cy="396875"/>
          </a:xfrm>
          <a:prstGeom prst="rect">
            <a:avLst/>
          </a:prstGeom>
          <a:noFill/>
          <a:ln w="38100">
            <a:noFill/>
            <a:miter lim="800000"/>
            <a:headEnd type="none" w="lg" len="med"/>
            <a:tailEnd type="none" w="lg" len="med"/>
          </a:ln>
        </p:spPr>
        <p:txBody>
          <a:bodyPr wrap="none">
            <a:spAutoFit/>
          </a:bodyPr>
          <a:lstStyle/>
          <a:p>
            <a:pPr fontAlgn="base">
              <a:spcBef>
                <a:spcPct val="0"/>
              </a:spcBef>
              <a:spcAft>
                <a:spcPct val="0"/>
              </a:spcAft>
            </a:pPr>
            <a:r>
              <a:rPr lang="en-US" sz="2000">
                <a:solidFill>
                  <a:srgbClr val="CCECFF"/>
                </a:solidFill>
                <a:latin typeface="Verdana" pitchFamily="34" charset="0"/>
              </a:rPr>
              <a:t>8 pixels</a:t>
            </a:r>
          </a:p>
        </p:txBody>
      </p:sp>
      <p:sp>
        <p:nvSpPr>
          <p:cNvPr id="41993" name="Text Box 9"/>
          <p:cNvSpPr txBox="1">
            <a:spLocks noChangeArrowheads="1"/>
          </p:cNvSpPr>
          <p:nvPr/>
        </p:nvSpPr>
        <p:spPr bwMode="auto">
          <a:xfrm rot="720000">
            <a:off x="5715000" y="3657600"/>
            <a:ext cx="1098550" cy="336550"/>
          </a:xfrm>
          <a:prstGeom prst="rect">
            <a:avLst/>
          </a:prstGeom>
          <a:noFill/>
          <a:ln w="38100">
            <a:noFill/>
            <a:miter lim="800000"/>
            <a:headEnd type="none" w="lg" len="med"/>
            <a:tailEnd type="none" w="lg" len="med"/>
          </a:ln>
        </p:spPr>
        <p:txBody>
          <a:bodyPr wrap="none">
            <a:spAutoFit/>
          </a:bodyPr>
          <a:lstStyle/>
          <a:p>
            <a:pPr fontAlgn="base">
              <a:spcBef>
                <a:spcPct val="0"/>
              </a:spcBef>
              <a:spcAft>
                <a:spcPct val="0"/>
              </a:spcAft>
            </a:pPr>
            <a:r>
              <a:rPr lang="en-US" sz="1600">
                <a:solidFill>
                  <a:srgbClr val="CCECFF"/>
                </a:solidFill>
                <a:latin typeface="Verdana" pitchFamily="34" charset="0"/>
              </a:rPr>
              <a:t>40 pixels</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Feature matching</a:t>
            </a:r>
          </a:p>
        </p:txBody>
      </p:sp>
      <p:pic>
        <p:nvPicPr>
          <p:cNvPr id="43011" name="Picture 3"/>
          <p:cNvPicPr>
            <a:picLocks noChangeAspect="1" noChangeArrowheads="1"/>
          </p:cNvPicPr>
          <p:nvPr/>
        </p:nvPicPr>
        <p:blipFill>
          <a:blip r:embed="rId2" cstate="print"/>
          <a:srcRect l="14285" t="8487" r="9428" b="11046"/>
          <a:stretch>
            <a:fillRect/>
          </a:stretch>
        </p:blipFill>
        <p:spPr bwMode="auto">
          <a:xfrm>
            <a:off x="2209801" y="990600"/>
            <a:ext cx="3662363" cy="2897188"/>
          </a:xfrm>
          <a:prstGeom prst="rect">
            <a:avLst/>
          </a:prstGeom>
          <a:noFill/>
          <a:ln w="9525">
            <a:noFill/>
            <a:miter lim="800000"/>
            <a:headEnd/>
            <a:tailEnd/>
          </a:ln>
        </p:spPr>
      </p:pic>
      <p:pic>
        <p:nvPicPr>
          <p:cNvPr id="43012" name="Picture 4"/>
          <p:cNvPicPr>
            <a:picLocks noChangeAspect="1" noChangeArrowheads="1"/>
          </p:cNvPicPr>
          <p:nvPr/>
        </p:nvPicPr>
        <p:blipFill>
          <a:blip r:embed="rId3" cstate="print"/>
          <a:srcRect l="13142" t="7619" r="9428" b="11807"/>
          <a:stretch>
            <a:fillRect/>
          </a:stretch>
        </p:blipFill>
        <p:spPr bwMode="auto">
          <a:xfrm>
            <a:off x="6135688" y="990600"/>
            <a:ext cx="3721100" cy="2903538"/>
          </a:xfrm>
          <a:prstGeom prst="rect">
            <a:avLst/>
          </a:prstGeom>
          <a:noFill/>
          <a:ln w="9525">
            <a:noFill/>
            <a:miter lim="800000"/>
            <a:headEnd/>
            <a:tailEnd/>
          </a:ln>
        </p:spPr>
      </p:pic>
      <p:pic>
        <p:nvPicPr>
          <p:cNvPr id="43013" name="Picture 5"/>
          <p:cNvPicPr>
            <a:picLocks noChangeAspect="1" noChangeArrowheads="1"/>
          </p:cNvPicPr>
          <p:nvPr/>
        </p:nvPicPr>
        <p:blipFill>
          <a:blip r:embed="rId4" cstate="print"/>
          <a:srcRect l="11906" t="10825" r="12073" b="10780"/>
          <a:stretch>
            <a:fillRect/>
          </a:stretch>
        </p:blipFill>
        <p:spPr bwMode="auto">
          <a:xfrm>
            <a:off x="2590801" y="3962400"/>
            <a:ext cx="2898775" cy="2840038"/>
          </a:xfrm>
          <a:prstGeom prst="rect">
            <a:avLst/>
          </a:prstGeom>
          <a:noFill/>
          <a:ln w="9525">
            <a:noFill/>
            <a:miter lim="800000"/>
            <a:headEnd/>
            <a:tailEnd/>
          </a:ln>
        </p:spPr>
      </p:pic>
      <p:pic>
        <p:nvPicPr>
          <p:cNvPr id="43014" name="Picture 6"/>
          <p:cNvPicPr>
            <a:picLocks noChangeAspect="1" noChangeArrowheads="1"/>
          </p:cNvPicPr>
          <p:nvPr/>
        </p:nvPicPr>
        <p:blipFill>
          <a:blip r:embed="rId5" cstate="print"/>
          <a:srcRect l="12590" t="9528" r="12910" b="9253"/>
          <a:stretch>
            <a:fillRect/>
          </a:stretch>
        </p:blipFill>
        <p:spPr bwMode="auto">
          <a:xfrm>
            <a:off x="6553201" y="3962400"/>
            <a:ext cx="2949575" cy="2814638"/>
          </a:xfrm>
          <a:prstGeom prst="rect">
            <a:avLst/>
          </a:prstGeom>
          <a:noFill/>
          <a:ln w="9525">
            <a:noFill/>
            <a:miter lim="800000"/>
            <a:headEnd/>
            <a:tailEnd/>
          </a:ln>
        </p:spPr>
      </p:pic>
      <p:sp>
        <p:nvSpPr>
          <p:cNvPr id="43015" name="Line 7"/>
          <p:cNvSpPr>
            <a:spLocks noChangeShapeType="1"/>
          </p:cNvSpPr>
          <p:nvPr/>
        </p:nvSpPr>
        <p:spPr bwMode="auto">
          <a:xfrm>
            <a:off x="5715000" y="5410200"/>
            <a:ext cx="681038" cy="0"/>
          </a:xfrm>
          <a:prstGeom prst="line">
            <a:avLst/>
          </a:prstGeom>
          <a:noFill/>
          <a:ln w="38100">
            <a:solidFill>
              <a:srgbClr val="FF0000"/>
            </a:solidFill>
            <a:round/>
            <a:headEnd type="triangle" w="med" len="med"/>
            <a:tailEnd type="triangle"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43016" name="Text Box 8"/>
          <p:cNvSpPr txBox="1">
            <a:spLocks noChangeArrowheads="1"/>
          </p:cNvSpPr>
          <p:nvPr/>
        </p:nvSpPr>
        <p:spPr bwMode="auto">
          <a:xfrm>
            <a:off x="5872163" y="4768850"/>
            <a:ext cx="412750" cy="64135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3600" b="1">
                <a:solidFill>
                  <a:srgbClr val="FF0000"/>
                </a:solidFill>
                <a:latin typeface="Times New Roman" pitchFamily="18" charset="0"/>
              </a:rPr>
              <a:t>?</a:t>
            </a:r>
          </a:p>
        </p:txBody>
      </p:sp>
    </p:spTree>
  </p:cSld>
  <p:clrMapOvr>
    <a:masterClrMapping/>
  </p:clrMapOvr>
  <p:transition advClick="0"/>
</p:sld>
</file>

<file path=ppt/slides/slide2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Feature matching</a:t>
            </a:r>
          </a:p>
        </p:txBody>
      </p:sp>
      <p:sp>
        <p:nvSpPr>
          <p:cNvPr id="44035" name="Rectangle 3"/>
          <p:cNvSpPr>
            <a:spLocks noGrp="1" noChangeArrowheads="1"/>
          </p:cNvSpPr>
          <p:nvPr>
            <p:ph type="body" idx="1"/>
          </p:nvPr>
        </p:nvSpPr>
        <p:spPr/>
        <p:txBody>
          <a:bodyPr/>
          <a:lstStyle/>
          <a:p>
            <a:pPr>
              <a:buFontTx/>
              <a:buChar char="•"/>
            </a:pPr>
            <a:r>
              <a:rPr lang="en-US"/>
              <a:t>Exhaustive search</a:t>
            </a:r>
          </a:p>
          <a:p>
            <a:pPr lvl="1"/>
            <a:r>
              <a:rPr lang="en-US"/>
              <a:t>for each feature in one image, look at </a:t>
            </a:r>
            <a:r>
              <a:rPr lang="en-US" i="1"/>
              <a:t>all</a:t>
            </a:r>
            <a:r>
              <a:rPr lang="en-US"/>
              <a:t> the other features in the other image(s)</a:t>
            </a:r>
          </a:p>
          <a:p>
            <a:pPr>
              <a:buFontTx/>
              <a:buChar char="•"/>
            </a:pPr>
            <a:r>
              <a:rPr lang="en-US"/>
              <a:t>Hashing</a:t>
            </a:r>
          </a:p>
          <a:p>
            <a:pPr lvl="1"/>
            <a:r>
              <a:rPr lang="en-US"/>
              <a:t>compute a short descriptor from each feature vector, or hash longer descriptors (randomly)</a:t>
            </a:r>
          </a:p>
          <a:p>
            <a:pPr>
              <a:buFontTx/>
              <a:buChar char="•"/>
            </a:pPr>
            <a:r>
              <a:rPr lang="en-US"/>
              <a:t>Nearest neighbor techniques</a:t>
            </a:r>
          </a:p>
          <a:p>
            <a:pPr lvl="1"/>
            <a:r>
              <a:rPr lang="en-US" i="1"/>
              <a:t>kd</a:t>
            </a:r>
            <a:r>
              <a:rPr lang="en-US"/>
              <a:t>-trees and their variants</a:t>
            </a:r>
          </a:p>
          <a:p>
            <a:pPr lvl="1">
              <a:buFontTx/>
              <a:buNone/>
            </a:pPr>
            <a:endParaRPr lang="en-US" i="1"/>
          </a:p>
          <a:p>
            <a:pPr lvl="1">
              <a:buFontTx/>
              <a:buNone/>
            </a:pPr>
            <a:endParaRPr lang="en-US" i="1"/>
          </a:p>
        </p:txBody>
      </p:sp>
    </p:spTree>
  </p:cSld>
  <p:clrMapOvr>
    <a:masterClrMapping/>
  </p:clrMapOvr>
  <p:transition advClick="0"/>
</p:sld>
</file>

<file path=ppt/slides/slide2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What about outliers?</a:t>
            </a:r>
          </a:p>
        </p:txBody>
      </p:sp>
      <p:pic>
        <p:nvPicPr>
          <p:cNvPr id="45059" name="Picture 3"/>
          <p:cNvPicPr>
            <a:picLocks noChangeAspect="1" noChangeArrowheads="1"/>
          </p:cNvPicPr>
          <p:nvPr/>
        </p:nvPicPr>
        <p:blipFill>
          <a:blip r:embed="rId2" cstate="print"/>
          <a:srcRect l="14285" t="8487" r="9428" b="11046"/>
          <a:stretch>
            <a:fillRect/>
          </a:stretch>
        </p:blipFill>
        <p:spPr bwMode="auto">
          <a:xfrm>
            <a:off x="2209801" y="990600"/>
            <a:ext cx="3662363" cy="2897188"/>
          </a:xfrm>
          <a:prstGeom prst="rect">
            <a:avLst/>
          </a:prstGeom>
          <a:noFill/>
          <a:ln w="9525">
            <a:noFill/>
            <a:miter lim="800000"/>
            <a:headEnd/>
            <a:tailEnd/>
          </a:ln>
        </p:spPr>
      </p:pic>
      <p:pic>
        <p:nvPicPr>
          <p:cNvPr id="45060" name="Picture 4"/>
          <p:cNvPicPr>
            <a:picLocks noChangeAspect="1" noChangeArrowheads="1"/>
          </p:cNvPicPr>
          <p:nvPr/>
        </p:nvPicPr>
        <p:blipFill>
          <a:blip r:embed="rId3" cstate="print"/>
          <a:srcRect l="13142" t="7619" r="9428" b="11807"/>
          <a:stretch>
            <a:fillRect/>
          </a:stretch>
        </p:blipFill>
        <p:spPr bwMode="auto">
          <a:xfrm>
            <a:off x="6135688" y="990600"/>
            <a:ext cx="3721100" cy="2903538"/>
          </a:xfrm>
          <a:prstGeom prst="rect">
            <a:avLst/>
          </a:prstGeom>
          <a:noFill/>
          <a:ln w="9525">
            <a:noFill/>
            <a:miter lim="800000"/>
            <a:headEnd/>
            <a:tailEnd/>
          </a:ln>
        </p:spPr>
      </p:pic>
      <p:pic>
        <p:nvPicPr>
          <p:cNvPr id="45061" name="Picture 5"/>
          <p:cNvPicPr>
            <a:picLocks noChangeAspect="1" noChangeArrowheads="1"/>
          </p:cNvPicPr>
          <p:nvPr/>
        </p:nvPicPr>
        <p:blipFill>
          <a:blip r:embed="rId4" cstate="print"/>
          <a:srcRect l="11906" t="10825" r="12073" b="10780"/>
          <a:stretch>
            <a:fillRect/>
          </a:stretch>
        </p:blipFill>
        <p:spPr bwMode="auto">
          <a:xfrm>
            <a:off x="2590801" y="3962400"/>
            <a:ext cx="2898775" cy="2840038"/>
          </a:xfrm>
          <a:prstGeom prst="rect">
            <a:avLst/>
          </a:prstGeom>
          <a:noFill/>
          <a:ln w="9525">
            <a:noFill/>
            <a:miter lim="800000"/>
            <a:headEnd/>
            <a:tailEnd/>
          </a:ln>
        </p:spPr>
      </p:pic>
      <p:pic>
        <p:nvPicPr>
          <p:cNvPr id="45062" name="Picture 6"/>
          <p:cNvPicPr>
            <a:picLocks noChangeAspect="1" noChangeArrowheads="1"/>
          </p:cNvPicPr>
          <p:nvPr/>
        </p:nvPicPr>
        <p:blipFill>
          <a:blip r:embed="rId5" cstate="print"/>
          <a:srcRect l="12590" t="9528" r="12910" b="9253"/>
          <a:stretch>
            <a:fillRect/>
          </a:stretch>
        </p:blipFill>
        <p:spPr bwMode="auto">
          <a:xfrm>
            <a:off x="6553201" y="3962400"/>
            <a:ext cx="2949575" cy="2814638"/>
          </a:xfrm>
          <a:prstGeom prst="rect">
            <a:avLst/>
          </a:prstGeom>
          <a:noFill/>
          <a:ln w="9525">
            <a:noFill/>
            <a:miter lim="800000"/>
            <a:headEnd/>
            <a:tailEnd/>
          </a:ln>
        </p:spPr>
      </p:pic>
      <p:sp>
        <p:nvSpPr>
          <p:cNvPr id="45063" name="Line 7"/>
          <p:cNvSpPr>
            <a:spLocks noChangeShapeType="1"/>
          </p:cNvSpPr>
          <p:nvPr/>
        </p:nvSpPr>
        <p:spPr bwMode="auto">
          <a:xfrm>
            <a:off x="5715000" y="5410200"/>
            <a:ext cx="681038" cy="0"/>
          </a:xfrm>
          <a:prstGeom prst="line">
            <a:avLst/>
          </a:prstGeom>
          <a:noFill/>
          <a:ln w="38100">
            <a:solidFill>
              <a:srgbClr val="FF0000"/>
            </a:solidFill>
            <a:round/>
            <a:headEnd type="triangle" w="med" len="med"/>
            <a:tailEnd type="triangle" w="med" len="med"/>
          </a:ln>
        </p:spPr>
        <p:txBody>
          <a:bodyPr/>
          <a:lstStyle/>
          <a:p>
            <a:pPr eaLnBrk="0" fontAlgn="base" hangingPunct="0">
              <a:spcBef>
                <a:spcPct val="0"/>
              </a:spcBef>
              <a:spcAft>
                <a:spcPct val="0"/>
              </a:spcAft>
            </a:pPr>
            <a:endParaRPr lang="en-US" sz="2400" b="1">
              <a:solidFill>
                <a:srgbClr val="000000"/>
              </a:solidFill>
              <a:latin typeface="Times New Roman" pitchFamily="18" charset="0"/>
            </a:endParaRPr>
          </a:p>
        </p:txBody>
      </p:sp>
      <p:sp>
        <p:nvSpPr>
          <p:cNvPr id="45064" name="Text Box 8"/>
          <p:cNvSpPr txBox="1">
            <a:spLocks noChangeArrowheads="1"/>
          </p:cNvSpPr>
          <p:nvPr/>
        </p:nvSpPr>
        <p:spPr bwMode="auto">
          <a:xfrm>
            <a:off x="5872163" y="4768850"/>
            <a:ext cx="412750" cy="64135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3600" b="1">
                <a:solidFill>
                  <a:srgbClr val="FF0000"/>
                </a:solidFill>
                <a:latin typeface="Times New Roman" pitchFamily="18" charset="0"/>
              </a:rPr>
              <a:t>?</a:t>
            </a:r>
          </a:p>
        </p:txBody>
      </p:sp>
    </p:spTree>
  </p:cSld>
  <p:clrMapOvr>
    <a:masterClrMapping/>
  </p:clrMapOvr>
  <p:transition advClick="0"/>
</p:sld>
</file>

<file path=ppt/slides/slide2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Feature-space outlier rejection</a:t>
            </a:r>
          </a:p>
        </p:txBody>
      </p:sp>
      <p:sp>
        <p:nvSpPr>
          <p:cNvPr id="705539" name="Rectangle 3"/>
          <p:cNvSpPr>
            <a:spLocks noGrp="1" noChangeArrowheads="1"/>
          </p:cNvSpPr>
          <p:nvPr>
            <p:ph type="body" idx="1"/>
          </p:nvPr>
        </p:nvSpPr>
        <p:spPr>
          <a:xfrm>
            <a:off x="2209800" y="914400"/>
            <a:ext cx="7772400" cy="2209800"/>
          </a:xfrm>
        </p:spPr>
        <p:txBody>
          <a:bodyPr/>
          <a:lstStyle/>
          <a:p>
            <a:r>
              <a:rPr lang="en-US"/>
              <a:t>Let’s not match all features, but only these that have “similar enough” matches?</a:t>
            </a:r>
          </a:p>
          <a:p>
            <a:r>
              <a:rPr lang="en-US"/>
              <a:t>How can we do it? </a:t>
            </a:r>
          </a:p>
          <a:p>
            <a:pPr lvl="1"/>
            <a:r>
              <a:rPr lang="en-US"/>
              <a:t>SSD(patch1,patch2) &lt; threshold</a:t>
            </a:r>
          </a:p>
          <a:p>
            <a:pPr lvl="1"/>
            <a:r>
              <a:rPr lang="en-US"/>
              <a:t>How to set threshold?</a:t>
            </a:r>
          </a:p>
        </p:txBody>
      </p:sp>
      <p:pic>
        <p:nvPicPr>
          <p:cNvPr id="705540" name="Picture 4"/>
          <p:cNvPicPr>
            <a:picLocks noChangeAspect="1" noChangeArrowheads="1"/>
          </p:cNvPicPr>
          <p:nvPr/>
        </p:nvPicPr>
        <p:blipFill>
          <a:blip r:embed="rId2" cstate="print"/>
          <a:srcRect/>
          <a:stretch>
            <a:fillRect/>
          </a:stretch>
        </p:blipFill>
        <p:spPr bwMode="auto">
          <a:xfrm>
            <a:off x="3305176" y="2971800"/>
            <a:ext cx="4467225" cy="3538538"/>
          </a:xfrm>
          <a:prstGeom prst="rect">
            <a:avLst/>
          </a:prstGeom>
          <a:noFill/>
          <a:ln w="9525">
            <a:noFill/>
            <a:miter lim="800000"/>
            <a:headEnd/>
            <a:tailEnd/>
          </a:ln>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55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553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55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5539" grpId="0" build="p"/>
    </p:bldLst>
  </p:timing>
</p:sld>
</file>

<file path=ppt/slides/slide2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Feature-space outlier rejection</a:t>
            </a:r>
          </a:p>
        </p:txBody>
      </p:sp>
      <p:sp>
        <p:nvSpPr>
          <p:cNvPr id="47107" name="Rectangle 3"/>
          <p:cNvSpPr>
            <a:spLocks noGrp="1" noChangeArrowheads="1"/>
          </p:cNvSpPr>
          <p:nvPr>
            <p:ph type="body" idx="1"/>
          </p:nvPr>
        </p:nvSpPr>
        <p:spPr/>
        <p:txBody>
          <a:bodyPr/>
          <a:lstStyle/>
          <a:p>
            <a:r>
              <a:rPr lang="en-US"/>
              <a:t>A better way [Lowe, 1999]:</a:t>
            </a:r>
          </a:p>
          <a:p>
            <a:pPr lvl="1"/>
            <a:r>
              <a:rPr lang="en-US"/>
              <a:t>1-NN: SSD of the closest match</a:t>
            </a:r>
          </a:p>
          <a:p>
            <a:pPr lvl="1"/>
            <a:r>
              <a:rPr lang="en-US"/>
              <a:t>2-NN: SSD of the </a:t>
            </a:r>
            <a:r>
              <a:rPr lang="en-US" u="sng"/>
              <a:t>second-closest</a:t>
            </a:r>
            <a:r>
              <a:rPr lang="en-US"/>
              <a:t> match</a:t>
            </a:r>
          </a:p>
          <a:p>
            <a:pPr lvl="1"/>
            <a:r>
              <a:rPr lang="en-US"/>
              <a:t>Look at how much better 1-NN is than 2-NN, e.g. 1-NN/2-NN</a:t>
            </a:r>
          </a:p>
          <a:p>
            <a:pPr lvl="1"/>
            <a:r>
              <a:rPr lang="en-US"/>
              <a:t>That is, is our best match so much better than the rest?</a:t>
            </a:r>
          </a:p>
          <a:p>
            <a:pPr lvl="1">
              <a:buFontTx/>
              <a:buNone/>
            </a:pPr>
            <a:endParaRPr lang="en-US" i="1"/>
          </a:p>
          <a:p>
            <a:pPr lvl="1">
              <a:buFontTx/>
              <a:buNone/>
            </a:pPr>
            <a:endParaRPr lang="en-US" i="1"/>
          </a:p>
        </p:txBody>
      </p:sp>
      <p:pic>
        <p:nvPicPr>
          <p:cNvPr id="706564" name="Picture 4"/>
          <p:cNvPicPr>
            <a:picLocks noChangeAspect="1" noChangeArrowheads="1"/>
          </p:cNvPicPr>
          <p:nvPr/>
        </p:nvPicPr>
        <p:blipFill>
          <a:blip r:embed="rId2" cstate="print"/>
          <a:srcRect/>
          <a:stretch>
            <a:fillRect/>
          </a:stretch>
        </p:blipFill>
        <p:spPr bwMode="auto">
          <a:xfrm>
            <a:off x="3687764" y="3105150"/>
            <a:ext cx="4237037" cy="3448050"/>
          </a:xfrm>
          <a:prstGeom prst="rect">
            <a:avLst/>
          </a:prstGeom>
          <a:noFill/>
          <a:ln w="9525">
            <a:noFill/>
            <a:miter lim="800000"/>
            <a:headEnd/>
            <a:tailEnd/>
          </a:ln>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Feature-space outliner rejection</a:t>
            </a:r>
          </a:p>
        </p:txBody>
      </p:sp>
      <p:sp>
        <p:nvSpPr>
          <p:cNvPr id="707587" name="Rectangle 3"/>
          <p:cNvSpPr>
            <a:spLocks noGrp="1" noChangeArrowheads="1"/>
          </p:cNvSpPr>
          <p:nvPr>
            <p:ph type="body" idx="1"/>
          </p:nvPr>
        </p:nvSpPr>
        <p:spPr>
          <a:xfrm>
            <a:off x="2209800" y="4343400"/>
            <a:ext cx="7772400" cy="1828800"/>
          </a:xfrm>
        </p:spPr>
        <p:txBody>
          <a:bodyPr/>
          <a:lstStyle/>
          <a:p>
            <a:r>
              <a:rPr lang="en-US"/>
              <a:t>Can we now compute H from the blue points?</a:t>
            </a:r>
          </a:p>
          <a:p>
            <a:pPr lvl="1"/>
            <a:r>
              <a:rPr lang="en-US"/>
              <a:t>No!  Still too many outliers… </a:t>
            </a:r>
          </a:p>
          <a:p>
            <a:pPr lvl="1"/>
            <a:r>
              <a:rPr lang="en-US"/>
              <a:t>What can we do?</a:t>
            </a:r>
          </a:p>
          <a:p>
            <a:endParaRPr lang="en-US"/>
          </a:p>
        </p:txBody>
      </p:sp>
      <p:pic>
        <p:nvPicPr>
          <p:cNvPr id="48132" name="Picture 4"/>
          <p:cNvPicPr>
            <a:picLocks noChangeAspect="1" noChangeArrowheads="1"/>
          </p:cNvPicPr>
          <p:nvPr/>
        </p:nvPicPr>
        <p:blipFill>
          <a:blip r:embed="rId2" cstate="print"/>
          <a:srcRect l="12703" t="7367" r="9428" b="11072"/>
          <a:stretch>
            <a:fillRect/>
          </a:stretch>
        </p:blipFill>
        <p:spPr bwMode="auto">
          <a:xfrm>
            <a:off x="2130426" y="1066800"/>
            <a:ext cx="3736975" cy="2935288"/>
          </a:xfrm>
          <a:prstGeom prst="rect">
            <a:avLst/>
          </a:prstGeom>
          <a:noFill/>
          <a:ln w="9525">
            <a:noFill/>
            <a:miter lim="800000"/>
            <a:headEnd/>
            <a:tailEnd/>
          </a:ln>
        </p:spPr>
      </p:pic>
      <p:pic>
        <p:nvPicPr>
          <p:cNvPr id="48133" name="Picture 5"/>
          <p:cNvPicPr>
            <a:picLocks noChangeAspect="1" noChangeArrowheads="1"/>
          </p:cNvPicPr>
          <p:nvPr/>
        </p:nvPicPr>
        <p:blipFill>
          <a:blip r:embed="rId3" cstate="print"/>
          <a:srcRect l="12604" t="7367" r="9692" b="11072"/>
          <a:stretch>
            <a:fillRect/>
          </a:stretch>
        </p:blipFill>
        <p:spPr bwMode="auto">
          <a:xfrm>
            <a:off x="6096000" y="1066800"/>
            <a:ext cx="3729038" cy="2935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7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758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75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587"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at{x}, \hat{y}, \hat{z})&#10;\]&#10;\end{document}&#10;"/>
  <p:tag name="EXTERNALNAME" val="Edittex"/>
  <p:tag name="BLEND" val="False"/>
  <p:tag name="TRANSPARENT" val="False"/>
  <p:tag name="BITMAPFORMAT" val="bmpmono"/>
  <p:tag name="DEBUGINTERACTIVE" val="True"/>
  <p:tag name="ORIGWIDTH" val="254.75"/>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 Y, Z)&#10;\]&#10;\end{document}&#10;"/>
  <p:tag name="EXTERNALNAME" val="Edittex"/>
  <p:tag name="BLEND" val="False"/>
  <p:tag name="TRANSPARENT" val="False"/>
  <p:tag name="BITMAPFORMAT" val="bmpmono"/>
  <p:tag name="DEBUGINTERACTIVE" val="True"/>
  <p:tag name="ORIGWIDTH" val="306.875"/>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at{x}, \hat{y}, \hat{z}) = \frac{1}{\sqrt{X^2 + Z^2}} (X, Y, Z)&#10;$&#10;\end{document}&#10;"/>
  <p:tag name="EXTERNALNAME" val="Edittex"/>
  <p:tag name="BLEND" val="False"/>
  <p:tag name="TRANSPARENT" val="False"/>
  <p:tag name="BITMAPFORMAT" val="bmpmono"/>
  <p:tag name="DEBUGINTERACTIVE" val="True"/>
  <p:tag name="ORIGWIDTH" val="1000.7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x}, \tilde{y}) = (f\theta, fh) + (\tilde{x}_c, \tilde{y}_c)&#10;$&#10;\end{document}&#10;"/>
  <p:tag name="EXTERNALNAME" val="Edittex"/>
  <p:tag name="BLEND" val="False"/>
  <p:tag name="TRANSPARENT" val="False"/>
  <p:tag name="BITMAPFORMAT" val="bmpmono"/>
  <p:tag name="DEBUGINTERACTIVE" val="True"/>
  <p:tag name="ORIGWIDTH" val="940.5"/>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y}&#10;\]&#10;\end{document}&#10;"/>
  <p:tag name="EXTERNALNAME" val="Edittex"/>
  <p:tag name="BLEND" val="False"/>
  <p:tag name="TRANSPARENT" val="False"/>
  <p:tag name="BITMAPFORMAT" val="bmpmono"/>
  <p:tag name="DEBUGINTERACTIVE" val="True"/>
  <p:tag name="ORIGWIDTH" val="40.5"/>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x}&#10;\]&#10;\end{document}&#10;"/>
  <p:tag name="EXTERNALNAME" val="Edittex"/>
  <p:tag name="BLEND" val="False"/>
  <p:tag name="TRANSPARENT" val="False"/>
  <p:tag name="BITMAPFORMAT" val="bmpmono"/>
  <p:tag name="DEBUGINTERACTIVE" val="True"/>
  <p:tag name="ORIGWIDTH" val="40.5"/>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x}_c, \tilde{y}_c)&#10;\]&#10;\end{document}&#10;"/>
  <p:tag name="EXTERNALNAME" val="Edittex"/>
  <p:tag name="BLEND" val="False"/>
  <p:tag name="TRANSPARENT" val="False"/>
  <p:tag name="BITMAPFORMAT" val="bmpmono"/>
  <p:tag name="DEBUGINTERACTIVE" val="True"/>
  <p:tag name="ORIGWIDTH" val="239.375"/>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sin \theta, h, cos \theta) = (\hat{x}, \hat{y}, \hat{z})&#10;$&#10;\end{document}&#10;"/>
  <p:tag name="EXTERNALNAME" val="Edittex"/>
  <p:tag name="BLEND" val="False"/>
  <p:tag name="TRANSPARENT" val="False"/>
  <p:tag name="BITMAPFORMAT" val="bmpmono"/>
  <p:tag name="DEBUGINTERACTIVE" val="True"/>
  <p:tag name="ORIGWIDTH" val="858.625"/>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10;\]&#10;\end{document}&#10;"/>
  <p:tag name="EXTERNALNAME" val="Edittex"/>
  <p:tag name="BLEND" val="False"/>
  <p:tag name="TRANSPARENT" val="False"/>
  <p:tag name="BITMAPFORMAT" val="bmpmono"/>
  <p:tag name="DEBUGINTERACTIVE" val="True"/>
  <p:tag name="ORIGWIDTH" val="45"/>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heta&#10;\]&#10;\end{document}&#10;"/>
  <p:tag name="EXTERNALNAME" val="Edittex"/>
  <p:tag name="BLEND" val="False"/>
  <p:tag name="TRANSPARENT" val="False"/>
  <p:tag name="BITMAPFORMAT" val="bmpmono"/>
  <p:tag name="DEBUGINTERACTIVE" val="True"/>
  <p:tag name="ORIGWIDTH" val="33.25"/>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y}&#10;\]&#10;\end{document}&#10;"/>
  <p:tag name="EXTERNALNAME" val="Edittex"/>
  <p:tag name="BLEND" val="False"/>
  <p:tag name="TRANSPARENT" val="False"/>
  <p:tag name="BITMAPFORMAT" val="bmpmono"/>
  <p:tag name="DEBUGINTERACTIVE" val="True"/>
  <p:tag name="ORIGWIDTH" val="40.5"/>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x}&#10;\]&#10;\end{document}&#10;"/>
  <p:tag name="EXTERNALNAME" val="Edittex"/>
  <p:tag name="BLEND" val="False"/>
  <p:tag name="TRANSPARENT" val="False"/>
  <p:tag name="BITMAPFORMAT" val="bmpmono"/>
  <p:tag name="DEBUGINTERACTIVE" val="True"/>
  <p:tag name="ORIGWIDTH" val="40.5"/>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begin{eqnarray*}&#10;\theta &amp;=&amp; (x_{cyl} - x_c) / f \\&#10;h &amp;=&amp; (y_{cyl} - y_c) / f \\&#10;\hat{x} &amp;=&amp; \sin\theta \\&#10;\hat{y} &amp;=&amp; h \\&#10;\hat{z} &amp;=&amp; \cos\theta \\&#10;x &amp;=&amp; f \hat{x}/\hat{z} + x_c \\&#10;y &amp;=&amp; f \hat{y}/\hat{z} + y_c \\&#10;\end{eqnarray*}&#10;\end{document}&#10;"/>
  <p:tag name="EXTERNALNAME" val="Edittex"/>
  <p:tag name="BLEND" val="False"/>
  <p:tag name="TRANSPARENT" val="False"/>
  <p:tag name="BITMAPFORMAT" val="bmpmono"/>
  <p:tag name="DEBUGINTERACTIVE" val="True"/>
  <p:tag name="ORIGWIDTH" val="183.875"/>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10;\]&#10;\end{document}&#10;"/>
  <p:tag name="EXTERNALNAME" val="Edittex"/>
  <p:tag name="BLEND" val="False"/>
  <p:tag name="TRANSPARENT" val="False"/>
  <p:tag name="BITMAPFORMAT" val="bmpmono"/>
  <p:tag name="DEBUGINTERACTIVE" val="True"/>
  <p:tag name="ORIGWIDTH" val="67.5"/>
</p:tagLst>
</file>

<file path=ppt/tags/tag1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Z&#10;\]&#10;\end{document}&#10;"/>
  <p:tag name="EXTERNALNAME" val="Edittex"/>
  <p:tag name="BLEND" val="False"/>
  <p:tag name="TRANSPARENT" val="False"/>
  <p:tag name="BITMAPFORMAT" val="bmpmono"/>
  <p:tag name="DEBUGINTERACTIVE" val="True"/>
  <p:tag name="ORIGWIDTH" val="52.25"/>
</p:tagLst>
</file>

<file path=ppt/tags/tag1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 y')&#10;\]&#10;\end{document}&#10;"/>
  <p:tag name="EXTERNALNAME" val="Edittex"/>
  <p:tag name="BLEND" val="False"/>
  <p:tag name="TRANSPARENT" val="False"/>
  <p:tag name="BITMAPFORMAT" val="bmpmono"/>
  <p:tag name="DEBUGINTERACTIVE" val="True"/>
  <p:tag name="ORIGWIDTH" val="220.5"/>
</p:tagLst>
</file>

<file path=ppt/tags/tag1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10;\]&#10;\end{document}&#10;"/>
  <p:tag name="EXTERNALNAME" val="Edittex"/>
  <p:tag name="BLEND" val="False"/>
  <p:tag name="TRANSPARENT" val="False"/>
  <p:tag name="BITMAPFORMAT" val="bmpmono"/>
  <p:tag name="DEBUGINTERACTIVE" val="True"/>
  <p:tag name="ORIGWIDTH" val="67.5"/>
</p:tagLst>
</file>

<file path=ppt/tags/tag1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Z&#10;\]&#10;\end{document}&#10;"/>
  <p:tag name="EXTERNALNAME" val="Edittex"/>
  <p:tag name="BLEND" val="False"/>
  <p:tag name="TRANSPARENT" val="False"/>
  <p:tag name="BITMAPFORMAT" val="bmpmono"/>
  <p:tag name="DEBUGINTERACTIVE" val="True"/>
  <p:tag name="ORIGWIDTH" val="52.25"/>
</p:tagLst>
</file>

<file path=ppt/tags/tag1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at{x}, \hat{y}, \hat{z})&#10;\]&#10;\end{document}&#10;"/>
  <p:tag name="EXTERNALNAME" val="Edittex"/>
  <p:tag name="BLEND" val="False"/>
  <p:tag name="TRANSPARENT" val="False"/>
  <p:tag name="BITMAPFORMAT" val="bmpmono"/>
  <p:tag name="DEBUGINTERACTIVE" val="True"/>
  <p:tag name="ORIGWIDTH" val="254.75"/>
</p:tagLst>
</file>

<file path=ppt/tags/tag2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 y')&#10;\]&#10;\end{document}&#10;"/>
  <p:tag name="EXTERNALNAME" val="Edittex"/>
  <p:tag name="BLEND" val="False"/>
  <p:tag name="TRANSPARENT" val="False"/>
  <p:tag name="BITMAPFORMAT" val="bmpmono"/>
  <p:tag name="DEBUGINTERACTIVE" val="True"/>
  <p:tag name="ORIGWIDTH" val="220.5"/>
</p:tagLst>
</file>

<file path=ppt/tags/tag2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10;\]&#10;\end{document}&#10;"/>
  <p:tag name="EXTERNALNAME" val="Edittex"/>
  <p:tag name="BLEND" val="False"/>
  <p:tag name="TRANSPARENT" val="False"/>
  <p:tag name="BITMAPFORMAT" val="bmpmono"/>
  <p:tag name="DEBUGINTERACTIVE" val="True"/>
  <p:tag name="ORIGWIDTH" val="67.5"/>
</p:tagLst>
</file>

<file path=ppt/tags/tag2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Z&#10;\]&#10;\end{document}&#10;"/>
  <p:tag name="EXTERNALNAME" val="Edittex"/>
  <p:tag name="BLEND" val="False"/>
  <p:tag name="TRANSPARENT" val="False"/>
  <p:tag name="BITMAPFORMAT" val="bmpmono"/>
  <p:tag name="DEBUGINTERACTIVE" val="True"/>
  <p:tag name="ORIGWIDTH" val="52.25"/>
</p:tagLst>
</file>

<file path=ppt/tags/tag2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at{x}, \hat{y}, \hat{z})&#10;\]&#10;\end{document}&#10;"/>
  <p:tag name="EXTERNALNAME" val="Edittex"/>
  <p:tag name="BLEND" val="False"/>
  <p:tag name="TRANSPARENT" val="False"/>
  <p:tag name="BITMAPFORMAT" val="bmpmono"/>
  <p:tag name="DEBUGINTERACTIVE" val="True"/>
  <p:tag name="ORIGWIDTH" val="254.75"/>
</p:tagLst>
</file>

<file path=ppt/tags/tag2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 y')&#10;\]&#10;\end{document}&#10;"/>
  <p:tag name="EXTERNALNAME" val="Edittex"/>
  <p:tag name="BLEND" val="False"/>
  <p:tag name="TRANSPARENT" val="False"/>
  <p:tag name="BITMAPFORMAT" val="bmpmono"/>
  <p:tag name="DEBUGINTERACTIVE" val="True"/>
  <p:tag name="ORIGWIDTH" val="220.5"/>
</p:tagLst>
</file>

<file path=ppt/tags/tag2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10;\]&#10;\end{document}&#10;"/>
  <p:tag name="EXTERNALNAME" val="Edittex"/>
  <p:tag name="BLEND" val="False"/>
  <p:tag name="TRANSPARENT" val="False"/>
  <p:tag name="BITMAPFORMAT" val="bmpmono"/>
  <p:tag name="DEBUGINTERACTIVE" val="True"/>
  <p:tag name="ORIGWIDTH" val="67.5"/>
</p:tagLst>
</file>

<file path=ppt/tags/tag2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Z&#10;\]&#10;\end{document}&#10;"/>
  <p:tag name="EXTERNALNAME" val="Edittex"/>
  <p:tag name="BLEND" val="False"/>
  <p:tag name="TRANSPARENT" val="False"/>
  <p:tag name="BITMAPFORMAT" val="bmpmono"/>
  <p:tag name="DEBUGINTERACTIVE" val="True"/>
  <p:tag name="ORIGWIDTH" val="52.25"/>
</p:tagLst>
</file>

<file path=ppt/tags/tag2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at{x}, \hat{y}, \hat{z})&#10;\]&#10;\end{document}&#10;"/>
  <p:tag name="EXTERNALNAME" val="Edittex"/>
  <p:tag name="BLEND" val="False"/>
  <p:tag name="TRANSPARENT" val="False"/>
  <p:tag name="BITMAPFORMAT" val="bmpmono"/>
  <p:tag name="DEBUGINTERACTIVE" val="True"/>
  <p:tag name="ORIGWIDTH" val="254.75"/>
</p:tagLst>
</file>

<file path=ppt/tags/tag2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 y')&#10;\]&#10;\end{document}&#10;"/>
  <p:tag name="EXTERNALNAME" val="Edittex"/>
  <p:tag name="BLEND" val="False"/>
  <p:tag name="TRANSPARENT" val="False"/>
  <p:tag name="BITMAPFORMAT" val="bmpmono"/>
  <p:tag name="DEBUGINTERACTIVE" val="True"/>
  <p:tag name="ORIGWIDTH" val="220.5"/>
</p:tagLst>
</file>

<file path=ppt/tags/tag2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 Y, Z)&#10;\]&#10;\end{document}&#10;"/>
  <p:tag name="EXTERNALNAME" val="Edittex"/>
  <p:tag name="BLEND" val="False"/>
  <p:tag name="TRANSPARENT" val="False"/>
  <p:tag name="BITMAPFORMAT" val="bmpmono"/>
  <p:tag name="DEBUGINTERACTIVE" val="True"/>
  <p:tag name="ORIGWIDTH" val="306.875"/>
</p:tagLst>
</file>

<file path=ppt/tags/tag3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heta&#10;\]&#10;\end{document}&#10;"/>
  <p:tag name="EXTERNALNAME" val="Edittex"/>
  <p:tag name="BLEND" val="False"/>
  <p:tag name="TRANSPARENT" val="False"/>
  <p:tag name="BITMAPFORMAT" val="bmpmono"/>
  <p:tag name="DEBUGINTERACTIVE" val="True"/>
  <p:tag name="ORIGWIDTH" val="33.25"/>
</p:tagLst>
</file>

<file path=ppt/tags/tag3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y}&#10;\]&#10;\end{document}&#10;"/>
  <p:tag name="EXTERNALNAME" val="Edittex"/>
  <p:tag name="BLEND" val="False"/>
  <p:tag name="TRANSPARENT" val="False"/>
  <p:tag name="BITMAPFORMAT" val="bmpmono"/>
  <p:tag name="DEBUGINTERACTIVE" val="True"/>
  <p:tag name="ORIGWIDTH" val="40.5"/>
</p:tagLst>
</file>

<file path=ppt/tags/tag3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x}&#10;\]&#10;\end{document}&#10;"/>
  <p:tag name="EXTERNALNAME" val="Edittex"/>
  <p:tag name="BLEND" val="False"/>
  <p:tag name="TRANSPARENT" val="False"/>
  <p:tag name="BITMAPFORMAT" val="bmpmono"/>
  <p:tag name="DEBUGINTERACTIVE" val="True"/>
  <p:tag name="ORIGWIDTH" val="40.5"/>
</p:tagLst>
</file>

<file path=ppt/tags/tag3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x}_c, \tilde{y}_c)&#10;\]&#10;\end{document}&#10;"/>
  <p:tag name="EXTERNALNAME" val="Edittex"/>
  <p:tag name="BLEND" val="False"/>
  <p:tag name="TRANSPARENT" val="False"/>
  <p:tag name="BITMAPFORMAT" val="bmpmono"/>
  <p:tag name="DEBUGINTERACTIVE" val="True"/>
  <p:tag name="ORIGWIDTH" val="239.375"/>
</p:tagLst>
</file>

<file path=ppt/tags/tag3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y}&#10;\]&#10;\end{document}&#10;"/>
  <p:tag name="EXTERNALNAME" val="Edittex"/>
  <p:tag name="BLEND" val="False"/>
  <p:tag name="TRANSPARENT" val="False"/>
  <p:tag name="BITMAPFORMAT" val="bmpmono"/>
  <p:tag name="DEBUGINTERACTIVE" val="True"/>
  <p:tag name="ORIGWIDTH" val="40.5"/>
</p:tagLst>
</file>

<file path=ppt/tags/tag3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tilde{x}&#10;\]&#10;\end{document}&#10;"/>
  <p:tag name="EXTERNALNAME" val="Edittex"/>
  <p:tag name="BLEND" val="False"/>
  <p:tag name="TRANSPARENT" val="False"/>
  <p:tag name="BITMAPFORMAT" val="bmpmono"/>
  <p:tag name="DEBUGINTERACTIVE" val="True"/>
  <p:tag name="ORIGWIDTH" val="40.5"/>
</p:tagLst>
</file>

<file path=ppt/tags/tag3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begin{eqnarray*}&#10;\theta &amp;=&amp; (x_{sph} - x_c) / f \\&#10;h &amp;=&amp; (y_{sph} - y_c) / f \\&#10;\hat{x} &amp;=&amp; \sin\theta \\&#10;\hat{y} &amp;=&amp; h \\&#10;\hat{z} &amp;=&amp; \cos\theta \\&#10;x &amp;=&amp; f \hat{x}/\hat{z} + x_c \\&#10;y &amp;=&amp; f \hat{y}/\hat{z} + y_c \\&#10;\end{eqnarray*}&#10;\end{document}&#10;"/>
  <p:tag name="EXTERNALNAME" val="Edittex"/>
  <p:tag name="BLEND" val="False"/>
  <p:tag name="TRANSPARENT" val="False"/>
  <p:tag name="KEEPFILES" val="False"/>
  <p:tag name="DEBUGPAUSE" val="False"/>
  <p:tag name="RESOLUTION" val="1200"/>
  <p:tag name="TIMEOUT" val="(none)"/>
  <p:tag name="BOXWIDTH" val="348"/>
  <p:tag name="BOXHEIGHT" val="392"/>
  <p:tag name="BOXFONT" val="10"/>
  <p:tag name="BOXWRAP" val="False"/>
  <p:tag name="WORKAROUNDTRANSPARENCYBUG" val="False"/>
  <p:tag name="BITMAPFORMAT" val="bmpmono"/>
  <p:tag name="DEBUGINTERACTIVE" val="True"/>
  <p:tag name="ORIGWIDTH" val="190"/>
  <p:tag name="PICTUREFILESIZE" val="1366262"/>
</p:tagLst>
</file>

<file path=ppt/tags/tag3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begin{eqnarray*}&#10;\theta &amp;=&amp; (x_{sph} - x_c) / f \\&#10;h &amp;=&amp; (y_{sph} - y_c) / f \\&#10;\hat{x} &amp;=&amp; \sin\theta \\&#10;\hat{y} &amp;=&amp; h \\&#10;\hat{z} &amp;=&amp; \cos\theta \\&#10;x &amp;=&amp; f \hat{x}/\hat{z} + x_c \\&#10;y &amp;=&amp; f \hat{y}/\hat{z} + y_c \\&#10;\end{eqnarray*}&#10;\end{document}&#10;"/>
  <p:tag name="EXTERNALNAME" val="Edittex"/>
  <p:tag name="BLEND" val="False"/>
  <p:tag name="TRANSPARENT" val="False"/>
  <p:tag name="KEEPFILES" val="False"/>
  <p:tag name="DEBUGPAUSE" val="False"/>
  <p:tag name="RESOLUTION" val="1200"/>
  <p:tag name="TIMEOUT" val="(none)"/>
  <p:tag name="BOXWIDTH" val="348"/>
  <p:tag name="BOXHEIGHT" val="396"/>
  <p:tag name="BOXFONT" val="10"/>
  <p:tag name="BOXWRAP" val="False"/>
  <p:tag name="WORKAROUNDTRANSPARENCYBUG" val="False"/>
  <p:tag name="BITMAPFORMAT" val="bmpmono"/>
  <p:tag name="DEBUGINTERACTIVE" val="True"/>
  <p:tag name="ORIGWIDTH" val="190"/>
  <p:tag name="PICTUREFILESIZE" val="1366262"/>
</p:tagLst>
</file>

<file path=ppt/tags/tag3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begin{eqnarray*}&#10; \\&#10;\hat{r}^2 &amp;=&amp; \hat{x}^2 + \hat{y}^2 \\&#10;\hat{x}' &amp;=&amp; \hat{x}/ (1 + \kappa_1 \hat{r}^2 + \kappa_2\hat{ r}^4) \\&#10;\hat{y}' &amp;=&amp; \hat{y} /(1 + \kappa_1 \hat{r}^2 + \kappa_2 \hat{r}^4) \\&#10;x &amp;=&amp; f \hat{x}'/\hat{z} + x_c \\&#10;y &amp;=&amp; f \hat{y}'/\hat{z} + y_c \\&#10;\end{eqnarray*}&#10;\end{document}&#10;"/>
  <p:tag name="EXTERNALNAME" val="Edittex"/>
  <p:tag name="BLEND" val="False"/>
  <p:tag name="TRANSPARENT" val="False"/>
  <p:tag name="BITMAPFORMAT" val="bmpmono"/>
  <p:tag name="DEBUGINTERACTIVE" val="True"/>
  <p:tag name="ORIGWIDTH" val="270"/>
</p:tagLst>
</file>

<file path=ppt/tags/tag3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begin{eqnarray*}&#10; \\&#10;\hat{r}^2 &amp;=&amp; \hat{x}^2 + \hat{y}^2 \\&#10;\hat{x}' &amp;=&amp; \hat{x}/ (1 + \kappa_1 \hat{r}^2 + \kappa_2\hat{ r}^4) \\&#10;\hat{y}' &amp;=&amp; \hat{y} /(1 + \kappa_1 \hat{r}^2 + \kappa_2 \hat{r}^4) \\&#10;x &amp;=&amp; f \hat{x}'/\hat{z} + x_c \\&#10;y &amp;=&amp; f \hat{y}'/\hat{z} + y_c \\&#10;\end{eqnarray*}&#10;\end{document}&#10;"/>
  <p:tag name="EXTERNALNAME" val="Edittex"/>
  <p:tag name="BLEND" val="False"/>
  <p:tag name="TRANSPARENT" val="False"/>
  <p:tag name="BITMAPFORMAT" val="bmpmono"/>
  <p:tag name="DEBUGINTERACTIVE" val="True"/>
  <p:tag name="ORIGWIDTH" val="270"/>
</p:tagLst>
</file>

<file path=ppt/tags/tag4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10; \matrx{c}{u_i \\ v_i \\ 1} \cong&#10; \matrx{cccc}{m_{00} &amp; m_{01} &amp; m_{02} &amp; m_{03} \\&#10;       m_{10} &amp; m_{11} &amp; m_{12} &amp; m_{13} \\&#10;       m_{20} &amp; m_{21} &amp; m_{22} &amp; m_{23}}&#10; \matrx{c}{X_i \\ Y_i \\ Z_i \\ 1}&#10;\]&#10;\end{document}&#10;"/>
  <p:tag name="EXTERNALNAME" val="Edittex"/>
  <p:tag name="BLEND" val="False"/>
  <p:tag name="TRANSPARENT" val="False"/>
  <p:tag name="BITMAPFORMAT" val="bmpmono"/>
  <p:tag name="DEBUGINTERACTIVE" val="True"/>
  <p:tag name="ORIGWIDTH" val="1218.75"/>
</p:tagLst>
</file>

<file path=ppt/tags/tag4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10; \matrx{c}{u_i \\ v_i \\ 1} \cong&#10; \matrx{cccc}{m_{00} &amp; m_{01} &amp; m_{02} &amp; m_{03} \\&#10;       m_{10} &amp; m_{11} &amp; m_{12} &amp; m_{13} \\&#10;       m_{20} &amp; m_{21} &amp; m_{22} &amp; m_{23}}&#10; \matrx{c}{X_i \\ Y_i \\ Z_i \\ 1}&#10;\]&#10;\end{document}&#10;"/>
  <p:tag name="EXTERNALNAME" val="Edittex"/>
  <p:tag name="BLEND" val="False"/>
  <p:tag name="TRANSPARENT" val="False"/>
  <p:tag name="BITMAPFORMAT" val="bmpmono"/>
  <p:tag name="DEBUGINTERACTIVE" val="True"/>
  <p:tag name="ORIGWIDTH" val="1462.5"/>
</p:tagLst>
</file>

<file path=ppt/tags/tag4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_c, y'_c)&#10;\]&#10;\end{document}&#10;"/>
  <p:tag name="EXTERNALNAME" val="Edittex"/>
  <p:tag name="BLEND" val="False"/>
  <p:tag name="TRANSPARENT" val="False"/>
  <p:tag name="BITMAPFORMAT" val="bmpmono"/>
  <p:tag name="DEBUGINTERACTIVE" val="True"/>
  <p:tag name="ORIGWIDTH" val="239.375"/>
</p:tagLst>
</file>

<file path=ppt/tags/tag4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10;\]&#10;\end{document}&#10;"/>
  <p:tag name="EXTERNALNAME" val="Edittex"/>
  <p:tag name="BLEND" val="False"/>
  <p:tag name="TRANSPARENT" val="False"/>
  <p:tag name="BITMAPFORMAT" val="bmpmono"/>
  <p:tag name="DEBUGINTERACTIVE" val="True"/>
  <p:tag name="ORIGWIDTH" val="63"/>
</p:tagLst>
</file>

<file path=ppt/tags/tag4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10;\]&#10;\end{document}&#10;"/>
  <p:tag name="EXTERNALNAME" val="Edittex"/>
  <p:tag name="BLEND" val="False"/>
  <p:tag name="TRANSPARENT" val="False"/>
  <p:tag name="BITMAPFORMAT" val="bmpmono"/>
  <p:tag name="DEBUGINTERACTIVE" val="True"/>
  <p:tag name="ORIGWIDTH" val="67.5"/>
</p:tagLst>
</file>

<file path=ppt/tags/tag4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Y&#10;\]&#10;\end{document}&#10;"/>
  <p:tag name="EXTERNALNAME" val="Edittex"/>
  <p:tag name="BLEND" val="False"/>
  <p:tag name="TRANSPARENT" val="False"/>
  <p:tag name="BITMAPFORMAT" val="bmpmono"/>
  <p:tag name="DEBUGINTERACTIVE" val="True"/>
  <p:tag name="ORIGWIDTH" val="59.375"/>
</p:tagLst>
</file>

<file path=ppt/tags/tag4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y'&#10;\]&#10;\end{document}&#10;"/>
  <p:tag name="EXTERNALNAME" val="Edittex"/>
  <p:tag name="BLEND" val="False"/>
  <p:tag name="TRANSPARENT" val="False"/>
  <p:tag name="BITMAPFORMAT" val="bmpmono"/>
  <p:tag name="DEBUGINTERACTIVE" val="True"/>
  <p:tag name="ORIGWIDTH" val="59.375"/>
</p:tagLst>
</file>

<file path=ppt/tags/tag47.xml><?xml version="1.0" encoding="utf-8"?>
<p:tagLst xmlns:a="http://schemas.openxmlformats.org/drawingml/2006/main" xmlns:r="http://schemas.openxmlformats.org/officeDocument/2006/relationships" xmlns:p="http://schemas.openxmlformats.org/presentationml/2006/main">
  <p:tag name="SOURCE" val="\documentclass{slides}\pagestyle{empty}&#10;\usepackage{macros}&#10;\usepackage{amsmath}&#10;\usepackage{amssymb}&#10;&#10;\begin{document}&#10;&#10;\[&#10;\mat{R}_i = e^{[{\vectg{\theta}}_i]_{\times}}&#10;\texttt{, }&#10;[{\vectg{\theta}}_i]_{\times} =&#10;\bmat&#10;0 &amp; -{\theta_i}_3 &amp; {\theta_i}_2 \\&#10;{\theta_i}_3 &amp; 0 &amp; -{\theta_i}_1 \\&#10;-{\theta_i}_2 &amp; {\theta_i}_1 &amp; 0&#10;\emat&#10;\]&#10;&#10;\end{document}"/>
  <p:tag name="EXTERNALNAME" val="txp_fig"/>
  <p:tag name="BLEND" val="False"/>
  <p:tag name="TRANSPARENT" val="False"/>
  <p:tag name="KEEPFILES" val="False"/>
  <p:tag name="DEBUGPAUSE" val="False"/>
  <p:tag name="RESOLUTION" val="1200"/>
  <p:tag name="TIMEOUT" val="(none)"/>
  <p:tag name="BOXWIDTH" val="348"/>
  <p:tag name="BOXHEIGHT" val="396"/>
  <p:tag name="BOXFONT" val="10"/>
  <p:tag name="BOXWRAP" val="False"/>
  <p:tag name="WORKAROUNDTRANSPARENCYBUG" val="False"/>
  <p:tag name="BITMAPFORMAT" val="pngmono"/>
  <p:tag name="DEBUGINTERACTIVE" val="True"/>
  <p:tag name="ORIGWIDTH" val="385"/>
  <p:tag name="PICTUREFILESIZE" val="28420"/>
</p:tagLst>
</file>

<file path=ppt/tags/tag48.xml><?xml version="1.0" encoding="utf-8"?>
<p:tagLst xmlns:a="http://schemas.openxmlformats.org/drawingml/2006/main" xmlns:r="http://schemas.openxmlformats.org/officeDocument/2006/relationships" xmlns:p="http://schemas.openxmlformats.org/presentationml/2006/main">
  <p:tag name="SOURCE" val="\documentclass{slides}\pagestyle{empty}&#10;\usepackage{macros}&#10;\usepackage{amsmath}&#10;\usepackage{amssymb}&#10;&#10;\begin{document}&#10;&#10;\[&#10;\hvect{u}_i = \mat{H}_{ij} \hvect{u}_j \texttt{,  } \mat{H}_{ij} = \mat{K}_i \mat{R}_i \mat{R}_j^T \mat{K}_j^{-1}&#10;\]&#10;&#10;\end{document}"/>
  <p:tag name="EXTERNALNAME" val="txp_fig"/>
  <p:tag name="BLEND" val="False"/>
  <p:tag name="TRANSPARENT" val="False"/>
  <p:tag name="KEEPFILES" val="False"/>
  <p:tag name="DEBUGPAUSE" val="False"/>
  <p:tag name="RESOLUTION" val="1200"/>
  <p:tag name="TIMEOUT" val="(none)"/>
  <p:tag name="BOXWIDTH" val="348"/>
  <p:tag name="BOXHEIGHT" val="396"/>
  <p:tag name="BOXFONT" val="10"/>
  <p:tag name="BOXWRAP" val="False"/>
  <p:tag name="WORKAROUNDTRANSPARENCYBUG" val="False"/>
  <p:tag name="BITMAPFORMAT" val="pngmono"/>
  <p:tag name="DEBUGINTERACTIVE" val="True"/>
  <p:tag name="ORIGWIDTH" val="309"/>
  <p:tag name="PICTUREFILESIZE" val="13923"/>
</p:tagLst>
</file>

<file path=ppt/tags/tag49.xml><?xml version="1.0" encoding="utf-8"?>
<p:tagLst xmlns:a="http://schemas.openxmlformats.org/drawingml/2006/main" xmlns:r="http://schemas.openxmlformats.org/officeDocument/2006/relationships" xmlns:p="http://schemas.openxmlformats.org/presentationml/2006/main">
  <p:tag name="SOURCE" val="\documentclass{slides}\pagestyle{empty}&#10;\usepackage{macros}&#10;\usepackage{amsmath}&#10;\usepackage{amssymb}&#10;&#10;\begin{document}&#10;&#10;\[&#10;\mat{K}_i =&#10;\bmat&#10;f_i &amp; 0   &amp; 0 \\&#10;0   &amp; f_i &amp; 0 \\&#10;0   &amp; 0   &amp; 1&#10;\emat&#10;\]&#10;&#10;\end{document}"/>
  <p:tag name="EXTERNALNAME" val="txp_fig"/>
  <p:tag name="BLEND" val="False"/>
  <p:tag name="TRANSPARENT" val="False"/>
  <p:tag name="KEEPFILES" val="False"/>
  <p:tag name="DEBUGPAUSE" val="False"/>
  <p:tag name="RESOLUTION" val="1200"/>
  <p:tag name="TIMEOUT" val="(none)"/>
  <p:tag name="BOXWIDTH" val="348"/>
  <p:tag name="BOXHEIGHT" val="486"/>
  <p:tag name="BOXFONT" val="10"/>
  <p:tag name="BOXWRAP" val="False"/>
  <p:tag name="WORKAROUNDTRANSPARENCYBUG" val="False"/>
  <p:tag name="BITMAPFORMAT" val="pngmono"/>
  <p:tag name="DEBUGINTERACTIVE" val="True"/>
  <p:tag name="ORIGWIDTH" val="151"/>
  <p:tag name="PICTUREFILESIZE" val="11443"/>
</p:tagLst>
</file>

<file path=ppt/tags/tag5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y) \Rightarrow&#10;\left[&#10;\begin{array}{c}&#10;x \\ y \\ 1&#10;\end{array}&#10;\right]&#10;\]&#10;\end{document}&#10;"/>
  <p:tag name="EXTERNALNAME" val="Edittex"/>
  <p:tag name="BLEND" val="False"/>
  <p:tag name="TRANSPARENT" val="False"/>
  <p:tag name="BITMAPFORMAT" val="bmpmono"/>
  <p:tag name="DEBUGINTERACTIVE" val="True"/>
  <p:tag name="ORIGWIDTH" val="486.875"/>
</p:tagLst>
</file>

<file path=ppt/tags/tag5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left[&#10;\begin{array}{c}&#10;x \\ y \\ w&#10;\end{array}&#10;\right]&#10;\Rightarrow&#10;(x/w,y/w) &#10;\]&#10;\end{document}&#10;"/>
  <p:tag name="EXTERNALNAME" val="Edittex"/>
  <p:tag name="BLEND" val="False"/>
  <p:tag name="TRANSPARENT" val="False"/>
  <p:tag name="BITMAPFORMAT" val="bmpmono"/>
  <p:tag name="DEBUGINTERACTIVE" val="True"/>
  <p:tag name="ORIGWIDTH" val="693"/>
</p:tagLst>
</file>

<file path=ppt/tags/tag5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left[&#10;\begin{array}{c}&#10;x \\ y \\ z \\ w&#10;\end{array}&#10;\right]&#10;\Rightarrow&#10;(x/w,y/w, z/w) &#10;\]&#10;\end{document}&#10;"/>
  <p:tag name="EXTERNALNAME" val="Edittex"/>
  <p:tag name="BLEND" val="False"/>
  <p:tag name="TRANSPARENT" val="False"/>
  <p:tag name="BITMAPFORMAT" val="bmpmono"/>
  <p:tag name="DEBUGINTERACTIVE" val="True"/>
  <p:tag name="ORIGWIDTH" val="865.75"/>
</p:tagLst>
</file>

<file path=ppt/tags/tag5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x,y,z) \Rightarrow&#10;\left[&#10;\begin{array}{c}&#10;x \\ y \\ z \\ 1&#10;\end{array}&#10;\right]&#10;\]&#10;\end{document}&#10;"/>
  <p:tag name="EXTERNALNAME" val="Edittex"/>
  <p:tag name="BLEND" val="False"/>
  <p:tag name="TRANSPARENT" val="False"/>
  <p:tag name="BITMAPFORMAT" val="bmpmono"/>
  <p:tag name="DEBUGINTERACTIVE" val="True"/>
  <p:tag name="ORIGWIDTH" val="558"/>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A^T A = &#10;\left[&#10;\begin{array}{cc}&#10;\sum I_x I_x &amp; \sum I_x I_y \\&#10;\sum I_x I_y &amp; \sum I_y I_y&#10;\end{array}&#10;\right]&#10;=&#10;\sum&#10;\left[&#10;\begin{array}{c}&#10;I_x  \\&#10;I_y&#10;\end{array}&#10;\right]&#10;[I_x~I_y]&#10;=&#10;\sum \nabla I (\nabla I)^T&#10;\]&#10;\end{document}&#10;"/>
  <p:tag name="EXTERNALNAME" val="Edittex"/>
  <p:tag name="BLEND" val="False"/>
  <p:tag name="TRANSPARENT" val="False"/>
  <p:tag name="BITMAPFORMAT" val="bmp256"/>
  <p:tag name="DEBUGINTERACTIVE" val="True"/>
  <p:tag name="ORIGWIDTH" val="2141.1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mosaic">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mosa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osai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sai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sai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sai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sai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sai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sai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mosaic">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mosa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osai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sai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sai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sai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sai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sai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sai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4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6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4471</TotalTime>
  <Words>9113</Words>
  <Application>Microsoft Office PowerPoint</Application>
  <PresentationFormat>Widescreen</PresentationFormat>
  <Paragraphs>1783</Paragraphs>
  <Slides>241</Slides>
  <Notes>46</Notes>
  <HiddenSlides>96</HiddenSlides>
  <MMClips>0</MMClips>
  <ScaleCrop>false</ScaleCrop>
  <HeadingPairs>
    <vt:vector size="8" baseType="variant">
      <vt:variant>
        <vt:lpstr>Fonts Used</vt:lpstr>
      </vt:variant>
      <vt:variant>
        <vt:i4>16</vt:i4>
      </vt:variant>
      <vt:variant>
        <vt:lpstr>Theme</vt:lpstr>
      </vt:variant>
      <vt:variant>
        <vt:i4>19</vt:i4>
      </vt:variant>
      <vt:variant>
        <vt:lpstr>Embedded OLE Servers</vt:lpstr>
      </vt:variant>
      <vt:variant>
        <vt:i4>3</vt:i4>
      </vt:variant>
      <vt:variant>
        <vt:lpstr>Slide Titles</vt:lpstr>
      </vt:variant>
      <vt:variant>
        <vt:i4>241</vt:i4>
      </vt:variant>
    </vt:vector>
  </HeadingPairs>
  <TitlesOfParts>
    <vt:vector size="279" baseType="lpstr">
      <vt:lpstr>Arial</vt:lpstr>
      <vt:lpstr>Arial Unicode MS</vt:lpstr>
      <vt:lpstr>Calibri</vt:lpstr>
      <vt:lpstr>Calibri Light</vt:lpstr>
      <vt:lpstr>Cambria Math</vt:lpstr>
      <vt:lpstr>cmsy10</vt:lpstr>
      <vt:lpstr>Courier</vt:lpstr>
      <vt:lpstr>Courier New</vt:lpstr>
      <vt:lpstr>Gill Sans</vt:lpstr>
      <vt:lpstr>Helvetica</vt:lpstr>
      <vt:lpstr>Symbol</vt:lpstr>
      <vt:lpstr>Tahoma</vt:lpstr>
      <vt:lpstr>Times</vt:lpstr>
      <vt:lpstr>Times New Roman</vt:lpstr>
      <vt:lpstr>Verdana</vt:lpstr>
      <vt:lpstr>Wingdings</vt:lpstr>
      <vt:lpstr>Office Theme</vt:lpstr>
      <vt:lpstr>2_Blank Presentation</vt:lpstr>
      <vt:lpstr>1_Office Theme</vt:lpstr>
      <vt:lpstr>2_Default Design</vt:lpstr>
      <vt:lpstr>4_Default Design</vt:lpstr>
      <vt:lpstr>1_Default Design</vt:lpstr>
      <vt:lpstr>2_mosaic</vt:lpstr>
      <vt:lpstr>2_Office Theme</vt:lpstr>
      <vt:lpstr>1_mosaic</vt:lpstr>
      <vt:lpstr>Blank Presentation</vt:lpstr>
      <vt:lpstr>3_Office Theme</vt:lpstr>
      <vt:lpstr>5_Default Design</vt:lpstr>
      <vt:lpstr>1_Blank Presentation</vt:lpstr>
      <vt:lpstr>3_Blank Presentation</vt:lpstr>
      <vt:lpstr>4_Office Theme</vt:lpstr>
      <vt:lpstr>4_Blank Presentation</vt:lpstr>
      <vt:lpstr>5_Blank Presentation</vt:lpstr>
      <vt:lpstr>6_Blank Presentation</vt:lpstr>
      <vt:lpstr>5_Office Theme</vt:lpstr>
      <vt:lpstr>Equation</vt:lpstr>
      <vt:lpstr>Microsoft Equation 3.0</vt:lpstr>
      <vt:lpstr>Photo Editor Photo</vt:lpstr>
      <vt:lpstr>CSCI 1290: Comp Photo</vt:lpstr>
      <vt:lpstr>Image Transformations</vt:lpstr>
      <vt:lpstr>Image Transformations</vt:lpstr>
      <vt:lpstr>Parametric (global) warping</vt:lpstr>
      <vt:lpstr>Think-Pair-Share – What happens?</vt:lpstr>
      <vt:lpstr>Think-Pair-Share – What happens?</vt:lpstr>
      <vt:lpstr>2x2 Matrices</vt:lpstr>
      <vt:lpstr>Scaling</vt:lpstr>
      <vt:lpstr>2-D Rotation</vt:lpstr>
      <vt:lpstr>2-D Rotation</vt:lpstr>
      <vt:lpstr>2x2 Matrices</vt:lpstr>
      <vt:lpstr>2x2 Matrices</vt:lpstr>
      <vt:lpstr>2x2 Matrices</vt:lpstr>
      <vt:lpstr>Parametric (global) warping</vt:lpstr>
      <vt:lpstr>All 2D Linear Transformations</vt:lpstr>
      <vt:lpstr>Consider a different Basis</vt:lpstr>
      <vt:lpstr>Linear Transformations as Change of Basis</vt:lpstr>
      <vt:lpstr>What’s the inverse transform?</vt:lpstr>
      <vt:lpstr>Projection onto orthogonal basis</vt:lpstr>
      <vt:lpstr>Homogeneous Coordinates</vt:lpstr>
      <vt:lpstr>Homogeneous Coordinates</vt:lpstr>
      <vt:lpstr>Homogeneous Coordinates</vt:lpstr>
      <vt:lpstr>Homogeneous Coordinates</vt:lpstr>
      <vt:lpstr>Translation</vt:lpstr>
      <vt:lpstr>Basic 2D Transformations</vt:lpstr>
      <vt:lpstr>Matrix Composition</vt:lpstr>
      <vt:lpstr>Parametric (global) warping</vt:lpstr>
      <vt:lpstr>Affine Transformations</vt:lpstr>
      <vt:lpstr>Projective Transformations</vt:lpstr>
      <vt:lpstr>Parametric (global) warping</vt:lpstr>
      <vt:lpstr>2D image transformations</vt:lpstr>
      <vt:lpstr>Recovering Transformations</vt:lpstr>
      <vt:lpstr>Translation: # correspondences?</vt:lpstr>
      <vt:lpstr>Euclidian: # correspondences?</vt:lpstr>
      <vt:lpstr>Affine: # correspondences?</vt:lpstr>
      <vt:lpstr>Projective: # correspondences?</vt:lpstr>
      <vt:lpstr>Example: warping triangles</vt:lpstr>
      <vt:lpstr>Warping triangles (Barycentric Coordinaes)</vt:lpstr>
      <vt:lpstr>Image warping</vt:lpstr>
      <vt:lpstr>Forward warping</vt:lpstr>
      <vt:lpstr>Forward warping</vt:lpstr>
      <vt:lpstr>Inverse warping</vt:lpstr>
      <vt:lpstr>Inverse warping</vt:lpstr>
      <vt:lpstr>Forward vs. inverse warping</vt:lpstr>
      <vt:lpstr>Homographies and Panoramas</vt:lpstr>
      <vt:lpstr>Big idea</vt:lpstr>
      <vt:lpstr>Why Mosaic?</vt:lpstr>
      <vt:lpstr>Why Mosaic?</vt:lpstr>
      <vt:lpstr>Why Mosaic?</vt:lpstr>
      <vt:lpstr>Panoramic Photos are old</vt:lpstr>
      <vt:lpstr>Panorama Capture</vt:lpstr>
      <vt:lpstr>Mosaics: Stitching images together</vt:lpstr>
      <vt:lpstr>How to do it?</vt:lpstr>
      <vt:lpstr>Aligning images</vt:lpstr>
      <vt:lpstr>A pencil of rays contains all views</vt:lpstr>
      <vt:lpstr>Image reprojection</vt:lpstr>
      <vt:lpstr>Image reprojection</vt:lpstr>
      <vt:lpstr>Back to Image Warping</vt:lpstr>
      <vt:lpstr>Homography</vt:lpstr>
      <vt:lpstr>Image warping with homographies</vt:lpstr>
      <vt:lpstr>Image rectification</vt:lpstr>
      <vt:lpstr>Mosaics: main steps</vt:lpstr>
      <vt:lpstr>Homography</vt:lpstr>
      <vt:lpstr>Homography</vt:lpstr>
      <vt:lpstr>Least Squares Example</vt:lpstr>
      <vt:lpstr>Solving for homographies</vt:lpstr>
      <vt:lpstr>Example system for finding homography</vt:lpstr>
      <vt:lpstr>Fun with homographies</vt:lpstr>
      <vt:lpstr>Analyzing patterns and shapes</vt:lpstr>
      <vt:lpstr>Analyzing patterns and shapes</vt:lpstr>
      <vt:lpstr>Analyzing patterns and shapes</vt:lpstr>
      <vt:lpstr>Analyzing patterns and shapes</vt:lpstr>
      <vt:lpstr>Analyzing patterns and shapes</vt:lpstr>
      <vt:lpstr>Julian Beever: Manual Homographies</vt:lpstr>
      <vt:lpstr>Making panoramic images</vt:lpstr>
      <vt:lpstr>Mosaics:  Main steps</vt:lpstr>
      <vt:lpstr>PowerPoint Presentation</vt:lpstr>
      <vt:lpstr>Mosaics:  Main steps</vt:lpstr>
      <vt:lpstr>PowerPoint Presentation</vt:lpstr>
      <vt:lpstr>Mosaics:  Main steps</vt:lpstr>
      <vt:lpstr>PowerPoint Presentation</vt:lpstr>
      <vt:lpstr>Mosaics:  Main steps</vt:lpstr>
      <vt:lpstr>PowerPoint Presentation</vt:lpstr>
      <vt:lpstr>Panoramas</vt:lpstr>
      <vt:lpstr>changing camera center</vt:lpstr>
      <vt:lpstr>Planar scene (or far away)</vt:lpstr>
      <vt:lpstr>Planar mosaic</vt:lpstr>
      <vt:lpstr>Do we have to project onto a plane? </vt:lpstr>
      <vt:lpstr>PowerPoint Presentation</vt:lpstr>
      <vt:lpstr>Full Panoramas</vt:lpstr>
      <vt:lpstr>Cylindrical projection (Szeliski 9.1)</vt:lpstr>
      <vt:lpstr>Cylindrical projection</vt:lpstr>
      <vt:lpstr>Inverse Cylindrical projection</vt:lpstr>
      <vt:lpstr>Cylindrical panoramas</vt:lpstr>
      <vt:lpstr>Cylindrical image stitching</vt:lpstr>
      <vt:lpstr>Assembling the panorama</vt:lpstr>
      <vt:lpstr>Problem:  Drift</vt:lpstr>
      <vt:lpstr>Full-view (360°) panoramas</vt:lpstr>
      <vt:lpstr>Other projections are possible</vt:lpstr>
      <vt:lpstr>Cylindrical reprojection</vt:lpstr>
      <vt:lpstr>What’s your focal length, buddy?</vt:lpstr>
      <vt:lpstr>Spherical projection (Szeliski 9.1)</vt:lpstr>
      <vt:lpstr>Spherical Projection</vt:lpstr>
      <vt:lpstr>Inverse Spherical projection</vt:lpstr>
      <vt:lpstr>3D rotation</vt:lpstr>
      <vt:lpstr>Full-view Panorama</vt:lpstr>
      <vt:lpstr>Distortion</vt:lpstr>
      <vt:lpstr>Radial distortion</vt:lpstr>
      <vt:lpstr>Polar Projection – north pole lies along optical axis</vt:lpstr>
      <vt:lpstr>Project 5: Automatic Panorama Construction</vt:lpstr>
      <vt:lpstr>Project 5: Automatic Panorama Construction</vt:lpstr>
      <vt:lpstr>Camera calibration</vt:lpstr>
      <vt:lpstr>Approach 1: solve for projection matrix</vt:lpstr>
      <vt:lpstr>Direct linear calibration</vt:lpstr>
      <vt:lpstr>Approach 2: solve for parameters</vt:lpstr>
      <vt:lpstr>Multi-plane calibration  </vt:lpstr>
      <vt:lpstr>Optimize over more parameters: Bundle Adjustment</vt:lpstr>
      <vt:lpstr>Optimize over more parameters: Bundle Adjustment</vt:lpstr>
      <vt:lpstr>Multi-band Blending</vt:lpstr>
      <vt:lpstr>Project 5: Bells and Whistles</vt:lpstr>
      <vt:lpstr>Bells and Whistles</vt:lpstr>
      <vt:lpstr>Bells and Whistles</vt:lpstr>
      <vt:lpstr>More panorama / homography examples</vt:lpstr>
      <vt:lpstr>RANSAC and projections</vt:lpstr>
      <vt:lpstr>Suppose we have estimated correspondences, but some are bad</vt:lpstr>
      <vt:lpstr>RANdom SAmple Consensus</vt:lpstr>
      <vt:lpstr>RANdom SAmple Consensus</vt:lpstr>
      <vt:lpstr>Least squares fit</vt:lpstr>
      <vt:lpstr>RANSAC for estimating homography</vt:lpstr>
      <vt:lpstr>RANSAC</vt:lpstr>
      <vt:lpstr>Example: Recognising Panoramas</vt:lpstr>
      <vt:lpstr>Why “Recognising Panoramas”?</vt:lpstr>
      <vt:lpstr>Why “Recognising Panoramas”?</vt:lpstr>
      <vt:lpstr>Why “Recognising Panoramas”?</vt:lpstr>
      <vt:lpstr>Why “Recognising Panoramas”?</vt:lpstr>
      <vt:lpstr>Why “Recognising Panoramas”?</vt:lpstr>
      <vt:lpstr>Why “Recognising Panoramas”?</vt:lpstr>
      <vt:lpstr>Why “Recognising Panoramas”?</vt:lpstr>
      <vt:lpstr>Why “Recognising Panoramas”?</vt:lpstr>
      <vt:lpstr>Overview</vt:lpstr>
      <vt:lpstr>RANSAC for Homography</vt:lpstr>
      <vt:lpstr>RANSAC for Homography</vt:lpstr>
      <vt:lpstr>RANSAC for Homography</vt:lpstr>
      <vt:lpstr>Probabilistic model for verification</vt:lpstr>
      <vt:lpstr>Finding the panoramas</vt:lpstr>
      <vt:lpstr>Finding the panoramas</vt:lpstr>
      <vt:lpstr>Finding the panoramas</vt:lpstr>
      <vt:lpstr>Finding the panoramas</vt:lpstr>
      <vt:lpstr>Homography for Rotation</vt:lpstr>
      <vt:lpstr>Bundle Adjustment</vt:lpstr>
      <vt:lpstr>Bundle Adjustment</vt:lpstr>
      <vt:lpstr>Multi-band Blending</vt:lpstr>
      <vt:lpstr>Results</vt:lpstr>
      <vt:lpstr>Pinhole camera model</vt:lpstr>
      <vt:lpstr>Projection: world coordinatesimage coordinates</vt:lpstr>
      <vt:lpstr>PowerPoint Presentation</vt:lpstr>
      <vt:lpstr>Projective geometry</vt:lpstr>
      <vt:lpstr>Projective geometry</vt:lpstr>
      <vt:lpstr>Varying w</vt:lpstr>
      <vt:lpstr>Projective geometry</vt:lpstr>
      <vt:lpstr>Projective geometry</vt:lpstr>
      <vt:lpstr>Homogeneous coordinates</vt:lpstr>
      <vt:lpstr>Homogeneous coordinates</vt:lpstr>
      <vt:lpstr>Basic geometry in homogeneous coordinates</vt:lpstr>
      <vt:lpstr>Another problem solved by homogeneous coordinates</vt:lpstr>
      <vt:lpstr>PowerPoint Presentation</vt:lpstr>
      <vt:lpstr>PowerPoint Presentation</vt:lpstr>
      <vt:lpstr>Projection: world coordinatesimage coordinates</vt:lpstr>
      <vt:lpstr>Remove assumption: known optical center</vt:lpstr>
      <vt:lpstr>Remove assumption: equal aspect ratio</vt:lpstr>
      <vt:lpstr>Remove assumption: non-skewed pixels</vt:lpstr>
      <vt:lpstr>Oriented and Translated Camera</vt:lpstr>
      <vt:lpstr>Allow camera translation</vt:lpstr>
      <vt:lpstr>3D Rotation of Points</vt:lpstr>
      <vt:lpstr>Allow camera rotation</vt:lpstr>
      <vt:lpstr>Demo – Kyle Simek</vt:lpstr>
      <vt:lpstr>Degrees of freedom</vt:lpstr>
      <vt:lpstr>Vanishing Point = Projection from Infinity</vt:lpstr>
      <vt:lpstr>Orthographic Projection</vt:lpstr>
      <vt:lpstr>Scaled Orthographic Projection</vt:lpstr>
      <vt:lpstr>Geometry for a simple stereo system</vt:lpstr>
      <vt:lpstr>PowerPoint Presentation</vt:lpstr>
      <vt:lpstr>PowerPoint Presentation</vt:lpstr>
      <vt:lpstr>PowerPoint Presentation</vt:lpstr>
      <vt:lpstr>PowerPoint Presentation</vt:lpstr>
      <vt:lpstr>PowerPoint Presentation</vt:lpstr>
      <vt:lpstr>PowerPoint Presentation</vt:lpstr>
      <vt:lpstr>Fundamental matrix</vt:lpstr>
      <vt:lpstr>Fundamental matrix</vt:lpstr>
      <vt:lpstr>Stereo image rectification</vt:lpstr>
      <vt:lpstr>Stereo image rectification</vt:lpstr>
      <vt:lpstr>Rectification example</vt:lpstr>
      <vt:lpstr>Summary: Key idea: Epipolar constraint</vt:lpstr>
      <vt:lpstr>Automatic Image Alignment</vt:lpstr>
      <vt:lpstr>Image Alignment</vt:lpstr>
      <vt:lpstr>Direct Alignment </vt:lpstr>
      <vt:lpstr>Direct Alignment (brute force)</vt:lpstr>
      <vt:lpstr>Problems with brute force</vt:lpstr>
      <vt:lpstr>PowerPoint Presentation</vt:lpstr>
      <vt:lpstr>PowerPoint Presentation</vt:lpstr>
      <vt:lpstr>PowerPoint Presentation</vt:lpstr>
      <vt:lpstr>Image alignment</vt:lpstr>
      <vt:lpstr>Feature-based alignment (project 6)</vt:lpstr>
      <vt:lpstr>Feature Detection</vt:lpstr>
      <vt:lpstr>Feature Matching</vt:lpstr>
      <vt:lpstr>Invariant Feature Descriptors</vt:lpstr>
      <vt:lpstr>Invariant Local Features</vt:lpstr>
      <vt:lpstr>Applications  </vt:lpstr>
      <vt:lpstr>Today’s lecture</vt:lpstr>
      <vt:lpstr>Harris corner detector</vt:lpstr>
      <vt:lpstr>The Basic Idea</vt:lpstr>
      <vt:lpstr>Harris Detector: Basic Idea</vt:lpstr>
      <vt:lpstr>Harris Detector: Mathematics</vt:lpstr>
      <vt:lpstr>Harris Detector: Mathematics</vt:lpstr>
      <vt:lpstr>Harris Detector: Mathematics</vt:lpstr>
      <vt:lpstr>Harris Detector: Mathematics</vt:lpstr>
      <vt:lpstr>Harris Detector</vt:lpstr>
      <vt:lpstr>Harris Detector: Workflow</vt:lpstr>
      <vt:lpstr>Harris Detector: Workflow</vt:lpstr>
      <vt:lpstr>Harris Detector: Workflow</vt:lpstr>
      <vt:lpstr>Harris Detector: Workflow</vt:lpstr>
      <vt:lpstr>Harris Detector: Workflow</vt:lpstr>
      <vt:lpstr>Harris Detector: Some Properties</vt:lpstr>
      <vt:lpstr>Harris Detector: Some Properties</vt:lpstr>
      <vt:lpstr>Harris Detector: Some Properties</vt:lpstr>
      <vt:lpstr>Scale Invariant Detection</vt:lpstr>
      <vt:lpstr>Scale Invariant Detection</vt:lpstr>
      <vt:lpstr>Feature selection</vt:lpstr>
      <vt:lpstr>Adaptive Non-maximal Suppression</vt:lpstr>
      <vt:lpstr>Feature descriptors</vt:lpstr>
      <vt:lpstr>Descriptors Invariant to Rotation</vt:lpstr>
      <vt:lpstr>Multi-Scale Oriented Patches</vt:lpstr>
      <vt:lpstr>Descriptor Vector</vt:lpstr>
      <vt:lpstr>Detections at multiple scales</vt:lpstr>
      <vt:lpstr>MOPS descriptor vector</vt:lpstr>
      <vt:lpstr>Feature matching</vt:lpstr>
      <vt:lpstr>Feature matching</vt:lpstr>
      <vt:lpstr>What about outliers?</vt:lpstr>
      <vt:lpstr>Feature-space outlier rejection</vt:lpstr>
      <vt:lpstr>Feature-space outlier rejection</vt:lpstr>
      <vt:lpstr>Feature-space outliner rejection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 1290: Comp Photo</dc:title>
  <dc:creator>James Tompkin</dc:creator>
  <cp:lastModifiedBy>James</cp:lastModifiedBy>
  <cp:revision>29</cp:revision>
  <dcterms:created xsi:type="dcterms:W3CDTF">2018-11-06T15:47:52Z</dcterms:created>
  <dcterms:modified xsi:type="dcterms:W3CDTF">2020-10-29T20:08:36Z</dcterms:modified>
</cp:coreProperties>
</file>