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tags/tag1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8.xml" ContentType="application/vnd.openxmlformats-officedocument.presentationml.tags+xml"/>
  <Override PartName="/ppt/notesSlides/notesSlide42.xml" ContentType="application/vnd.openxmlformats-officedocument.presentationml.notesSlide+xml"/>
  <Override PartName="/ppt/tags/tag1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 id="2147483686" r:id="rId4"/>
  </p:sldMasterIdLst>
  <p:notesMasterIdLst>
    <p:notesMasterId r:id="rId87"/>
  </p:notesMasterIdLst>
  <p:sldIdLst>
    <p:sldId id="772" r:id="rId5"/>
    <p:sldId id="590" r:id="rId6"/>
    <p:sldId id="308" r:id="rId7"/>
    <p:sldId id="284" r:id="rId8"/>
    <p:sldId id="312" r:id="rId9"/>
    <p:sldId id="313" r:id="rId10"/>
    <p:sldId id="531" r:id="rId11"/>
    <p:sldId id="604" r:id="rId12"/>
    <p:sldId id="603" r:id="rId13"/>
    <p:sldId id="533" r:id="rId14"/>
    <p:sldId id="534" r:id="rId15"/>
    <p:sldId id="535" r:id="rId16"/>
    <p:sldId id="536" r:id="rId17"/>
    <p:sldId id="537" r:id="rId18"/>
    <p:sldId id="538" r:id="rId19"/>
    <p:sldId id="539" r:id="rId20"/>
    <p:sldId id="540" r:id="rId21"/>
    <p:sldId id="541" r:id="rId22"/>
    <p:sldId id="760" r:id="rId23"/>
    <p:sldId id="591" r:id="rId24"/>
    <p:sldId id="761" r:id="rId25"/>
    <p:sldId id="605" r:id="rId26"/>
    <p:sldId id="602" r:id="rId27"/>
    <p:sldId id="762" r:id="rId28"/>
    <p:sldId id="763" r:id="rId29"/>
    <p:sldId id="547" r:id="rId30"/>
    <p:sldId id="548" r:id="rId31"/>
    <p:sldId id="764" r:id="rId32"/>
    <p:sldId id="765" r:id="rId33"/>
    <p:sldId id="766" r:id="rId34"/>
    <p:sldId id="550" r:id="rId35"/>
    <p:sldId id="551" r:id="rId36"/>
    <p:sldId id="554" r:id="rId37"/>
    <p:sldId id="614" r:id="rId38"/>
    <p:sldId id="594" r:id="rId39"/>
    <p:sldId id="767" r:id="rId40"/>
    <p:sldId id="606" r:id="rId41"/>
    <p:sldId id="615" r:id="rId42"/>
    <p:sldId id="557" r:id="rId43"/>
    <p:sldId id="558" r:id="rId44"/>
    <p:sldId id="560" r:id="rId45"/>
    <p:sldId id="559" r:id="rId46"/>
    <p:sldId id="768" r:id="rId47"/>
    <p:sldId id="769" r:id="rId48"/>
    <p:sldId id="563" r:id="rId49"/>
    <p:sldId id="564" r:id="rId50"/>
    <p:sldId id="593" r:id="rId51"/>
    <p:sldId id="566" r:id="rId52"/>
    <p:sldId id="770" r:id="rId53"/>
    <p:sldId id="465" r:id="rId54"/>
    <p:sldId id="553" r:id="rId55"/>
    <p:sldId id="488" r:id="rId56"/>
    <p:sldId id="824" r:id="rId57"/>
    <p:sldId id="825" r:id="rId58"/>
    <p:sldId id="819" r:id="rId59"/>
    <p:sldId id="809" r:id="rId60"/>
    <p:sldId id="806" r:id="rId61"/>
    <p:sldId id="808" r:id="rId62"/>
    <p:sldId id="807" r:id="rId63"/>
    <p:sldId id="811" r:id="rId64"/>
    <p:sldId id="821" r:id="rId65"/>
    <p:sldId id="810" r:id="rId66"/>
    <p:sldId id="822" r:id="rId67"/>
    <p:sldId id="815" r:id="rId68"/>
    <p:sldId id="816" r:id="rId69"/>
    <p:sldId id="823" r:id="rId70"/>
    <p:sldId id="483" r:id="rId71"/>
    <p:sldId id="478" r:id="rId72"/>
    <p:sldId id="490" r:id="rId73"/>
    <p:sldId id="491" r:id="rId74"/>
    <p:sldId id="492" r:id="rId75"/>
    <p:sldId id="484" r:id="rId76"/>
    <p:sldId id="493" r:id="rId77"/>
    <p:sldId id="494" r:id="rId78"/>
    <p:sldId id="495" r:id="rId79"/>
    <p:sldId id="498" r:id="rId80"/>
    <p:sldId id="496" r:id="rId81"/>
    <p:sldId id="497" r:id="rId82"/>
    <p:sldId id="485" r:id="rId83"/>
    <p:sldId id="832" r:id="rId84"/>
    <p:sldId id="439" r:id="rId85"/>
    <p:sldId id="513"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518B1107-E799-44F3-8674-DEB199E97C7C}">
          <p14:sldIdLst>
            <p14:sldId id="772"/>
          </p14:sldIdLst>
        </p14:section>
        <p14:section name="Image Filtering" id="{936E8E81-EC3B-41A9-A144-FAEC3BCC4D75}">
          <p14:sldIdLst>
            <p14:sldId id="590"/>
            <p14:sldId id="308"/>
            <p14:sldId id="284"/>
            <p14:sldId id="312"/>
            <p14:sldId id="313"/>
            <p14:sldId id="531"/>
            <p14:sldId id="604"/>
            <p14:sldId id="603"/>
            <p14:sldId id="533"/>
            <p14:sldId id="534"/>
            <p14:sldId id="535"/>
            <p14:sldId id="536"/>
            <p14:sldId id="537"/>
            <p14:sldId id="538"/>
            <p14:sldId id="539"/>
            <p14:sldId id="540"/>
            <p14:sldId id="541"/>
            <p14:sldId id="760"/>
            <p14:sldId id="591"/>
            <p14:sldId id="761"/>
            <p14:sldId id="605"/>
            <p14:sldId id="602"/>
            <p14:sldId id="762"/>
            <p14:sldId id="763"/>
            <p14:sldId id="547"/>
            <p14:sldId id="548"/>
            <p14:sldId id="764"/>
            <p14:sldId id="765"/>
            <p14:sldId id="766"/>
            <p14:sldId id="550"/>
            <p14:sldId id="551"/>
            <p14:sldId id="554"/>
            <p14:sldId id="614"/>
            <p14:sldId id="594"/>
            <p14:sldId id="767"/>
            <p14:sldId id="606"/>
            <p14:sldId id="615"/>
            <p14:sldId id="557"/>
            <p14:sldId id="558"/>
            <p14:sldId id="560"/>
            <p14:sldId id="559"/>
            <p14:sldId id="768"/>
            <p14:sldId id="769"/>
            <p14:sldId id="563"/>
            <p14:sldId id="564"/>
            <p14:sldId id="593"/>
            <p14:sldId id="566"/>
            <p14:sldId id="770"/>
          </p14:sldIdLst>
        </p14:section>
        <p14:section name="Practice Session" id="{C2509AB3-37EF-4EE0-8D19-D1D450457C2D}">
          <p14:sldIdLst>
            <p14:sldId id="465"/>
            <p14:sldId id="553"/>
            <p14:sldId id="488"/>
            <p14:sldId id="824"/>
            <p14:sldId id="825"/>
            <p14:sldId id="819"/>
            <p14:sldId id="809"/>
            <p14:sldId id="806"/>
            <p14:sldId id="808"/>
            <p14:sldId id="807"/>
            <p14:sldId id="811"/>
            <p14:sldId id="821"/>
            <p14:sldId id="810"/>
            <p14:sldId id="822"/>
            <p14:sldId id="815"/>
            <p14:sldId id="816"/>
            <p14:sldId id="823"/>
          </p14:sldIdLst>
        </p14:section>
        <p14:section name="Non-linear Filters" id="{BAF6CA40-6892-4762-B30F-52B05963D91F}">
          <p14:sldIdLst>
            <p14:sldId id="483"/>
            <p14:sldId id="478"/>
            <p14:sldId id="490"/>
            <p14:sldId id="491"/>
            <p14:sldId id="492"/>
            <p14:sldId id="484"/>
            <p14:sldId id="493"/>
            <p14:sldId id="494"/>
            <p14:sldId id="495"/>
            <p14:sldId id="498"/>
            <p14:sldId id="496"/>
            <p14:sldId id="497"/>
            <p14:sldId id="485"/>
            <p14:sldId id="832"/>
            <p14:sldId id="439"/>
            <p14:sldId id="5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78724-FD33-4313-881A-DFA5D26615BF}" v="56" dt="2020-09-22T18:05:41.939"/>
    <p1510:client id="{1D32D775-07D2-4D0A-BD0A-4801FE371911}" v="1" dt="2020-09-23T03:23:45.0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75695" autoAdjust="0"/>
  </p:normalViewPr>
  <p:slideViewPr>
    <p:cSldViewPr snapToGrid="0">
      <p:cViewPr varScale="1">
        <p:scale>
          <a:sx n="95" d="100"/>
          <a:sy n="95" d="100"/>
        </p:scale>
        <p:origin x="1110" y="66"/>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6/11/relationships/changesInfo" Target="changesInfos/changesInfo1.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userId="e10e204fb9e6f665" providerId="LiveId" clId="{0B778724-FD33-4313-881A-DFA5D26615BF}"/>
    <pc:docChg chg="undo custSel addSld delSld modSld sldOrd addSection delSection modSection">
      <pc:chgData name="James" userId="e10e204fb9e6f665" providerId="LiveId" clId="{0B778724-FD33-4313-881A-DFA5D26615BF}" dt="2020-09-22T18:09:08.213" v="166" actId="729"/>
      <pc:docMkLst>
        <pc:docMk/>
      </pc:docMkLst>
      <pc:sldChg chg="mod modShow">
        <pc:chgData name="James" userId="e10e204fb9e6f665" providerId="LiveId" clId="{0B778724-FD33-4313-881A-DFA5D26615BF}" dt="2020-09-22T18:06:37.609" v="159" actId="729"/>
        <pc:sldMkLst>
          <pc:docMk/>
          <pc:sldMk cId="0" sldId="284"/>
        </pc:sldMkLst>
      </pc:sldChg>
      <pc:sldChg chg="modSp mod modShow">
        <pc:chgData name="James" userId="e10e204fb9e6f665" providerId="LiveId" clId="{0B778724-FD33-4313-881A-DFA5D26615BF}" dt="2020-09-22T18:08:20.484" v="163" actId="729"/>
        <pc:sldMkLst>
          <pc:docMk/>
          <pc:sldMk cId="0" sldId="300"/>
        </pc:sldMkLst>
        <pc:spChg chg="mod">
          <ac:chgData name="James" userId="e10e204fb9e6f665" providerId="LiveId" clId="{0B778724-FD33-4313-881A-DFA5D26615BF}" dt="2020-09-22T17:24:59.070" v="22" actId="20577"/>
          <ac:spMkLst>
            <pc:docMk/>
            <pc:sldMk cId="0" sldId="300"/>
            <ac:spMk id="13317" creationId="{1C6A9CDF-317D-4803-8A23-AFC256F63E8F}"/>
          </ac:spMkLst>
        </pc:spChg>
      </pc:sldChg>
      <pc:sldChg chg="modSp mod modShow">
        <pc:chgData name="James" userId="e10e204fb9e6f665" providerId="LiveId" clId="{0B778724-FD33-4313-881A-DFA5D26615BF}" dt="2020-09-22T18:06:37.609" v="159" actId="729"/>
        <pc:sldMkLst>
          <pc:docMk/>
          <pc:sldMk cId="0" sldId="308"/>
        </pc:sldMkLst>
        <pc:spChg chg="mod">
          <ac:chgData name="James" userId="e10e204fb9e6f665" providerId="LiveId" clId="{0B778724-FD33-4313-881A-DFA5D26615BF}" dt="2020-09-22T17:31:36.836" v="110" actId="5793"/>
          <ac:spMkLst>
            <pc:docMk/>
            <pc:sldMk cId="0" sldId="308"/>
            <ac:spMk id="26628" creationId="{7E3957CA-C029-47D7-86C4-B0F3D8AE5499}"/>
          </ac:spMkLst>
        </pc:spChg>
      </pc:sldChg>
      <pc:sldChg chg="mod modShow">
        <pc:chgData name="James" userId="e10e204fb9e6f665" providerId="LiveId" clId="{0B778724-FD33-4313-881A-DFA5D26615BF}" dt="2020-09-22T18:06:37.609" v="159" actId="729"/>
        <pc:sldMkLst>
          <pc:docMk/>
          <pc:sldMk cId="0" sldId="312"/>
        </pc:sldMkLst>
      </pc:sldChg>
      <pc:sldChg chg="mod modShow">
        <pc:chgData name="James" userId="e10e204fb9e6f665" providerId="LiveId" clId="{0B778724-FD33-4313-881A-DFA5D26615BF}" dt="2020-09-22T18:06:37.609" v="159" actId="729"/>
        <pc:sldMkLst>
          <pc:docMk/>
          <pc:sldMk cId="0" sldId="313"/>
        </pc:sldMkLst>
      </pc:sldChg>
      <pc:sldChg chg="modSp mod modShow">
        <pc:chgData name="James" userId="e10e204fb9e6f665" providerId="LiveId" clId="{0B778724-FD33-4313-881A-DFA5D26615BF}" dt="2020-09-22T18:08:20.484" v="163" actId="729"/>
        <pc:sldMkLst>
          <pc:docMk/>
          <pc:sldMk cId="0" sldId="348"/>
        </pc:sldMkLst>
        <pc:spChg chg="mod">
          <ac:chgData name="James" userId="e10e204fb9e6f665" providerId="LiveId" clId="{0B778724-FD33-4313-881A-DFA5D26615BF}" dt="2020-09-22T17:25:08.886" v="26" actId="20577"/>
          <ac:spMkLst>
            <pc:docMk/>
            <pc:sldMk cId="0" sldId="348"/>
            <ac:spMk id="14341" creationId="{E594BA11-3393-4F2F-B13B-7190ACB48512}"/>
          </ac:spMkLst>
        </pc:spChg>
      </pc:sldChg>
      <pc:sldChg chg="modSp mod ord modShow">
        <pc:chgData name="James" userId="e10e204fb9e6f665" providerId="LiveId" clId="{0B778724-FD33-4313-881A-DFA5D26615BF}" dt="2020-09-22T18:08:20.484" v="163" actId="729"/>
        <pc:sldMkLst>
          <pc:docMk/>
          <pc:sldMk cId="0" sldId="351"/>
        </pc:sldMkLst>
        <pc:spChg chg="mod">
          <ac:chgData name="James" userId="e10e204fb9e6f665" providerId="LiveId" clId="{0B778724-FD33-4313-881A-DFA5D26615BF}" dt="2020-09-22T17:26:16.484" v="33" actId="6549"/>
          <ac:spMkLst>
            <pc:docMk/>
            <pc:sldMk cId="0" sldId="351"/>
            <ac:spMk id="16388" creationId="{A949B11D-FBC2-489B-9F28-A818AF6223A3}"/>
          </ac:spMkLst>
        </pc:spChg>
      </pc:sldChg>
      <pc:sldChg chg="modSp mod modShow">
        <pc:chgData name="James" userId="e10e204fb9e6f665" providerId="LiveId" clId="{0B778724-FD33-4313-881A-DFA5D26615BF}" dt="2020-09-22T18:09:08.213" v="166" actId="729"/>
        <pc:sldMkLst>
          <pc:docMk/>
          <pc:sldMk cId="0" sldId="353"/>
        </pc:sldMkLst>
        <pc:spChg chg="mod">
          <ac:chgData name="James" userId="e10e204fb9e6f665" providerId="LiveId" clId="{0B778724-FD33-4313-881A-DFA5D26615BF}" dt="2020-09-22T17:31:03.493" v="107" actId="20577"/>
          <ac:spMkLst>
            <pc:docMk/>
            <pc:sldMk cId="0" sldId="353"/>
            <ac:spMk id="25604" creationId="{20A93408-B404-41C1-90F0-E173F8E29FAC}"/>
          </ac:spMkLst>
        </pc:spChg>
        <pc:picChg chg="mod">
          <ac:chgData name="James" userId="e10e204fb9e6f665" providerId="LiveId" clId="{0B778724-FD33-4313-881A-DFA5D26615BF}" dt="2020-09-22T17:30:09.325" v="102" actId="1035"/>
          <ac:picMkLst>
            <pc:docMk/>
            <pc:sldMk cId="0" sldId="353"/>
            <ac:picMk id="25605" creationId="{53A6E838-61B1-4917-B448-1E40746E379D}"/>
          </ac:picMkLst>
        </pc:picChg>
        <pc:picChg chg="mod">
          <ac:chgData name="James" userId="e10e204fb9e6f665" providerId="LiveId" clId="{0B778724-FD33-4313-881A-DFA5D26615BF}" dt="2020-09-22T17:30:09.325" v="102" actId="1035"/>
          <ac:picMkLst>
            <pc:docMk/>
            <pc:sldMk cId="0" sldId="353"/>
            <ac:picMk id="227335" creationId="{DA1DF932-8521-4076-A995-003EB8D5D6EC}"/>
          </ac:picMkLst>
        </pc:picChg>
      </pc:sldChg>
      <pc:sldChg chg="modSp mod">
        <pc:chgData name="James" userId="e10e204fb9e6f665" providerId="LiveId" clId="{0B778724-FD33-4313-881A-DFA5D26615BF}" dt="2020-09-22T17:25:26.245" v="29" actId="14100"/>
        <pc:sldMkLst>
          <pc:docMk/>
          <pc:sldMk cId="0" sldId="359"/>
        </pc:sldMkLst>
        <pc:spChg chg="mod">
          <ac:chgData name="James" userId="e10e204fb9e6f665" providerId="LiveId" clId="{0B778724-FD33-4313-881A-DFA5D26615BF}" dt="2020-09-22T17:25:26.245" v="29" actId="14100"/>
          <ac:spMkLst>
            <pc:docMk/>
            <pc:sldMk cId="0" sldId="359"/>
            <ac:spMk id="11267" creationId="{B719C92A-9537-458A-8163-D72D6336F0A4}"/>
          </ac:spMkLst>
        </pc:spChg>
      </pc:sldChg>
      <pc:sldChg chg="addSp delSp modSp mod">
        <pc:chgData name="James" userId="e10e204fb9e6f665" providerId="LiveId" clId="{0B778724-FD33-4313-881A-DFA5D26615BF}" dt="2020-09-22T17:24:30.133" v="17" actId="1076"/>
        <pc:sldMkLst>
          <pc:docMk/>
          <pc:sldMk cId="0" sldId="362"/>
        </pc:sldMkLst>
        <pc:spChg chg="mod">
          <ac:chgData name="James" userId="e10e204fb9e6f665" providerId="LiveId" clId="{0B778724-FD33-4313-881A-DFA5D26615BF}" dt="2020-09-22T17:24:27.388" v="16" actId="1076"/>
          <ac:spMkLst>
            <pc:docMk/>
            <pc:sldMk cId="0" sldId="362"/>
            <ac:spMk id="9" creationId="{88AE6C84-2636-4494-BAD7-8CEFB7CED269}"/>
          </ac:spMkLst>
        </pc:spChg>
        <pc:spChg chg="mod">
          <ac:chgData name="James" userId="e10e204fb9e6f665" providerId="LiveId" clId="{0B778724-FD33-4313-881A-DFA5D26615BF}" dt="2020-09-22T17:24:27.388" v="16" actId="1076"/>
          <ac:spMkLst>
            <pc:docMk/>
            <pc:sldMk cId="0" sldId="362"/>
            <ac:spMk id="15364" creationId="{813C487F-08C6-41C9-8F53-12BAD8B5B93A}"/>
          </ac:spMkLst>
        </pc:spChg>
        <pc:spChg chg="mod">
          <ac:chgData name="James" userId="e10e204fb9e6f665" providerId="LiveId" clId="{0B778724-FD33-4313-881A-DFA5D26615BF}" dt="2020-09-22T17:24:27.388" v="16" actId="1076"/>
          <ac:spMkLst>
            <pc:docMk/>
            <pc:sldMk cId="0" sldId="362"/>
            <ac:spMk id="15365" creationId="{60B285CA-9292-47D8-9A70-BB0C1FCFC79F}"/>
          </ac:spMkLst>
        </pc:spChg>
        <pc:spChg chg="mod">
          <ac:chgData name="James" userId="e10e204fb9e6f665" providerId="LiveId" clId="{0B778724-FD33-4313-881A-DFA5D26615BF}" dt="2020-09-22T17:24:30.133" v="17" actId="1076"/>
          <ac:spMkLst>
            <pc:docMk/>
            <pc:sldMk cId="0" sldId="362"/>
            <ac:spMk id="15366" creationId="{92BD56E0-DC9A-4E8B-ACF7-86E07D04CC85}"/>
          </ac:spMkLst>
        </pc:spChg>
        <pc:grpChg chg="add mod">
          <ac:chgData name="James" userId="e10e204fb9e6f665" providerId="LiveId" clId="{0B778724-FD33-4313-881A-DFA5D26615BF}" dt="2020-09-22T17:24:27.388" v="16" actId="1076"/>
          <ac:grpSpMkLst>
            <pc:docMk/>
            <pc:sldMk cId="0" sldId="362"/>
            <ac:grpSpMk id="7" creationId="{2A30624C-F677-4744-8ED3-0DD128CE8983}"/>
          </ac:grpSpMkLst>
        </pc:grpChg>
        <pc:picChg chg="mod">
          <ac:chgData name="James" userId="e10e204fb9e6f665" providerId="LiveId" clId="{0B778724-FD33-4313-881A-DFA5D26615BF}" dt="2020-09-22T17:24:27.388" v="16" actId="1076"/>
          <ac:picMkLst>
            <pc:docMk/>
            <pc:sldMk cId="0" sldId="362"/>
            <ac:picMk id="8" creationId="{AFC776BD-ED9E-4AEF-B81A-894A24D940E1}"/>
          </ac:picMkLst>
        </pc:picChg>
        <pc:picChg chg="del">
          <ac:chgData name="James" userId="e10e204fb9e6f665" providerId="LiveId" clId="{0B778724-FD33-4313-881A-DFA5D26615BF}" dt="2020-09-22T17:23:45.831" v="0" actId="478"/>
          <ac:picMkLst>
            <pc:docMk/>
            <pc:sldMk cId="0" sldId="362"/>
            <ac:picMk id="15363" creationId="{49F48C8E-22DA-470C-8EBC-B5146E393894}"/>
          </ac:picMkLst>
        </pc:picChg>
      </pc:sldChg>
      <pc:sldChg chg="addSp modSp mod">
        <pc:chgData name="James" userId="e10e204fb9e6f665" providerId="LiveId" clId="{0B778724-FD33-4313-881A-DFA5D26615BF}" dt="2020-09-22T17:32:36.218" v="112" actId="1076"/>
        <pc:sldMkLst>
          <pc:docMk/>
          <pc:sldMk cId="2104199491" sldId="534"/>
        </pc:sldMkLst>
        <pc:picChg chg="add mod">
          <ac:chgData name="James" userId="e10e204fb9e6f665" providerId="LiveId" clId="{0B778724-FD33-4313-881A-DFA5D26615BF}" dt="2020-09-22T17:32:36.218" v="112" actId="1076"/>
          <ac:picMkLst>
            <pc:docMk/>
            <pc:sldMk cId="2104199491" sldId="534"/>
            <ac:picMk id="3" creationId="{445D03A6-9FBF-43AA-A882-D01F314BA75E}"/>
          </ac:picMkLst>
        </pc:picChg>
      </pc:sldChg>
      <pc:sldChg chg="addSp delSp mod">
        <pc:chgData name="James" userId="e10e204fb9e6f665" providerId="LiveId" clId="{0B778724-FD33-4313-881A-DFA5D26615BF}" dt="2020-09-22T17:32:43.944" v="115" actId="22"/>
        <pc:sldMkLst>
          <pc:docMk/>
          <pc:sldMk cId="1875939025" sldId="535"/>
        </pc:sldMkLst>
        <pc:picChg chg="add del">
          <ac:chgData name="James" userId="e10e204fb9e6f665" providerId="LiveId" clId="{0B778724-FD33-4313-881A-DFA5D26615BF}" dt="2020-09-22T17:32:40.963" v="114" actId="22"/>
          <ac:picMkLst>
            <pc:docMk/>
            <pc:sldMk cId="1875939025" sldId="535"/>
            <ac:picMk id="3" creationId="{8D6FB64A-61C5-4828-A8A8-F9162583CEF9}"/>
          </ac:picMkLst>
        </pc:picChg>
        <pc:picChg chg="add">
          <ac:chgData name="James" userId="e10e204fb9e6f665" providerId="LiveId" clId="{0B778724-FD33-4313-881A-DFA5D26615BF}" dt="2020-09-22T17:32:43.944" v="115" actId="22"/>
          <ac:picMkLst>
            <pc:docMk/>
            <pc:sldMk cId="1875939025" sldId="535"/>
            <ac:picMk id="4" creationId="{65272703-5073-4D21-A640-9A9B1ED4F841}"/>
          </ac:picMkLst>
        </pc:picChg>
      </pc:sldChg>
      <pc:sldChg chg="addSp mod">
        <pc:chgData name="James" userId="e10e204fb9e6f665" providerId="LiveId" clId="{0B778724-FD33-4313-881A-DFA5D26615BF}" dt="2020-09-22T17:32:44.719" v="116" actId="22"/>
        <pc:sldMkLst>
          <pc:docMk/>
          <pc:sldMk cId="2465917935" sldId="536"/>
        </pc:sldMkLst>
        <pc:picChg chg="add">
          <ac:chgData name="James" userId="e10e204fb9e6f665" providerId="LiveId" clId="{0B778724-FD33-4313-881A-DFA5D26615BF}" dt="2020-09-22T17:32:44.719" v="116" actId="22"/>
          <ac:picMkLst>
            <pc:docMk/>
            <pc:sldMk cId="2465917935" sldId="536"/>
            <ac:picMk id="2" creationId="{D9F741A2-11D4-4906-9E55-1C759DB91FA4}"/>
          </ac:picMkLst>
        </pc:picChg>
      </pc:sldChg>
      <pc:sldChg chg="addSp mod">
        <pc:chgData name="James" userId="e10e204fb9e6f665" providerId="LiveId" clId="{0B778724-FD33-4313-881A-DFA5D26615BF}" dt="2020-09-22T17:32:45.751" v="117" actId="22"/>
        <pc:sldMkLst>
          <pc:docMk/>
          <pc:sldMk cId="3813828699" sldId="537"/>
        </pc:sldMkLst>
        <pc:picChg chg="add">
          <ac:chgData name="James" userId="e10e204fb9e6f665" providerId="LiveId" clId="{0B778724-FD33-4313-881A-DFA5D26615BF}" dt="2020-09-22T17:32:45.751" v="117" actId="22"/>
          <ac:picMkLst>
            <pc:docMk/>
            <pc:sldMk cId="3813828699" sldId="537"/>
            <ac:picMk id="2" creationId="{00C7B92D-ED9F-41E2-A3C3-ED937605929D}"/>
          </ac:picMkLst>
        </pc:picChg>
      </pc:sldChg>
      <pc:sldChg chg="addSp mod">
        <pc:chgData name="James" userId="e10e204fb9e6f665" providerId="LiveId" clId="{0B778724-FD33-4313-881A-DFA5D26615BF}" dt="2020-09-22T17:32:46.424" v="118" actId="22"/>
        <pc:sldMkLst>
          <pc:docMk/>
          <pc:sldMk cId="3475243295" sldId="538"/>
        </pc:sldMkLst>
        <pc:picChg chg="add">
          <ac:chgData name="James" userId="e10e204fb9e6f665" providerId="LiveId" clId="{0B778724-FD33-4313-881A-DFA5D26615BF}" dt="2020-09-22T17:32:46.424" v="118" actId="22"/>
          <ac:picMkLst>
            <pc:docMk/>
            <pc:sldMk cId="3475243295" sldId="538"/>
            <ac:picMk id="2" creationId="{4554CD66-9297-4EC1-AC93-818A45E0F583}"/>
          </ac:picMkLst>
        </pc:picChg>
      </pc:sldChg>
      <pc:sldChg chg="addSp mod">
        <pc:chgData name="James" userId="e10e204fb9e6f665" providerId="LiveId" clId="{0B778724-FD33-4313-881A-DFA5D26615BF}" dt="2020-09-22T17:32:47.879" v="119" actId="22"/>
        <pc:sldMkLst>
          <pc:docMk/>
          <pc:sldMk cId="1221250342" sldId="539"/>
        </pc:sldMkLst>
        <pc:picChg chg="add">
          <ac:chgData name="James" userId="e10e204fb9e6f665" providerId="LiveId" clId="{0B778724-FD33-4313-881A-DFA5D26615BF}" dt="2020-09-22T17:32:47.879" v="119" actId="22"/>
          <ac:picMkLst>
            <pc:docMk/>
            <pc:sldMk cId="1221250342" sldId="539"/>
            <ac:picMk id="2" creationId="{19AC8EE5-5016-4446-88A4-30647491C58E}"/>
          </ac:picMkLst>
        </pc:picChg>
      </pc:sldChg>
      <pc:sldChg chg="addSp mod">
        <pc:chgData name="James" userId="e10e204fb9e6f665" providerId="LiveId" clId="{0B778724-FD33-4313-881A-DFA5D26615BF}" dt="2020-09-22T17:32:49.095" v="120" actId="22"/>
        <pc:sldMkLst>
          <pc:docMk/>
          <pc:sldMk cId="138384271" sldId="540"/>
        </pc:sldMkLst>
        <pc:picChg chg="add">
          <ac:chgData name="James" userId="e10e204fb9e6f665" providerId="LiveId" clId="{0B778724-FD33-4313-881A-DFA5D26615BF}" dt="2020-09-22T17:32:49.095" v="120" actId="22"/>
          <ac:picMkLst>
            <pc:docMk/>
            <pc:sldMk cId="138384271" sldId="540"/>
            <ac:picMk id="2" creationId="{3B93EEB8-BC15-44DA-81C5-3C3192096F93}"/>
          </ac:picMkLst>
        </pc:picChg>
      </pc:sldChg>
      <pc:sldChg chg="addSp mod">
        <pc:chgData name="James" userId="e10e204fb9e6f665" providerId="LiveId" clId="{0B778724-FD33-4313-881A-DFA5D26615BF}" dt="2020-09-22T17:32:49.726" v="121" actId="22"/>
        <pc:sldMkLst>
          <pc:docMk/>
          <pc:sldMk cId="1290772763" sldId="541"/>
        </pc:sldMkLst>
        <pc:picChg chg="add">
          <ac:chgData name="James" userId="e10e204fb9e6f665" providerId="LiveId" clId="{0B778724-FD33-4313-881A-DFA5D26615BF}" dt="2020-09-22T17:32:49.726" v="121" actId="22"/>
          <ac:picMkLst>
            <pc:docMk/>
            <pc:sldMk cId="1290772763" sldId="541"/>
            <ac:picMk id="2" creationId="{4862559B-1EA1-44B8-AA46-941DAED249AA}"/>
          </ac:picMkLst>
        </pc:picChg>
      </pc:sldChg>
      <pc:sldChg chg="ord">
        <pc:chgData name="James" userId="e10e204fb9e6f665" providerId="LiveId" clId="{0B778724-FD33-4313-881A-DFA5D26615BF}" dt="2020-09-22T18:06:59.459" v="161"/>
        <pc:sldMkLst>
          <pc:docMk/>
          <pc:sldMk cId="1874283460" sldId="555"/>
        </pc:sldMkLst>
      </pc:sldChg>
      <pc:sldChg chg="modNotes modNotesTx">
        <pc:chgData name="James" userId="e10e204fb9e6f665" providerId="LiveId" clId="{0B778724-FD33-4313-881A-DFA5D26615BF}" dt="2020-09-22T17:34:46.745" v="138"/>
        <pc:sldMkLst>
          <pc:docMk/>
          <pc:sldMk cId="1075083693" sldId="557"/>
        </pc:sldMkLst>
      </pc:sldChg>
      <pc:sldChg chg="ord">
        <pc:chgData name="James" userId="e10e204fb9e6f665" providerId="LiveId" clId="{0B778724-FD33-4313-881A-DFA5D26615BF}" dt="2020-09-22T18:09:02.362" v="165"/>
        <pc:sldMkLst>
          <pc:docMk/>
          <pc:sldMk cId="384376248" sldId="568"/>
        </pc:sldMkLst>
      </pc:sldChg>
      <pc:sldChg chg="ord">
        <pc:chgData name="James" userId="e10e204fb9e6f665" providerId="LiveId" clId="{0B778724-FD33-4313-881A-DFA5D26615BF}" dt="2020-09-22T18:09:02.362" v="165"/>
        <pc:sldMkLst>
          <pc:docMk/>
          <pc:sldMk cId="1830184937" sldId="569"/>
        </pc:sldMkLst>
      </pc:sldChg>
      <pc:sldChg chg="modNotes modNotesTx">
        <pc:chgData name="James" userId="e10e204fb9e6f665" providerId="LiveId" clId="{0B778724-FD33-4313-881A-DFA5D26615BF}" dt="2020-09-22T17:34:40.342" v="134"/>
        <pc:sldMkLst>
          <pc:docMk/>
          <pc:sldMk cId="3205536160" sldId="606"/>
        </pc:sldMkLst>
      </pc:sldChg>
      <pc:sldChg chg="addSp delSp modSp mod">
        <pc:chgData name="James" userId="e10e204fb9e6f665" providerId="LiveId" clId="{0B778724-FD33-4313-881A-DFA5D26615BF}" dt="2020-09-22T17:33:56.833" v="132" actId="6549"/>
        <pc:sldMkLst>
          <pc:docMk/>
          <pc:sldMk cId="2042368366" sldId="614"/>
        </pc:sldMkLst>
        <pc:spChg chg="del">
          <ac:chgData name="James" userId="e10e204fb9e6f665" providerId="LiveId" clId="{0B778724-FD33-4313-881A-DFA5D26615BF}" dt="2020-09-22T17:33:49.056" v="126" actId="478"/>
          <ac:spMkLst>
            <pc:docMk/>
            <pc:sldMk cId="2042368366" sldId="614"/>
            <ac:spMk id="2" creationId="{98A76FD7-AEA8-4A36-9BCE-DF2428B39512}"/>
          </ac:spMkLst>
        </pc:spChg>
        <pc:spChg chg="add">
          <ac:chgData name="James" userId="e10e204fb9e6f665" providerId="LiveId" clId="{0B778724-FD33-4313-881A-DFA5D26615BF}" dt="2020-09-22T17:33:49.950" v="127" actId="22"/>
          <ac:spMkLst>
            <pc:docMk/>
            <pc:sldMk cId="2042368366" sldId="614"/>
            <ac:spMk id="3" creationId="{47E836E5-3E7E-48B2-9CE2-0427C00647AB}"/>
          </ac:spMkLst>
        </pc:spChg>
        <pc:spChg chg="mod">
          <ac:chgData name="James" userId="e10e204fb9e6f665" providerId="LiveId" clId="{0B778724-FD33-4313-881A-DFA5D26615BF}" dt="2020-09-22T17:33:56.833" v="132" actId="6549"/>
          <ac:spMkLst>
            <pc:docMk/>
            <pc:sldMk cId="2042368366" sldId="614"/>
            <ac:spMk id="57347" creationId="{00000000-0000-0000-0000-000000000000}"/>
          </ac:spMkLst>
        </pc:spChg>
      </pc:sldChg>
      <pc:sldChg chg="modNotes modNotesTx">
        <pc:chgData name="James" userId="e10e204fb9e6f665" providerId="LiveId" clId="{0B778724-FD33-4313-881A-DFA5D26615BF}" dt="2020-09-22T17:34:41.559" v="136"/>
        <pc:sldMkLst>
          <pc:docMk/>
          <pc:sldMk cId="2434911243" sldId="615"/>
        </pc:sldMkLst>
      </pc:sldChg>
      <pc:sldChg chg="ord">
        <pc:chgData name="James" userId="e10e204fb9e6f665" providerId="LiveId" clId="{0B778724-FD33-4313-881A-DFA5D26615BF}" dt="2020-09-22T18:06:59.459" v="161"/>
        <pc:sldMkLst>
          <pc:docMk/>
          <pc:sldMk cId="3601752233" sldId="753"/>
        </pc:sldMkLst>
      </pc:sldChg>
      <pc:sldChg chg="modSp mod">
        <pc:chgData name="James" userId="e10e204fb9e6f665" providerId="LiveId" clId="{0B778724-FD33-4313-881A-DFA5D26615BF}" dt="2020-09-22T17:27:56.129" v="40" actId="20577"/>
        <pc:sldMkLst>
          <pc:docMk/>
          <pc:sldMk cId="3513944440" sldId="755"/>
        </pc:sldMkLst>
        <pc:spChg chg="mod">
          <ac:chgData name="James" userId="e10e204fb9e6f665" providerId="LiveId" clId="{0B778724-FD33-4313-881A-DFA5D26615BF}" dt="2020-09-22T17:27:56.129" v="40" actId="20577"/>
          <ac:spMkLst>
            <pc:docMk/>
            <pc:sldMk cId="3513944440" sldId="755"/>
            <ac:spMk id="91139" creationId="{00000000-0000-0000-0000-000000000000}"/>
          </ac:spMkLst>
        </pc:spChg>
      </pc:sldChg>
      <pc:sldChg chg="modSp mod">
        <pc:chgData name="James" userId="e10e204fb9e6f665" providerId="LiveId" clId="{0B778724-FD33-4313-881A-DFA5D26615BF}" dt="2020-09-22T17:29:28.486" v="72" actId="20577"/>
        <pc:sldMkLst>
          <pc:docMk/>
          <pc:sldMk cId="2533604717" sldId="757"/>
        </pc:sldMkLst>
        <pc:spChg chg="mod">
          <ac:chgData name="James" userId="e10e204fb9e6f665" providerId="LiveId" clId="{0B778724-FD33-4313-881A-DFA5D26615BF}" dt="2020-09-22T17:29:28.486" v="72" actId="20577"/>
          <ac:spMkLst>
            <pc:docMk/>
            <pc:sldMk cId="2533604717" sldId="757"/>
            <ac:spMk id="3" creationId="{00000000-0000-0000-0000-000000000000}"/>
          </ac:spMkLst>
        </pc:spChg>
      </pc:sldChg>
      <pc:sldChg chg="ord">
        <pc:chgData name="James" userId="e10e204fb9e6f665" providerId="LiveId" clId="{0B778724-FD33-4313-881A-DFA5D26615BF}" dt="2020-09-22T18:06:59.459" v="161"/>
        <pc:sldMkLst>
          <pc:docMk/>
          <pc:sldMk cId="1367189108" sldId="759"/>
        </pc:sldMkLst>
      </pc:sldChg>
      <pc:sldChg chg="addSp modSp mod">
        <pc:chgData name="James" userId="e10e204fb9e6f665" providerId="LiveId" clId="{0B778724-FD33-4313-881A-DFA5D26615BF}" dt="2020-09-22T17:33:23.178" v="125" actId="1076"/>
        <pc:sldMkLst>
          <pc:docMk/>
          <pc:sldMk cId="208317494" sldId="761"/>
        </pc:sldMkLst>
        <pc:picChg chg="add mod">
          <ac:chgData name="James" userId="e10e204fb9e6f665" providerId="LiveId" clId="{0B778724-FD33-4313-881A-DFA5D26615BF}" dt="2020-09-22T17:33:23.178" v="125" actId="1076"/>
          <ac:picMkLst>
            <pc:docMk/>
            <pc:sldMk cId="208317494" sldId="761"/>
            <ac:picMk id="3" creationId="{1E7DCB85-26FF-4AC1-B2C3-3AA045F3BCB9}"/>
          </ac:picMkLst>
        </pc:picChg>
      </pc:sldChg>
      <pc:sldChg chg="add del">
        <pc:chgData name="James" userId="e10e204fb9e6f665" providerId="LiveId" clId="{0B778724-FD33-4313-881A-DFA5D26615BF}" dt="2020-09-22T17:33:13.983" v="123"/>
        <pc:sldMkLst>
          <pc:docMk/>
          <pc:sldMk cId="3045614925" sldId="782"/>
        </pc:sldMkLst>
      </pc:sldChg>
      <pc:sldChg chg="modSp add">
        <pc:chgData name="James" userId="e10e204fb9e6f665" providerId="LiveId" clId="{0B778724-FD33-4313-881A-DFA5D26615BF}" dt="2020-09-22T18:04:57.893" v="157" actId="20577"/>
        <pc:sldMkLst>
          <pc:docMk/>
          <pc:sldMk cId="821540963" sldId="806"/>
        </pc:sldMkLst>
        <pc:spChg chg="mod">
          <ac:chgData name="James" userId="e10e204fb9e6f665" providerId="LiveId" clId="{0B778724-FD33-4313-881A-DFA5D26615BF}" dt="2020-09-22T18:04:57.893" v="157" actId="20577"/>
          <ac:spMkLst>
            <pc:docMk/>
            <pc:sldMk cId="821540963" sldId="806"/>
            <ac:spMk id="3" creationId="{2A5AE57B-E311-4292-9947-5E94ABB7353E}"/>
          </ac:spMkLst>
        </pc:spChg>
      </pc:sldChg>
      <pc:sldChg chg="modSp add mod">
        <pc:chgData name="James" userId="e10e204fb9e6f665" providerId="LiveId" clId="{0B778724-FD33-4313-881A-DFA5D26615BF}" dt="2020-09-22T18:04:38.615" v="143" actId="27636"/>
        <pc:sldMkLst>
          <pc:docMk/>
          <pc:sldMk cId="1153424118" sldId="807"/>
        </pc:sldMkLst>
        <pc:spChg chg="mod">
          <ac:chgData name="James" userId="e10e204fb9e6f665" providerId="LiveId" clId="{0B778724-FD33-4313-881A-DFA5D26615BF}" dt="2020-09-22T18:04:38.615" v="143" actId="27636"/>
          <ac:spMkLst>
            <pc:docMk/>
            <pc:sldMk cId="1153424118" sldId="807"/>
            <ac:spMk id="3" creationId="{2A5AE57B-E311-4292-9947-5E94ABB7353E}"/>
          </ac:spMkLst>
        </pc:spChg>
      </pc:sldChg>
      <pc:sldChg chg="add">
        <pc:chgData name="James" userId="e10e204fb9e6f665" providerId="LiveId" clId="{0B778724-FD33-4313-881A-DFA5D26615BF}" dt="2020-09-22T18:04:28.862" v="141"/>
        <pc:sldMkLst>
          <pc:docMk/>
          <pc:sldMk cId="3818379593" sldId="808"/>
        </pc:sldMkLst>
      </pc:sldChg>
      <pc:sldChg chg="add">
        <pc:chgData name="James" userId="e10e204fb9e6f665" providerId="LiveId" clId="{0B778724-FD33-4313-881A-DFA5D26615BF}" dt="2020-09-22T18:04:28.862" v="141"/>
        <pc:sldMkLst>
          <pc:docMk/>
          <pc:sldMk cId="3159197496" sldId="809"/>
        </pc:sldMkLst>
      </pc:sldChg>
      <pc:sldChg chg="add">
        <pc:chgData name="James" userId="e10e204fb9e6f665" providerId="LiveId" clId="{0B778724-FD33-4313-881A-DFA5D26615BF}" dt="2020-09-22T18:04:28.862" v="141"/>
        <pc:sldMkLst>
          <pc:docMk/>
          <pc:sldMk cId="1037582508" sldId="810"/>
        </pc:sldMkLst>
      </pc:sldChg>
      <pc:sldChg chg="modSp add mod modAnim">
        <pc:chgData name="James" userId="e10e204fb9e6f665" providerId="LiveId" clId="{0B778724-FD33-4313-881A-DFA5D26615BF}" dt="2020-09-22T18:05:41.939" v="158"/>
        <pc:sldMkLst>
          <pc:docMk/>
          <pc:sldMk cId="680392421" sldId="811"/>
        </pc:sldMkLst>
        <pc:spChg chg="mod">
          <ac:chgData name="James" userId="e10e204fb9e6f665" providerId="LiveId" clId="{0B778724-FD33-4313-881A-DFA5D26615BF}" dt="2020-09-22T18:04:38.630" v="145" actId="27636"/>
          <ac:spMkLst>
            <pc:docMk/>
            <pc:sldMk cId="680392421" sldId="811"/>
            <ac:spMk id="4" creationId="{D3153FE8-EB80-430C-8C47-EEB0A6EF7592}"/>
          </ac:spMkLst>
        </pc:spChg>
        <pc:spChg chg="mod">
          <ac:chgData name="James" userId="e10e204fb9e6f665" providerId="LiveId" clId="{0B778724-FD33-4313-881A-DFA5D26615BF}" dt="2020-09-22T18:04:38.628" v="144" actId="27636"/>
          <ac:spMkLst>
            <pc:docMk/>
            <pc:sldMk cId="680392421" sldId="811"/>
            <ac:spMk id="5" creationId="{37E9488D-EEEB-45E9-8D8E-632E08F13311}"/>
          </ac:spMkLst>
        </pc:spChg>
      </pc:sldChg>
      <pc:sldChg chg="modSp add mod">
        <pc:chgData name="James" userId="e10e204fb9e6f665" providerId="LiveId" clId="{0B778724-FD33-4313-881A-DFA5D26615BF}" dt="2020-09-22T18:04:38.643" v="146" actId="27636"/>
        <pc:sldMkLst>
          <pc:docMk/>
          <pc:sldMk cId="3260827444" sldId="815"/>
        </pc:sldMkLst>
        <pc:spChg chg="mod">
          <ac:chgData name="James" userId="e10e204fb9e6f665" providerId="LiveId" clId="{0B778724-FD33-4313-881A-DFA5D26615BF}" dt="2020-09-22T18:04:38.643" v="146" actId="27636"/>
          <ac:spMkLst>
            <pc:docMk/>
            <pc:sldMk cId="3260827444" sldId="815"/>
            <ac:spMk id="5" creationId="{37E9488D-EEEB-45E9-8D8E-632E08F13311}"/>
          </ac:spMkLst>
        </pc:spChg>
      </pc:sldChg>
      <pc:sldChg chg="modSp add mod">
        <pc:chgData name="James" userId="e10e204fb9e6f665" providerId="LiveId" clId="{0B778724-FD33-4313-881A-DFA5D26615BF}" dt="2020-09-22T18:04:38.651" v="147" actId="27636"/>
        <pc:sldMkLst>
          <pc:docMk/>
          <pc:sldMk cId="1880206415" sldId="816"/>
        </pc:sldMkLst>
        <pc:spChg chg="mod">
          <ac:chgData name="James" userId="e10e204fb9e6f665" providerId="LiveId" clId="{0B778724-FD33-4313-881A-DFA5D26615BF}" dt="2020-09-22T18:04:38.651" v="147" actId="27636"/>
          <ac:spMkLst>
            <pc:docMk/>
            <pc:sldMk cId="1880206415" sldId="816"/>
            <ac:spMk id="5" creationId="{37E9488D-EEEB-45E9-8D8E-632E08F13311}"/>
          </ac:spMkLst>
        </pc:spChg>
      </pc:sldChg>
      <pc:sldChg chg="add">
        <pc:chgData name="James" userId="e10e204fb9e6f665" providerId="LiveId" clId="{0B778724-FD33-4313-881A-DFA5D26615BF}" dt="2020-09-22T18:04:28.862" v="141"/>
        <pc:sldMkLst>
          <pc:docMk/>
          <pc:sldMk cId="1098024593" sldId="819"/>
        </pc:sldMkLst>
      </pc:sldChg>
      <pc:sldChg chg="add">
        <pc:chgData name="James" userId="e10e204fb9e6f665" providerId="LiveId" clId="{0B778724-FD33-4313-881A-DFA5D26615BF}" dt="2020-09-22T18:04:28.862" v="141"/>
        <pc:sldMkLst>
          <pc:docMk/>
          <pc:sldMk cId="4162775805" sldId="821"/>
        </pc:sldMkLst>
      </pc:sldChg>
      <pc:sldChg chg="add">
        <pc:chgData name="James" userId="e10e204fb9e6f665" providerId="LiveId" clId="{0B778724-FD33-4313-881A-DFA5D26615BF}" dt="2020-09-22T18:04:28.862" v="141"/>
        <pc:sldMkLst>
          <pc:docMk/>
          <pc:sldMk cId="2391787643" sldId="822"/>
        </pc:sldMkLst>
      </pc:sldChg>
      <pc:sldChg chg="modSp add mod">
        <pc:chgData name="James" userId="e10e204fb9e6f665" providerId="LiveId" clId="{0B778724-FD33-4313-881A-DFA5D26615BF}" dt="2020-09-22T18:04:38.662" v="148" actId="27636"/>
        <pc:sldMkLst>
          <pc:docMk/>
          <pc:sldMk cId="2181811558" sldId="823"/>
        </pc:sldMkLst>
        <pc:spChg chg="mod">
          <ac:chgData name="James" userId="e10e204fb9e6f665" providerId="LiveId" clId="{0B778724-FD33-4313-881A-DFA5D26615BF}" dt="2020-09-22T18:04:38.662" v="148" actId="27636"/>
          <ac:spMkLst>
            <pc:docMk/>
            <pc:sldMk cId="2181811558" sldId="823"/>
            <ac:spMk id="5" creationId="{37E9488D-EEEB-45E9-8D8E-632E08F13311}"/>
          </ac:spMkLst>
        </pc:spChg>
      </pc:sldChg>
    </pc:docChg>
  </pc:docChgLst>
  <pc:docChgLst>
    <pc:chgData name="James" userId="e10e204fb9e6f665" providerId="LiveId" clId="{1D32D775-07D2-4D0A-BD0A-4801FE371911}"/>
    <pc:docChg chg="custSel addSld delSld modSld sldOrd delMainMaster delSection modSection">
      <pc:chgData name="James" userId="e10e204fb9e6f665" providerId="LiveId" clId="{1D32D775-07D2-4D0A-BD0A-4801FE371911}" dt="2020-09-23T03:26:39.434" v="27" actId="17846"/>
      <pc:docMkLst>
        <pc:docMk/>
      </pc:docMkLst>
      <pc:sldChg chg="del">
        <pc:chgData name="James" userId="e10e204fb9e6f665" providerId="LiveId" clId="{1D32D775-07D2-4D0A-BD0A-4801FE371911}" dt="2020-09-23T03:23:04.201" v="7" actId="47"/>
        <pc:sldMkLst>
          <pc:docMk/>
          <pc:sldMk cId="0" sldId="300"/>
        </pc:sldMkLst>
      </pc:sldChg>
      <pc:sldChg chg="del">
        <pc:chgData name="James" userId="e10e204fb9e6f665" providerId="LiveId" clId="{1D32D775-07D2-4D0A-BD0A-4801FE371911}" dt="2020-09-23T03:23:04.201" v="7" actId="47"/>
        <pc:sldMkLst>
          <pc:docMk/>
          <pc:sldMk cId="0" sldId="348"/>
        </pc:sldMkLst>
      </pc:sldChg>
      <pc:sldChg chg="del">
        <pc:chgData name="James" userId="e10e204fb9e6f665" providerId="LiveId" clId="{1D32D775-07D2-4D0A-BD0A-4801FE371911}" dt="2020-09-23T03:23:04.201" v="7" actId="47"/>
        <pc:sldMkLst>
          <pc:docMk/>
          <pc:sldMk cId="0" sldId="351"/>
        </pc:sldMkLst>
      </pc:sldChg>
      <pc:sldChg chg="del">
        <pc:chgData name="James" userId="e10e204fb9e6f665" providerId="LiveId" clId="{1D32D775-07D2-4D0A-BD0A-4801FE371911}" dt="2020-09-23T03:23:04.201" v="7" actId="47"/>
        <pc:sldMkLst>
          <pc:docMk/>
          <pc:sldMk cId="0" sldId="353"/>
        </pc:sldMkLst>
      </pc:sldChg>
      <pc:sldChg chg="del">
        <pc:chgData name="James" userId="e10e204fb9e6f665" providerId="LiveId" clId="{1D32D775-07D2-4D0A-BD0A-4801FE371911}" dt="2020-09-23T03:23:04.201" v="7" actId="47"/>
        <pc:sldMkLst>
          <pc:docMk/>
          <pc:sldMk cId="0" sldId="359"/>
        </pc:sldMkLst>
      </pc:sldChg>
      <pc:sldChg chg="del">
        <pc:chgData name="James" userId="e10e204fb9e6f665" providerId="LiveId" clId="{1D32D775-07D2-4D0A-BD0A-4801FE371911}" dt="2020-09-23T03:23:04.201" v="7" actId="47"/>
        <pc:sldMkLst>
          <pc:docMk/>
          <pc:sldMk cId="0" sldId="362"/>
        </pc:sldMkLst>
      </pc:sldChg>
      <pc:sldChg chg="del">
        <pc:chgData name="James" userId="e10e204fb9e6f665" providerId="LiveId" clId="{1D32D775-07D2-4D0A-BD0A-4801FE371911}" dt="2020-09-23T03:23:04.201" v="7" actId="47"/>
        <pc:sldMkLst>
          <pc:docMk/>
          <pc:sldMk cId="0" sldId="368"/>
        </pc:sldMkLst>
      </pc:sldChg>
      <pc:sldChg chg="del">
        <pc:chgData name="James" userId="e10e204fb9e6f665" providerId="LiveId" clId="{1D32D775-07D2-4D0A-BD0A-4801FE371911}" dt="2020-09-23T03:22:56.712" v="4" actId="47"/>
        <pc:sldMkLst>
          <pc:docMk/>
          <pc:sldMk cId="0" sldId="386"/>
        </pc:sldMkLst>
      </pc:sldChg>
      <pc:sldChg chg="add ord">
        <pc:chgData name="James" userId="e10e204fb9e6f665" providerId="LiveId" clId="{1D32D775-07D2-4D0A-BD0A-4801FE371911}" dt="2020-09-23T03:24:35.528" v="13"/>
        <pc:sldMkLst>
          <pc:docMk/>
          <pc:sldMk cId="0" sldId="439"/>
        </pc:sldMkLst>
      </pc:sldChg>
      <pc:sldChg chg="modSp add mod ord">
        <pc:chgData name="James" userId="e10e204fb9e6f665" providerId="LiveId" clId="{1D32D775-07D2-4D0A-BD0A-4801FE371911}" dt="2020-09-23T03:25:58.449" v="24" actId="27636"/>
        <pc:sldMkLst>
          <pc:docMk/>
          <pc:sldMk cId="0" sldId="465"/>
        </pc:sldMkLst>
        <pc:spChg chg="mod">
          <ac:chgData name="James" userId="e10e204fb9e6f665" providerId="LiveId" clId="{1D32D775-07D2-4D0A-BD0A-4801FE371911}" dt="2020-09-23T03:25:58.449" v="24" actId="27636"/>
          <ac:spMkLst>
            <pc:docMk/>
            <pc:sldMk cId="0" sldId="465"/>
            <ac:spMk id="23554" creationId="{00000000-0000-0000-0000-000000000000}"/>
          </ac:spMkLst>
        </pc:spChg>
        <pc:spChg chg="mod">
          <ac:chgData name="James" userId="e10e204fb9e6f665" providerId="LiveId" clId="{1D32D775-07D2-4D0A-BD0A-4801FE371911}" dt="2020-09-23T03:23:45.134" v="10" actId="27636"/>
          <ac:spMkLst>
            <pc:docMk/>
            <pc:sldMk cId="0" sldId="465"/>
            <ac:spMk id="23555" creationId="{00000000-0000-0000-0000-000000000000}"/>
          </ac:spMkLst>
        </pc:spChg>
      </pc:sldChg>
      <pc:sldChg chg="add">
        <pc:chgData name="James" userId="e10e204fb9e6f665" providerId="LiveId" clId="{1D32D775-07D2-4D0A-BD0A-4801FE371911}" dt="2020-09-23T03:23:45.053" v="9"/>
        <pc:sldMkLst>
          <pc:docMk/>
          <pc:sldMk cId="4076501817" sldId="478"/>
        </pc:sldMkLst>
      </pc:sldChg>
      <pc:sldChg chg="add">
        <pc:chgData name="James" userId="e10e204fb9e6f665" providerId="LiveId" clId="{1D32D775-07D2-4D0A-BD0A-4801FE371911}" dt="2020-09-23T03:23:45.053" v="9"/>
        <pc:sldMkLst>
          <pc:docMk/>
          <pc:sldMk cId="4235617233" sldId="483"/>
        </pc:sldMkLst>
      </pc:sldChg>
      <pc:sldChg chg="add">
        <pc:chgData name="James" userId="e10e204fb9e6f665" providerId="LiveId" clId="{1D32D775-07D2-4D0A-BD0A-4801FE371911}" dt="2020-09-23T03:23:45.053" v="9"/>
        <pc:sldMkLst>
          <pc:docMk/>
          <pc:sldMk cId="3833640455" sldId="484"/>
        </pc:sldMkLst>
      </pc:sldChg>
      <pc:sldChg chg="add">
        <pc:chgData name="James" userId="e10e204fb9e6f665" providerId="LiveId" clId="{1D32D775-07D2-4D0A-BD0A-4801FE371911}" dt="2020-09-23T03:23:45.053" v="9"/>
        <pc:sldMkLst>
          <pc:docMk/>
          <pc:sldMk cId="3197662408" sldId="485"/>
        </pc:sldMkLst>
      </pc:sldChg>
      <pc:sldChg chg="add ord">
        <pc:chgData name="James" userId="e10e204fb9e6f665" providerId="LiveId" clId="{1D32D775-07D2-4D0A-BD0A-4801FE371911}" dt="2020-09-23T03:26:31.430" v="26"/>
        <pc:sldMkLst>
          <pc:docMk/>
          <pc:sldMk cId="3810609590" sldId="488"/>
        </pc:sldMkLst>
      </pc:sldChg>
      <pc:sldChg chg="add">
        <pc:chgData name="James" userId="e10e204fb9e6f665" providerId="LiveId" clId="{1D32D775-07D2-4D0A-BD0A-4801FE371911}" dt="2020-09-23T03:23:45.053" v="9"/>
        <pc:sldMkLst>
          <pc:docMk/>
          <pc:sldMk cId="854226599" sldId="490"/>
        </pc:sldMkLst>
      </pc:sldChg>
      <pc:sldChg chg="add">
        <pc:chgData name="James" userId="e10e204fb9e6f665" providerId="LiveId" clId="{1D32D775-07D2-4D0A-BD0A-4801FE371911}" dt="2020-09-23T03:23:45.053" v="9"/>
        <pc:sldMkLst>
          <pc:docMk/>
          <pc:sldMk cId="10502537" sldId="491"/>
        </pc:sldMkLst>
      </pc:sldChg>
      <pc:sldChg chg="add">
        <pc:chgData name="James" userId="e10e204fb9e6f665" providerId="LiveId" clId="{1D32D775-07D2-4D0A-BD0A-4801FE371911}" dt="2020-09-23T03:23:45.053" v="9"/>
        <pc:sldMkLst>
          <pc:docMk/>
          <pc:sldMk cId="3621860737" sldId="492"/>
        </pc:sldMkLst>
      </pc:sldChg>
      <pc:sldChg chg="add">
        <pc:chgData name="James" userId="e10e204fb9e6f665" providerId="LiveId" clId="{1D32D775-07D2-4D0A-BD0A-4801FE371911}" dt="2020-09-23T03:23:45.053" v="9"/>
        <pc:sldMkLst>
          <pc:docMk/>
          <pc:sldMk cId="1725878211" sldId="493"/>
        </pc:sldMkLst>
      </pc:sldChg>
      <pc:sldChg chg="add">
        <pc:chgData name="James" userId="e10e204fb9e6f665" providerId="LiveId" clId="{1D32D775-07D2-4D0A-BD0A-4801FE371911}" dt="2020-09-23T03:23:45.053" v="9"/>
        <pc:sldMkLst>
          <pc:docMk/>
          <pc:sldMk cId="3147216608" sldId="494"/>
        </pc:sldMkLst>
      </pc:sldChg>
      <pc:sldChg chg="add">
        <pc:chgData name="James" userId="e10e204fb9e6f665" providerId="LiveId" clId="{1D32D775-07D2-4D0A-BD0A-4801FE371911}" dt="2020-09-23T03:23:45.053" v="9"/>
        <pc:sldMkLst>
          <pc:docMk/>
          <pc:sldMk cId="3147969307" sldId="495"/>
        </pc:sldMkLst>
      </pc:sldChg>
      <pc:sldChg chg="add">
        <pc:chgData name="James" userId="e10e204fb9e6f665" providerId="LiveId" clId="{1D32D775-07D2-4D0A-BD0A-4801FE371911}" dt="2020-09-23T03:23:45.053" v="9"/>
        <pc:sldMkLst>
          <pc:docMk/>
          <pc:sldMk cId="3226753558" sldId="496"/>
        </pc:sldMkLst>
      </pc:sldChg>
      <pc:sldChg chg="add">
        <pc:chgData name="James" userId="e10e204fb9e6f665" providerId="LiveId" clId="{1D32D775-07D2-4D0A-BD0A-4801FE371911}" dt="2020-09-23T03:23:45.053" v="9"/>
        <pc:sldMkLst>
          <pc:docMk/>
          <pc:sldMk cId="778818900" sldId="497"/>
        </pc:sldMkLst>
      </pc:sldChg>
      <pc:sldChg chg="add">
        <pc:chgData name="James" userId="e10e204fb9e6f665" providerId="LiveId" clId="{1D32D775-07D2-4D0A-BD0A-4801FE371911}" dt="2020-09-23T03:23:45.053" v="9"/>
        <pc:sldMkLst>
          <pc:docMk/>
          <pc:sldMk cId="2941921148" sldId="498"/>
        </pc:sldMkLst>
      </pc:sldChg>
      <pc:sldChg chg="add ord">
        <pc:chgData name="James" userId="e10e204fb9e6f665" providerId="LiveId" clId="{1D32D775-07D2-4D0A-BD0A-4801FE371911}" dt="2020-09-23T03:24:35.528" v="13"/>
        <pc:sldMkLst>
          <pc:docMk/>
          <pc:sldMk cId="4206200239" sldId="513"/>
        </pc:sldMkLst>
      </pc:sldChg>
      <pc:sldChg chg="del">
        <pc:chgData name="James" userId="e10e204fb9e6f665" providerId="LiveId" clId="{1D32D775-07D2-4D0A-BD0A-4801FE371911}" dt="2020-09-23T03:23:04.201" v="7" actId="47"/>
        <pc:sldMkLst>
          <pc:docMk/>
          <pc:sldMk cId="663427143" sldId="542"/>
        </pc:sldMkLst>
      </pc:sldChg>
      <pc:sldChg chg="del">
        <pc:chgData name="James" userId="e10e204fb9e6f665" providerId="LiveId" clId="{1D32D775-07D2-4D0A-BD0A-4801FE371911}" dt="2020-09-23T03:23:04.201" v="7" actId="47"/>
        <pc:sldMkLst>
          <pc:docMk/>
          <pc:sldMk cId="880889954" sldId="543"/>
        </pc:sldMkLst>
      </pc:sldChg>
      <pc:sldChg chg="del">
        <pc:chgData name="James" userId="e10e204fb9e6f665" providerId="LiveId" clId="{1D32D775-07D2-4D0A-BD0A-4801FE371911}" dt="2020-09-23T03:23:04.201" v="7" actId="47"/>
        <pc:sldMkLst>
          <pc:docMk/>
          <pc:sldMk cId="282179492" sldId="544"/>
        </pc:sldMkLst>
      </pc:sldChg>
      <pc:sldChg chg="del">
        <pc:chgData name="James" userId="e10e204fb9e6f665" providerId="LiveId" clId="{1D32D775-07D2-4D0A-BD0A-4801FE371911}" dt="2020-09-23T03:23:04.201" v="7" actId="47"/>
        <pc:sldMkLst>
          <pc:docMk/>
          <pc:sldMk cId="2421502265" sldId="545"/>
        </pc:sldMkLst>
      </pc:sldChg>
      <pc:sldChg chg="del">
        <pc:chgData name="James" userId="e10e204fb9e6f665" providerId="LiveId" clId="{1D32D775-07D2-4D0A-BD0A-4801FE371911}" dt="2020-09-23T03:23:01.950" v="6" actId="47"/>
        <pc:sldMkLst>
          <pc:docMk/>
          <pc:sldMk cId="0" sldId="546"/>
        </pc:sldMkLst>
      </pc:sldChg>
      <pc:sldChg chg="del">
        <pc:chgData name="James" userId="e10e204fb9e6f665" providerId="LiveId" clId="{1D32D775-07D2-4D0A-BD0A-4801FE371911}" dt="2020-09-23T03:23:04.201" v="7" actId="47"/>
        <pc:sldMkLst>
          <pc:docMk/>
          <pc:sldMk cId="2838324752" sldId="549"/>
        </pc:sldMkLst>
      </pc:sldChg>
      <pc:sldChg chg="add ord">
        <pc:chgData name="James" userId="e10e204fb9e6f665" providerId="LiveId" clId="{1D32D775-07D2-4D0A-BD0A-4801FE371911}" dt="2020-09-23T03:26:31.430" v="26"/>
        <pc:sldMkLst>
          <pc:docMk/>
          <pc:sldMk cId="132766809" sldId="553"/>
        </pc:sldMkLst>
      </pc:sldChg>
      <pc:sldChg chg="del">
        <pc:chgData name="James" userId="e10e204fb9e6f665" providerId="LiveId" clId="{1D32D775-07D2-4D0A-BD0A-4801FE371911}" dt="2020-09-23T03:23:01.950" v="6" actId="47"/>
        <pc:sldMkLst>
          <pc:docMk/>
          <pc:sldMk cId="636229503" sldId="553"/>
        </pc:sldMkLst>
      </pc:sldChg>
      <pc:sldChg chg="del">
        <pc:chgData name="James" userId="e10e204fb9e6f665" providerId="LiveId" clId="{1D32D775-07D2-4D0A-BD0A-4801FE371911}" dt="2020-09-23T03:22:45.503" v="2" actId="47"/>
        <pc:sldMkLst>
          <pc:docMk/>
          <pc:sldMk cId="1874283460" sldId="555"/>
        </pc:sldMkLst>
      </pc:sldChg>
      <pc:sldChg chg="add del">
        <pc:chgData name="James" userId="e10e204fb9e6f665" providerId="LiveId" clId="{1D32D775-07D2-4D0A-BD0A-4801FE371911}" dt="2020-09-23T03:25:13.742" v="15" actId="47"/>
        <pc:sldMkLst>
          <pc:docMk/>
          <pc:sldMk cId="761681060" sldId="556"/>
        </pc:sldMkLst>
      </pc:sldChg>
      <pc:sldChg chg="del">
        <pc:chgData name="James" userId="e10e204fb9e6f665" providerId="LiveId" clId="{1D32D775-07D2-4D0A-BD0A-4801FE371911}" dt="2020-09-23T03:23:01.950" v="6" actId="47"/>
        <pc:sldMkLst>
          <pc:docMk/>
          <pc:sldMk cId="1279696325" sldId="556"/>
        </pc:sldMkLst>
      </pc:sldChg>
      <pc:sldChg chg="del">
        <pc:chgData name="James" userId="e10e204fb9e6f665" providerId="LiveId" clId="{1D32D775-07D2-4D0A-BD0A-4801FE371911}" dt="2020-09-23T03:23:04.201" v="7" actId="47"/>
        <pc:sldMkLst>
          <pc:docMk/>
          <pc:sldMk cId="3562921254" sldId="561"/>
        </pc:sldMkLst>
      </pc:sldChg>
      <pc:sldChg chg="del">
        <pc:chgData name="James" userId="e10e204fb9e6f665" providerId="LiveId" clId="{1D32D775-07D2-4D0A-BD0A-4801FE371911}" dt="2020-09-23T03:23:04.201" v="7" actId="47"/>
        <pc:sldMkLst>
          <pc:docMk/>
          <pc:sldMk cId="859224190" sldId="562"/>
        </pc:sldMkLst>
      </pc:sldChg>
      <pc:sldChg chg="del">
        <pc:chgData name="James" userId="e10e204fb9e6f665" providerId="LiveId" clId="{1D32D775-07D2-4D0A-BD0A-4801FE371911}" dt="2020-09-23T03:23:04.201" v="7" actId="47"/>
        <pc:sldMkLst>
          <pc:docMk/>
          <pc:sldMk cId="1776126077" sldId="567"/>
        </pc:sldMkLst>
      </pc:sldChg>
      <pc:sldChg chg="del">
        <pc:chgData name="James" userId="e10e204fb9e6f665" providerId="LiveId" clId="{1D32D775-07D2-4D0A-BD0A-4801FE371911}" dt="2020-09-23T03:22:45.503" v="2" actId="47"/>
        <pc:sldMkLst>
          <pc:docMk/>
          <pc:sldMk cId="384376248" sldId="568"/>
        </pc:sldMkLst>
      </pc:sldChg>
      <pc:sldChg chg="del">
        <pc:chgData name="James" userId="e10e204fb9e6f665" providerId="LiveId" clId="{1D32D775-07D2-4D0A-BD0A-4801FE371911}" dt="2020-09-23T03:22:45.503" v="2" actId="47"/>
        <pc:sldMkLst>
          <pc:docMk/>
          <pc:sldMk cId="1830184937" sldId="569"/>
        </pc:sldMkLst>
      </pc:sldChg>
      <pc:sldChg chg="del">
        <pc:chgData name="James" userId="e10e204fb9e6f665" providerId="LiveId" clId="{1D32D775-07D2-4D0A-BD0A-4801FE371911}" dt="2020-09-23T03:22:54.185" v="3" actId="47"/>
        <pc:sldMkLst>
          <pc:docMk/>
          <pc:sldMk cId="3452266244" sldId="597"/>
        </pc:sldMkLst>
      </pc:sldChg>
      <pc:sldChg chg="del">
        <pc:chgData name="James" userId="e10e204fb9e6f665" providerId="LiveId" clId="{1D32D775-07D2-4D0A-BD0A-4801FE371911}" dt="2020-09-23T03:22:54.185" v="3" actId="47"/>
        <pc:sldMkLst>
          <pc:docMk/>
          <pc:sldMk cId="735496968" sldId="598"/>
        </pc:sldMkLst>
      </pc:sldChg>
      <pc:sldChg chg="del">
        <pc:chgData name="James" userId="e10e204fb9e6f665" providerId="LiveId" clId="{1D32D775-07D2-4D0A-BD0A-4801FE371911}" dt="2020-09-23T03:22:56.712" v="4" actId="47"/>
        <pc:sldMkLst>
          <pc:docMk/>
          <pc:sldMk cId="216652575" sldId="625"/>
        </pc:sldMkLst>
      </pc:sldChg>
      <pc:sldChg chg="del">
        <pc:chgData name="James" userId="e10e204fb9e6f665" providerId="LiveId" clId="{1D32D775-07D2-4D0A-BD0A-4801FE371911}" dt="2020-09-23T03:22:54.185" v="3" actId="47"/>
        <pc:sldMkLst>
          <pc:docMk/>
          <pc:sldMk cId="561444154" sldId="638"/>
        </pc:sldMkLst>
      </pc:sldChg>
      <pc:sldChg chg="del">
        <pc:chgData name="James" userId="e10e204fb9e6f665" providerId="LiveId" clId="{1D32D775-07D2-4D0A-BD0A-4801FE371911}" dt="2020-09-23T03:22:54.185" v="3" actId="47"/>
        <pc:sldMkLst>
          <pc:docMk/>
          <pc:sldMk cId="1248642108" sldId="651"/>
        </pc:sldMkLst>
      </pc:sldChg>
      <pc:sldChg chg="del">
        <pc:chgData name="James" userId="e10e204fb9e6f665" providerId="LiveId" clId="{1D32D775-07D2-4D0A-BD0A-4801FE371911}" dt="2020-09-23T03:22:54.185" v="3" actId="47"/>
        <pc:sldMkLst>
          <pc:docMk/>
          <pc:sldMk cId="2347293337" sldId="658"/>
        </pc:sldMkLst>
      </pc:sldChg>
      <pc:sldChg chg="del">
        <pc:chgData name="James" userId="e10e204fb9e6f665" providerId="LiveId" clId="{1D32D775-07D2-4D0A-BD0A-4801FE371911}" dt="2020-09-23T03:22:54.185" v="3" actId="47"/>
        <pc:sldMkLst>
          <pc:docMk/>
          <pc:sldMk cId="3802682610" sldId="671"/>
        </pc:sldMkLst>
      </pc:sldChg>
      <pc:sldChg chg="del">
        <pc:chgData name="James" userId="e10e204fb9e6f665" providerId="LiveId" clId="{1D32D775-07D2-4D0A-BD0A-4801FE371911}" dt="2020-09-23T03:22:54.185" v="3" actId="47"/>
        <pc:sldMkLst>
          <pc:docMk/>
          <pc:sldMk cId="3119624622" sldId="673"/>
        </pc:sldMkLst>
      </pc:sldChg>
      <pc:sldChg chg="del">
        <pc:chgData name="James" userId="e10e204fb9e6f665" providerId="LiveId" clId="{1D32D775-07D2-4D0A-BD0A-4801FE371911}" dt="2020-09-23T03:22:54.185" v="3" actId="47"/>
        <pc:sldMkLst>
          <pc:docMk/>
          <pc:sldMk cId="1909834863" sldId="674"/>
        </pc:sldMkLst>
      </pc:sldChg>
      <pc:sldChg chg="del">
        <pc:chgData name="James" userId="e10e204fb9e6f665" providerId="LiveId" clId="{1D32D775-07D2-4D0A-BD0A-4801FE371911}" dt="2020-09-23T03:22:54.185" v="3" actId="47"/>
        <pc:sldMkLst>
          <pc:docMk/>
          <pc:sldMk cId="3468259943" sldId="678"/>
        </pc:sldMkLst>
      </pc:sldChg>
      <pc:sldChg chg="del">
        <pc:chgData name="James" userId="e10e204fb9e6f665" providerId="LiveId" clId="{1D32D775-07D2-4D0A-BD0A-4801FE371911}" dt="2020-09-23T03:22:54.185" v="3" actId="47"/>
        <pc:sldMkLst>
          <pc:docMk/>
          <pc:sldMk cId="1158814463" sldId="680"/>
        </pc:sldMkLst>
      </pc:sldChg>
      <pc:sldChg chg="del">
        <pc:chgData name="James" userId="e10e204fb9e6f665" providerId="LiveId" clId="{1D32D775-07D2-4D0A-BD0A-4801FE371911}" dt="2020-09-23T03:22:54.185" v="3" actId="47"/>
        <pc:sldMkLst>
          <pc:docMk/>
          <pc:sldMk cId="1603576439" sldId="681"/>
        </pc:sldMkLst>
      </pc:sldChg>
      <pc:sldChg chg="del">
        <pc:chgData name="James" userId="e10e204fb9e6f665" providerId="LiveId" clId="{1D32D775-07D2-4D0A-BD0A-4801FE371911}" dt="2020-09-23T03:22:54.185" v="3" actId="47"/>
        <pc:sldMkLst>
          <pc:docMk/>
          <pc:sldMk cId="1210044927" sldId="684"/>
        </pc:sldMkLst>
      </pc:sldChg>
      <pc:sldChg chg="del">
        <pc:chgData name="James" userId="e10e204fb9e6f665" providerId="LiveId" clId="{1D32D775-07D2-4D0A-BD0A-4801FE371911}" dt="2020-09-23T03:22:54.185" v="3" actId="47"/>
        <pc:sldMkLst>
          <pc:docMk/>
          <pc:sldMk cId="2285948475" sldId="685"/>
        </pc:sldMkLst>
      </pc:sldChg>
      <pc:sldChg chg="del">
        <pc:chgData name="James" userId="e10e204fb9e6f665" providerId="LiveId" clId="{1D32D775-07D2-4D0A-BD0A-4801FE371911}" dt="2020-09-23T03:22:54.185" v="3" actId="47"/>
        <pc:sldMkLst>
          <pc:docMk/>
          <pc:sldMk cId="671940434" sldId="686"/>
        </pc:sldMkLst>
      </pc:sldChg>
      <pc:sldChg chg="del">
        <pc:chgData name="James" userId="e10e204fb9e6f665" providerId="LiveId" clId="{1D32D775-07D2-4D0A-BD0A-4801FE371911}" dt="2020-09-23T03:22:54.185" v="3" actId="47"/>
        <pc:sldMkLst>
          <pc:docMk/>
          <pc:sldMk cId="2398251571" sldId="700"/>
        </pc:sldMkLst>
      </pc:sldChg>
      <pc:sldChg chg="del">
        <pc:chgData name="James" userId="e10e204fb9e6f665" providerId="LiveId" clId="{1D32D775-07D2-4D0A-BD0A-4801FE371911}" dt="2020-09-23T03:22:54.185" v="3" actId="47"/>
        <pc:sldMkLst>
          <pc:docMk/>
          <pc:sldMk cId="2773308884" sldId="701"/>
        </pc:sldMkLst>
      </pc:sldChg>
      <pc:sldChg chg="del">
        <pc:chgData name="James" userId="e10e204fb9e6f665" providerId="LiveId" clId="{1D32D775-07D2-4D0A-BD0A-4801FE371911}" dt="2020-09-23T03:22:54.185" v="3" actId="47"/>
        <pc:sldMkLst>
          <pc:docMk/>
          <pc:sldMk cId="379168142" sldId="720"/>
        </pc:sldMkLst>
      </pc:sldChg>
      <pc:sldChg chg="del">
        <pc:chgData name="James" userId="e10e204fb9e6f665" providerId="LiveId" clId="{1D32D775-07D2-4D0A-BD0A-4801FE371911}" dt="2020-09-23T03:22:56.712" v="4" actId="47"/>
        <pc:sldMkLst>
          <pc:docMk/>
          <pc:sldMk cId="647825062" sldId="725"/>
        </pc:sldMkLst>
      </pc:sldChg>
      <pc:sldChg chg="del">
        <pc:chgData name="James" userId="e10e204fb9e6f665" providerId="LiveId" clId="{1D32D775-07D2-4D0A-BD0A-4801FE371911}" dt="2020-09-23T03:22:54.185" v="3" actId="47"/>
        <pc:sldMkLst>
          <pc:docMk/>
          <pc:sldMk cId="1196757313" sldId="726"/>
        </pc:sldMkLst>
      </pc:sldChg>
      <pc:sldChg chg="del">
        <pc:chgData name="James" userId="e10e204fb9e6f665" providerId="LiveId" clId="{1D32D775-07D2-4D0A-BD0A-4801FE371911}" dt="2020-09-23T03:22:54.185" v="3" actId="47"/>
        <pc:sldMkLst>
          <pc:docMk/>
          <pc:sldMk cId="18850266" sldId="728"/>
        </pc:sldMkLst>
      </pc:sldChg>
      <pc:sldChg chg="del">
        <pc:chgData name="James" userId="e10e204fb9e6f665" providerId="LiveId" clId="{1D32D775-07D2-4D0A-BD0A-4801FE371911}" dt="2020-09-23T03:22:54.185" v="3" actId="47"/>
        <pc:sldMkLst>
          <pc:docMk/>
          <pc:sldMk cId="2083853357" sldId="734"/>
        </pc:sldMkLst>
      </pc:sldChg>
      <pc:sldChg chg="del">
        <pc:chgData name="James" userId="e10e204fb9e6f665" providerId="LiveId" clId="{1D32D775-07D2-4D0A-BD0A-4801FE371911}" dt="2020-09-23T03:22:56.712" v="4" actId="47"/>
        <pc:sldMkLst>
          <pc:docMk/>
          <pc:sldMk cId="2470376008" sldId="735"/>
        </pc:sldMkLst>
      </pc:sldChg>
      <pc:sldChg chg="del">
        <pc:chgData name="James" userId="e10e204fb9e6f665" providerId="LiveId" clId="{1D32D775-07D2-4D0A-BD0A-4801FE371911}" dt="2020-09-23T03:22:56.712" v="4" actId="47"/>
        <pc:sldMkLst>
          <pc:docMk/>
          <pc:sldMk cId="1774692910" sldId="736"/>
        </pc:sldMkLst>
      </pc:sldChg>
      <pc:sldChg chg="del">
        <pc:chgData name="James" userId="e10e204fb9e6f665" providerId="LiveId" clId="{1D32D775-07D2-4D0A-BD0A-4801FE371911}" dt="2020-09-23T03:22:54.185" v="3" actId="47"/>
        <pc:sldMkLst>
          <pc:docMk/>
          <pc:sldMk cId="1555263334" sldId="737"/>
        </pc:sldMkLst>
      </pc:sldChg>
      <pc:sldChg chg="del">
        <pc:chgData name="James" userId="e10e204fb9e6f665" providerId="LiveId" clId="{1D32D775-07D2-4D0A-BD0A-4801FE371911}" dt="2020-09-23T03:22:56.712" v="4" actId="47"/>
        <pc:sldMkLst>
          <pc:docMk/>
          <pc:sldMk cId="567368544" sldId="738"/>
        </pc:sldMkLst>
      </pc:sldChg>
      <pc:sldChg chg="del">
        <pc:chgData name="James" userId="e10e204fb9e6f665" providerId="LiveId" clId="{1D32D775-07D2-4D0A-BD0A-4801FE371911}" dt="2020-09-23T03:22:56.712" v="4" actId="47"/>
        <pc:sldMkLst>
          <pc:docMk/>
          <pc:sldMk cId="4133968727" sldId="739"/>
        </pc:sldMkLst>
      </pc:sldChg>
      <pc:sldChg chg="del">
        <pc:chgData name="James" userId="e10e204fb9e6f665" providerId="LiveId" clId="{1D32D775-07D2-4D0A-BD0A-4801FE371911}" dt="2020-09-23T03:22:56.712" v="4" actId="47"/>
        <pc:sldMkLst>
          <pc:docMk/>
          <pc:sldMk cId="852023580" sldId="740"/>
        </pc:sldMkLst>
      </pc:sldChg>
      <pc:sldChg chg="del">
        <pc:chgData name="James" userId="e10e204fb9e6f665" providerId="LiveId" clId="{1D32D775-07D2-4D0A-BD0A-4801FE371911}" dt="2020-09-23T03:22:56.712" v="4" actId="47"/>
        <pc:sldMkLst>
          <pc:docMk/>
          <pc:sldMk cId="2044554405" sldId="741"/>
        </pc:sldMkLst>
      </pc:sldChg>
      <pc:sldChg chg="del">
        <pc:chgData name="James" userId="e10e204fb9e6f665" providerId="LiveId" clId="{1D32D775-07D2-4D0A-BD0A-4801FE371911}" dt="2020-09-23T03:22:56.712" v="4" actId="47"/>
        <pc:sldMkLst>
          <pc:docMk/>
          <pc:sldMk cId="1772229195" sldId="742"/>
        </pc:sldMkLst>
      </pc:sldChg>
      <pc:sldChg chg="del">
        <pc:chgData name="James" userId="e10e204fb9e6f665" providerId="LiveId" clId="{1D32D775-07D2-4D0A-BD0A-4801FE371911}" dt="2020-09-23T03:23:00.422" v="5" actId="47"/>
        <pc:sldMkLst>
          <pc:docMk/>
          <pc:sldMk cId="1566464156" sldId="743"/>
        </pc:sldMkLst>
      </pc:sldChg>
      <pc:sldChg chg="del">
        <pc:chgData name="James" userId="e10e204fb9e6f665" providerId="LiveId" clId="{1D32D775-07D2-4D0A-BD0A-4801FE371911}" dt="2020-09-23T03:23:00.422" v="5" actId="47"/>
        <pc:sldMkLst>
          <pc:docMk/>
          <pc:sldMk cId="1068734423" sldId="744"/>
        </pc:sldMkLst>
      </pc:sldChg>
      <pc:sldChg chg="del">
        <pc:chgData name="James" userId="e10e204fb9e6f665" providerId="LiveId" clId="{1D32D775-07D2-4D0A-BD0A-4801FE371911}" dt="2020-09-23T03:23:00.422" v="5" actId="47"/>
        <pc:sldMkLst>
          <pc:docMk/>
          <pc:sldMk cId="1974437884" sldId="745"/>
        </pc:sldMkLst>
      </pc:sldChg>
      <pc:sldChg chg="del">
        <pc:chgData name="James" userId="e10e204fb9e6f665" providerId="LiveId" clId="{1D32D775-07D2-4D0A-BD0A-4801FE371911}" dt="2020-09-23T03:23:00.422" v="5" actId="47"/>
        <pc:sldMkLst>
          <pc:docMk/>
          <pc:sldMk cId="257927566" sldId="746"/>
        </pc:sldMkLst>
      </pc:sldChg>
      <pc:sldChg chg="del">
        <pc:chgData name="James" userId="e10e204fb9e6f665" providerId="LiveId" clId="{1D32D775-07D2-4D0A-BD0A-4801FE371911}" dt="2020-09-23T03:23:00.422" v="5" actId="47"/>
        <pc:sldMkLst>
          <pc:docMk/>
          <pc:sldMk cId="1741263498" sldId="747"/>
        </pc:sldMkLst>
      </pc:sldChg>
      <pc:sldChg chg="del">
        <pc:chgData name="James" userId="e10e204fb9e6f665" providerId="LiveId" clId="{1D32D775-07D2-4D0A-BD0A-4801FE371911}" dt="2020-09-23T03:23:00.422" v="5" actId="47"/>
        <pc:sldMkLst>
          <pc:docMk/>
          <pc:sldMk cId="881633612" sldId="748"/>
        </pc:sldMkLst>
      </pc:sldChg>
      <pc:sldChg chg="del">
        <pc:chgData name="James" userId="e10e204fb9e6f665" providerId="LiveId" clId="{1D32D775-07D2-4D0A-BD0A-4801FE371911}" dt="2020-09-23T03:23:00.422" v="5" actId="47"/>
        <pc:sldMkLst>
          <pc:docMk/>
          <pc:sldMk cId="1649431188" sldId="750"/>
        </pc:sldMkLst>
      </pc:sldChg>
      <pc:sldChg chg="del">
        <pc:chgData name="James" userId="e10e204fb9e6f665" providerId="LiveId" clId="{1D32D775-07D2-4D0A-BD0A-4801FE371911}" dt="2020-09-23T03:23:01.950" v="6" actId="47"/>
        <pc:sldMkLst>
          <pc:docMk/>
          <pc:sldMk cId="3496060774" sldId="751"/>
        </pc:sldMkLst>
      </pc:sldChg>
      <pc:sldChg chg="del">
        <pc:chgData name="James" userId="e10e204fb9e6f665" providerId="LiveId" clId="{1D32D775-07D2-4D0A-BD0A-4801FE371911}" dt="2020-09-23T03:23:01.950" v="6" actId="47"/>
        <pc:sldMkLst>
          <pc:docMk/>
          <pc:sldMk cId="33400623" sldId="752"/>
        </pc:sldMkLst>
      </pc:sldChg>
      <pc:sldChg chg="del">
        <pc:chgData name="James" userId="e10e204fb9e6f665" providerId="LiveId" clId="{1D32D775-07D2-4D0A-BD0A-4801FE371911}" dt="2020-09-23T03:22:45.503" v="2" actId="47"/>
        <pc:sldMkLst>
          <pc:docMk/>
          <pc:sldMk cId="3601752233" sldId="753"/>
        </pc:sldMkLst>
      </pc:sldChg>
      <pc:sldChg chg="del">
        <pc:chgData name="James" userId="e10e204fb9e6f665" providerId="LiveId" clId="{1D32D775-07D2-4D0A-BD0A-4801FE371911}" dt="2020-09-23T03:23:04.201" v="7" actId="47"/>
        <pc:sldMkLst>
          <pc:docMk/>
          <pc:sldMk cId="3224177176" sldId="754"/>
        </pc:sldMkLst>
      </pc:sldChg>
      <pc:sldChg chg="del">
        <pc:chgData name="James" userId="e10e204fb9e6f665" providerId="LiveId" clId="{1D32D775-07D2-4D0A-BD0A-4801FE371911}" dt="2020-09-23T03:23:04.201" v="7" actId="47"/>
        <pc:sldMkLst>
          <pc:docMk/>
          <pc:sldMk cId="3513944440" sldId="755"/>
        </pc:sldMkLst>
      </pc:sldChg>
      <pc:sldChg chg="del">
        <pc:chgData name="James" userId="e10e204fb9e6f665" providerId="LiveId" clId="{1D32D775-07D2-4D0A-BD0A-4801FE371911}" dt="2020-09-23T03:23:04.201" v="7" actId="47"/>
        <pc:sldMkLst>
          <pc:docMk/>
          <pc:sldMk cId="3870601295" sldId="756"/>
        </pc:sldMkLst>
      </pc:sldChg>
      <pc:sldChg chg="del">
        <pc:chgData name="James" userId="e10e204fb9e6f665" providerId="LiveId" clId="{1D32D775-07D2-4D0A-BD0A-4801FE371911}" dt="2020-09-23T03:23:04.201" v="7" actId="47"/>
        <pc:sldMkLst>
          <pc:docMk/>
          <pc:sldMk cId="2533604717" sldId="757"/>
        </pc:sldMkLst>
      </pc:sldChg>
      <pc:sldChg chg="del">
        <pc:chgData name="James" userId="e10e204fb9e6f665" providerId="LiveId" clId="{1D32D775-07D2-4D0A-BD0A-4801FE371911}" dt="2020-09-23T03:23:04.201" v="7" actId="47"/>
        <pc:sldMkLst>
          <pc:docMk/>
          <pc:sldMk cId="2410816993" sldId="758"/>
        </pc:sldMkLst>
      </pc:sldChg>
      <pc:sldChg chg="del">
        <pc:chgData name="James" userId="e10e204fb9e6f665" providerId="LiveId" clId="{1D32D775-07D2-4D0A-BD0A-4801FE371911}" dt="2020-09-23T03:22:45.503" v="2" actId="47"/>
        <pc:sldMkLst>
          <pc:docMk/>
          <pc:sldMk cId="1367189108" sldId="759"/>
        </pc:sldMkLst>
      </pc:sldChg>
      <pc:sldChg chg="del ord">
        <pc:chgData name="James" userId="e10e204fb9e6f665" providerId="LiveId" clId="{1D32D775-07D2-4D0A-BD0A-4801FE371911}" dt="2020-09-23T03:22:45.503" v="2" actId="47"/>
        <pc:sldMkLst>
          <pc:docMk/>
          <pc:sldMk cId="459547618" sldId="771"/>
        </pc:sldMkLst>
      </pc:sldChg>
      <pc:sldChg chg="del">
        <pc:chgData name="James" userId="e10e204fb9e6f665" providerId="LiveId" clId="{1D32D775-07D2-4D0A-BD0A-4801FE371911}" dt="2020-09-23T03:22:56.712" v="4" actId="47"/>
        <pc:sldMkLst>
          <pc:docMk/>
          <pc:sldMk cId="2014411400" sldId="773"/>
        </pc:sldMkLst>
      </pc:sldChg>
      <pc:sldChg chg="del">
        <pc:chgData name="James" userId="e10e204fb9e6f665" providerId="LiveId" clId="{1D32D775-07D2-4D0A-BD0A-4801FE371911}" dt="2020-09-23T03:22:54.185" v="3" actId="47"/>
        <pc:sldMkLst>
          <pc:docMk/>
          <pc:sldMk cId="3475588820" sldId="774"/>
        </pc:sldMkLst>
      </pc:sldChg>
      <pc:sldChg chg="del">
        <pc:chgData name="James" userId="e10e204fb9e6f665" providerId="LiveId" clId="{1D32D775-07D2-4D0A-BD0A-4801FE371911}" dt="2020-09-23T03:22:54.185" v="3" actId="47"/>
        <pc:sldMkLst>
          <pc:docMk/>
          <pc:sldMk cId="271985253" sldId="775"/>
        </pc:sldMkLst>
      </pc:sldChg>
      <pc:sldChg chg="del">
        <pc:chgData name="James" userId="e10e204fb9e6f665" providerId="LiveId" clId="{1D32D775-07D2-4D0A-BD0A-4801FE371911}" dt="2020-09-23T03:22:54.185" v="3" actId="47"/>
        <pc:sldMkLst>
          <pc:docMk/>
          <pc:sldMk cId="1268127021" sldId="776"/>
        </pc:sldMkLst>
      </pc:sldChg>
      <pc:sldChg chg="del">
        <pc:chgData name="James" userId="e10e204fb9e6f665" providerId="LiveId" clId="{1D32D775-07D2-4D0A-BD0A-4801FE371911}" dt="2020-09-23T03:22:54.185" v="3" actId="47"/>
        <pc:sldMkLst>
          <pc:docMk/>
          <pc:sldMk cId="749144603" sldId="777"/>
        </pc:sldMkLst>
      </pc:sldChg>
      <pc:sldChg chg="del">
        <pc:chgData name="James" userId="e10e204fb9e6f665" providerId="LiveId" clId="{1D32D775-07D2-4D0A-BD0A-4801FE371911}" dt="2020-09-23T03:22:45.503" v="2" actId="47"/>
        <pc:sldMkLst>
          <pc:docMk/>
          <pc:sldMk cId="1947429071" sldId="778"/>
        </pc:sldMkLst>
      </pc:sldChg>
      <pc:sldChg chg="del">
        <pc:chgData name="James" userId="e10e204fb9e6f665" providerId="LiveId" clId="{1D32D775-07D2-4D0A-BD0A-4801FE371911}" dt="2020-09-23T03:22:45.503" v="2" actId="47"/>
        <pc:sldMkLst>
          <pc:docMk/>
          <pc:sldMk cId="135512071" sldId="779"/>
        </pc:sldMkLst>
      </pc:sldChg>
      <pc:sldChg chg="del">
        <pc:chgData name="James" userId="e10e204fb9e6f665" providerId="LiveId" clId="{1D32D775-07D2-4D0A-BD0A-4801FE371911}" dt="2020-09-23T03:22:45.503" v="2" actId="47"/>
        <pc:sldMkLst>
          <pc:docMk/>
          <pc:sldMk cId="2617046966" sldId="780"/>
        </pc:sldMkLst>
      </pc:sldChg>
      <pc:sldChg chg="del">
        <pc:chgData name="James" userId="e10e204fb9e6f665" providerId="LiveId" clId="{1D32D775-07D2-4D0A-BD0A-4801FE371911}" dt="2020-09-23T03:22:45.503" v="2" actId="47"/>
        <pc:sldMkLst>
          <pc:docMk/>
          <pc:sldMk cId="3273983180" sldId="781"/>
        </pc:sldMkLst>
      </pc:sldChg>
      <pc:sldChg chg="add del">
        <pc:chgData name="James" userId="e10e204fb9e6f665" providerId="LiveId" clId="{1D32D775-07D2-4D0A-BD0A-4801FE371911}" dt="2020-09-23T03:25:13.742" v="15" actId="47"/>
        <pc:sldMkLst>
          <pc:docMk/>
          <pc:sldMk cId="3286109135" sldId="790"/>
        </pc:sldMkLst>
      </pc:sldChg>
      <pc:sldChg chg="add del">
        <pc:chgData name="James" userId="e10e204fb9e6f665" providerId="LiveId" clId="{1D32D775-07D2-4D0A-BD0A-4801FE371911}" dt="2020-09-23T03:25:13.742" v="15" actId="47"/>
        <pc:sldMkLst>
          <pc:docMk/>
          <pc:sldMk cId="3455175423" sldId="791"/>
        </pc:sldMkLst>
      </pc:sldChg>
      <pc:sldChg chg="add del">
        <pc:chgData name="James" userId="e10e204fb9e6f665" providerId="LiveId" clId="{1D32D775-07D2-4D0A-BD0A-4801FE371911}" dt="2020-09-23T03:24:01.604" v="11" actId="47"/>
        <pc:sldMkLst>
          <pc:docMk/>
          <pc:sldMk cId="66181983" sldId="792"/>
        </pc:sldMkLst>
      </pc:sldChg>
      <pc:sldChg chg="add ord">
        <pc:chgData name="James" userId="e10e204fb9e6f665" providerId="LiveId" clId="{1D32D775-07D2-4D0A-BD0A-4801FE371911}" dt="2020-09-23T03:26:31.430" v="26"/>
        <pc:sldMkLst>
          <pc:docMk/>
          <pc:sldMk cId="204839626" sldId="824"/>
        </pc:sldMkLst>
      </pc:sldChg>
      <pc:sldChg chg="add ord">
        <pc:chgData name="James" userId="e10e204fb9e6f665" providerId="LiveId" clId="{1D32D775-07D2-4D0A-BD0A-4801FE371911}" dt="2020-09-23T03:26:31.430" v="26"/>
        <pc:sldMkLst>
          <pc:docMk/>
          <pc:sldMk cId="1124486552" sldId="825"/>
        </pc:sldMkLst>
      </pc:sldChg>
      <pc:sldChg chg="add del">
        <pc:chgData name="James" userId="e10e204fb9e6f665" providerId="LiveId" clId="{1D32D775-07D2-4D0A-BD0A-4801FE371911}" dt="2020-09-23T03:24:49.301" v="14" actId="47"/>
        <pc:sldMkLst>
          <pc:docMk/>
          <pc:sldMk cId="2586832479" sldId="826"/>
        </pc:sldMkLst>
      </pc:sldChg>
      <pc:sldChg chg="add del">
        <pc:chgData name="James" userId="e10e204fb9e6f665" providerId="LiveId" clId="{1D32D775-07D2-4D0A-BD0A-4801FE371911}" dt="2020-09-23T03:25:13.742" v="15" actId="47"/>
        <pc:sldMkLst>
          <pc:docMk/>
          <pc:sldMk cId="620151300" sldId="827"/>
        </pc:sldMkLst>
      </pc:sldChg>
      <pc:sldChg chg="add del">
        <pc:chgData name="James" userId="e10e204fb9e6f665" providerId="LiveId" clId="{1D32D775-07D2-4D0A-BD0A-4801FE371911}" dt="2020-09-23T03:25:13.742" v="15" actId="47"/>
        <pc:sldMkLst>
          <pc:docMk/>
          <pc:sldMk cId="121495514" sldId="828"/>
        </pc:sldMkLst>
      </pc:sldChg>
      <pc:sldChg chg="add del">
        <pc:chgData name="James" userId="e10e204fb9e6f665" providerId="LiveId" clId="{1D32D775-07D2-4D0A-BD0A-4801FE371911}" dt="2020-09-23T03:25:13.742" v="15" actId="47"/>
        <pc:sldMkLst>
          <pc:docMk/>
          <pc:sldMk cId="3868119764" sldId="829"/>
        </pc:sldMkLst>
      </pc:sldChg>
      <pc:sldChg chg="add del">
        <pc:chgData name="James" userId="e10e204fb9e6f665" providerId="LiveId" clId="{1D32D775-07D2-4D0A-BD0A-4801FE371911}" dt="2020-09-23T03:25:13.742" v="15" actId="47"/>
        <pc:sldMkLst>
          <pc:docMk/>
          <pc:sldMk cId="1966708729" sldId="830"/>
        </pc:sldMkLst>
      </pc:sldChg>
      <pc:sldChg chg="add del">
        <pc:chgData name="James" userId="e10e204fb9e6f665" providerId="LiveId" clId="{1D32D775-07D2-4D0A-BD0A-4801FE371911}" dt="2020-09-23T03:25:13.742" v="15" actId="47"/>
        <pc:sldMkLst>
          <pc:docMk/>
          <pc:sldMk cId="1792917739" sldId="831"/>
        </pc:sldMkLst>
      </pc:sldChg>
      <pc:sldChg chg="add">
        <pc:chgData name="James" userId="e10e204fb9e6f665" providerId="LiveId" clId="{1D32D775-07D2-4D0A-BD0A-4801FE371911}" dt="2020-09-23T03:23:45.053" v="9"/>
        <pc:sldMkLst>
          <pc:docMk/>
          <pc:sldMk cId="252682813" sldId="832"/>
        </pc:sldMkLst>
      </pc:sldChg>
      <pc:sldMasterChg chg="del delSldLayout">
        <pc:chgData name="James" userId="e10e204fb9e6f665" providerId="LiveId" clId="{1D32D775-07D2-4D0A-BD0A-4801FE371911}" dt="2020-09-23T03:23:04.201" v="7" actId="47"/>
        <pc:sldMasterMkLst>
          <pc:docMk/>
          <pc:sldMasterMk cId="2051745022" sldId="2147483698"/>
        </pc:sldMasterMkLst>
        <pc:sldLayoutChg chg="del">
          <pc:chgData name="James" userId="e10e204fb9e6f665" providerId="LiveId" clId="{1D32D775-07D2-4D0A-BD0A-4801FE371911}" dt="2020-09-23T03:23:04.201" v="7" actId="47"/>
          <pc:sldLayoutMkLst>
            <pc:docMk/>
            <pc:sldMasterMk cId="2051745022" sldId="2147483698"/>
            <pc:sldLayoutMk cId="418668517" sldId="2147483699"/>
          </pc:sldLayoutMkLst>
        </pc:sldLayoutChg>
        <pc:sldLayoutChg chg="del">
          <pc:chgData name="James" userId="e10e204fb9e6f665" providerId="LiveId" clId="{1D32D775-07D2-4D0A-BD0A-4801FE371911}" dt="2020-09-23T03:23:04.201" v="7" actId="47"/>
          <pc:sldLayoutMkLst>
            <pc:docMk/>
            <pc:sldMasterMk cId="2051745022" sldId="2147483698"/>
            <pc:sldLayoutMk cId="76208157" sldId="2147483700"/>
          </pc:sldLayoutMkLst>
        </pc:sldLayoutChg>
        <pc:sldLayoutChg chg="del">
          <pc:chgData name="James" userId="e10e204fb9e6f665" providerId="LiveId" clId="{1D32D775-07D2-4D0A-BD0A-4801FE371911}" dt="2020-09-23T03:23:04.201" v="7" actId="47"/>
          <pc:sldLayoutMkLst>
            <pc:docMk/>
            <pc:sldMasterMk cId="2051745022" sldId="2147483698"/>
            <pc:sldLayoutMk cId="1133112441" sldId="2147483701"/>
          </pc:sldLayoutMkLst>
        </pc:sldLayoutChg>
        <pc:sldLayoutChg chg="del">
          <pc:chgData name="James" userId="e10e204fb9e6f665" providerId="LiveId" clId="{1D32D775-07D2-4D0A-BD0A-4801FE371911}" dt="2020-09-23T03:23:04.201" v="7" actId="47"/>
          <pc:sldLayoutMkLst>
            <pc:docMk/>
            <pc:sldMasterMk cId="2051745022" sldId="2147483698"/>
            <pc:sldLayoutMk cId="855953005" sldId="2147483702"/>
          </pc:sldLayoutMkLst>
        </pc:sldLayoutChg>
        <pc:sldLayoutChg chg="del">
          <pc:chgData name="James" userId="e10e204fb9e6f665" providerId="LiveId" clId="{1D32D775-07D2-4D0A-BD0A-4801FE371911}" dt="2020-09-23T03:23:04.201" v="7" actId="47"/>
          <pc:sldLayoutMkLst>
            <pc:docMk/>
            <pc:sldMasterMk cId="2051745022" sldId="2147483698"/>
            <pc:sldLayoutMk cId="269857959" sldId="2147483703"/>
          </pc:sldLayoutMkLst>
        </pc:sldLayoutChg>
        <pc:sldLayoutChg chg="del">
          <pc:chgData name="James" userId="e10e204fb9e6f665" providerId="LiveId" clId="{1D32D775-07D2-4D0A-BD0A-4801FE371911}" dt="2020-09-23T03:23:04.201" v="7" actId="47"/>
          <pc:sldLayoutMkLst>
            <pc:docMk/>
            <pc:sldMasterMk cId="2051745022" sldId="2147483698"/>
            <pc:sldLayoutMk cId="2206270359" sldId="2147483704"/>
          </pc:sldLayoutMkLst>
        </pc:sldLayoutChg>
        <pc:sldLayoutChg chg="del">
          <pc:chgData name="James" userId="e10e204fb9e6f665" providerId="LiveId" clId="{1D32D775-07D2-4D0A-BD0A-4801FE371911}" dt="2020-09-23T03:23:04.201" v="7" actId="47"/>
          <pc:sldLayoutMkLst>
            <pc:docMk/>
            <pc:sldMasterMk cId="2051745022" sldId="2147483698"/>
            <pc:sldLayoutMk cId="1343365097" sldId="2147483705"/>
          </pc:sldLayoutMkLst>
        </pc:sldLayoutChg>
        <pc:sldLayoutChg chg="del">
          <pc:chgData name="James" userId="e10e204fb9e6f665" providerId="LiveId" clId="{1D32D775-07D2-4D0A-BD0A-4801FE371911}" dt="2020-09-23T03:23:04.201" v="7" actId="47"/>
          <pc:sldLayoutMkLst>
            <pc:docMk/>
            <pc:sldMasterMk cId="2051745022" sldId="2147483698"/>
            <pc:sldLayoutMk cId="2858003300" sldId="2147483706"/>
          </pc:sldLayoutMkLst>
        </pc:sldLayoutChg>
        <pc:sldLayoutChg chg="del">
          <pc:chgData name="James" userId="e10e204fb9e6f665" providerId="LiveId" clId="{1D32D775-07D2-4D0A-BD0A-4801FE371911}" dt="2020-09-23T03:23:04.201" v="7" actId="47"/>
          <pc:sldLayoutMkLst>
            <pc:docMk/>
            <pc:sldMasterMk cId="2051745022" sldId="2147483698"/>
            <pc:sldLayoutMk cId="40083156" sldId="2147483707"/>
          </pc:sldLayoutMkLst>
        </pc:sldLayoutChg>
        <pc:sldLayoutChg chg="del">
          <pc:chgData name="James" userId="e10e204fb9e6f665" providerId="LiveId" clId="{1D32D775-07D2-4D0A-BD0A-4801FE371911}" dt="2020-09-23T03:23:04.201" v="7" actId="47"/>
          <pc:sldLayoutMkLst>
            <pc:docMk/>
            <pc:sldMasterMk cId="2051745022" sldId="2147483698"/>
            <pc:sldLayoutMk cId="1826728312" sldId="2147483708"/>
          </pc:sldLayoutMkLst>
        </pc:sldLayoutChg>
        <pc:sldLayoutChg chg="del">
          <pc:chgData name="James" userId="e10e204fb9e6f665" providerId="LiveId" clId="{1D32D775-07D2-4D0A-BD0A-4801FE371911}" dt="2020-09-23T03:23:04.201" v="7" actId="47"/>
          <pc:sldLayoutMkLst>
            <pc:docMk/>
            <pc:sldMasterMk cId="2051745022" sldId="2147483698"/>
            <pc:sldLayoutMk cId="17737787" sldId="2147483709"/>
          </pc:sldLayoutMkLst>
        </pc:sldLayoutChg>
      </pc:sldMasterChg>
      <pc:sldMasterChg chg="del delSldLayout">
        <pc:chgData name="James" userId="e10e204fb9e6f665" providerId="LiveId" clId="{1D32D775-07D2-4D0A-BD0A-4801FE371911}" dt="2020-09-23T03:22:54.185" v="3" actId="47"/>
        <pc:sldMasterMkLst>
          <pc:docMk/>
          <pc:sldMasterMk cId="4141083540" sldId="2147483710"/>
        </pc:sldMasterMkLst>
        <pc:sldLayoutChg chg="del">
          <pc:chgData name="James" userId="e10e204fb9e6f665" providerId="LiveId" clId="{1D32D775-07D2-4D0A-BD0A-4801FE371911}" dt="2020-09-23T03:22:54.185" v="3" actId="47"/>
          <pc:sldLayoutMkLst>
            <pc:docMk/>
            <pc:sldMasterMk cId="4141083540" sldId="2147483710"/>
            <pc:sldLayoutMk cId="1408331233" sldId="2147483711"/>
          </pc:sldLayoutMkLst>
        </pc:sldLayoutChg>
        <pc:sldLayoutChg chg="del">
          <pc:chgData name="James" userId="e10e204fb9e6f665" providerId="LiveId" clId="{1D32D775-07D2-4D0A-BD0A-4801FE371911}" dt="2020-09-23T03:22:54.185" v="3" actId="47"/>
          <pc:sldLayoutMkLst>
            <pc:docMk/>
            <pc:sldMasterMk cId="4141083540" sldId="2147483710"/>
            <pc:sldLayoutMk cId="911626687" sldId="2147483712"/>
          </pc:sldLayoutMkLst>
        </pc:sldLayoutChg>
        <pc:sldLayoutChg chg="del">
          <pc:chgData name="James" userId="e10e204fb9e6f665" providerId="LiveId" clId="{1D32D775-07D2-4D0A-BD0A-4801FE371911}" dt="2020-09-23T03:22:54.185" v="3" actId="47"/>
          <pc:sldLayoutMkLst>
            <pc:docMk/>
            <pc:sldMasterMk cId="4141083540" sldId="2147483710"/>
            <pc:sldLayoutMk cId="2082522620" sldId="2147483713"/>
          </pc:sldLayoutMkLst>
        </pc:sldLayoutChg>
        <pc:sldLayoutChg chg="del">
          <pc:chgData name="James" userId="e10e204fb9e6f665" providerId="LiveId" clId="{1D32D775-07D2-4D0A-BD0A-4801FE371911}" dt="2020-09-23T03:22:54.185" v="3" actId="47"/>
          <pc:sldLayoutMkLst>
            <pc:docMk/>
            <pc:sldMasterMk cId="4141083540" sldId="2147483710"/>
            <pc:sldLayoutMk cId="896645635" sldId="2147483714"/>
          </pc:sldLayoutMkLst>
        </pc:sldLayoutChg>
        <pc:sldLayoutChg chg="del">
          <pc:chgData name="James" userId="e10e204fb9e6f665" providerId="LiveId" clId="{1D32D775-07D2-4D0A-BD0A-4801FE371911}" dt="2020-09-23T03:22:54.185" v="3" actId="47"/>
          <pc:sldLayoutMkLst>
            <pc:docMk/>
            <pc:sldMasterMk cId="4141083540" sldId="2147483710"/>
            <pc:sldLayoutMk cId="2267485163" sldId="2147483715"/>
          </pc:sldLayoutMkLst>
        </pc:sldLayoutChg>
        <pc:sldLayoutChg chg="del">
          <pc:chgData name="James" userId="e10e204fb9e6f665" providerId="LiveId" clId="{1D32D775-07D2-4D0A-BD0A-4801FE371911}" dt="2020-09-23T03:22:54.185" v="3" actId="47"/>
          <pc:sldLayoutMkLst>
            <pc:docMk/>
            <pc:sldMasterMk cId="4141083540" sldId="2147483710"/>
            <pc:sldLayoutMk cId="98066620" sldId="2147483716"/>
          </pc:sldLayoutMkLst>
        </pc:sldLayoutChg>
        <pc:sldLayoutChg chg="del">
          <pc:chgData name="James" userId="e10e204fb9e6f665" providerId="LiveId" clId="{1D32D775-07D2-4D0A-BD0A-4801FE371911}" dt="2020-09-23T03:22:54.185" v="3" actId="47"/>
          <pc:sldLayoutMkLst>
            <pc:docMk/>
            <pc:sldMasterMk cId="4141083540" sldId="2147483710"/>
            <pc:sldLayoutMk cId="577191934" sldId="2147483717"/>
          </pc:sldLayoutMkLst>
        </pc:sldLayoutChg>
        <pc:sldLayoutChg chg="del">
          <pc:chgData name="James" userId="e10e204fb9e6f665" providerId="LiveId" clId="{1D32D775-07D2-4D0A-BD0A-4801FE371911}" dt="2020-09-23T03:22:54.185" v="3" actId="47"/>
          <pc:sldLayoutMkLst>
            <pc:docMk/>
            <pc:sldMasterMk cId="4141083540" sldId="2147483710"/>
            <pc:sldLayoutMk cId="3352469016" sldId="2147483718"/>
          </pc:sldLayoutMkLst>
        </pc:sldLayoutChg>
        <pc:sldLayoutChg chg="del">
          <pc:chgData name="James" userId="e10e204fb9e6f665" providerId="LiveId" clId="{1D32D775-07D2-4D0A-BD0A-4801FE371911}" dt="2020-09-23T03:22:54.185" v="3" actId="47"/>
          <pc:sldLayoutMkLst>
            <pc:docMk/>
            <pc:sldMasterMk cId="4141083540" sldId="2147483710"/>
            <pc:sldLayoutMk cId="696397437" sldId="2147483719"/>
          </pc:sldLayoutMkLst>
        </pc:sldLayoutChg>
        <pc:sldLayoutChg chg="del">
          <pc:chgData name="James" userId="e10e204fb9e6f665" providerId="LiveId" clId="{1D32D775-07D2-4D0A-BD0A-4801FE371911}" dt="2020-09-23T03:22:54.185" v="3" actId="47"/>
          <pc:sldLayoutMkLst>
            <pc:docMk/>
            <pc:sldMasterMk cId="4141083540" sldId="2147483710"/>
            <pc:sldLayoutMk cId="4285509382" sldId="2147483720"/>
          </pc:sldLayoutMkLst>
        </pc:sldLayoutChg>
        <pc:sldLayoutChg chg="del">
          <pc:chgData name="James" userId="e10e204fb9e6f665" providerId="LiveId" clId="{1D32D775-07D2-4D0A-BD0A-4801FE371911}" dt="2020-09-23T03:22:54.185" v="3" actId="47"/>
          <pc:sldLayoutMkLst>
            <pc:docMk/>
            <pc:sldMasterMk cId="4141083540" sldId="2147483710"/>
            <pc:sldLayoutMk cId="3010474114" sldId="2147483721"/>
          </pc:sldLayoutMkLst>
        </pc:sldLayoutChg>
      </pc:sldMaster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1.wmf"/><Relationship Id="rId4"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1.wmf"/><Relationship Id="rId4"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1.wmf"/><Relationship Id="rId4"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11.wmf"/><Relationship Id="rId4"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11.wmf"/><Relationship Id="rId4" Type="http://schemas.openxmlformats.org/officeDocument/2006/relationships/image" Target="../media/image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11.wmf"/><Relationship Id="rId4" Type="http://schemas.openxmlformats.org/officeDocument/2006/relationships/image" Target="../media/image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11.wmf"/><Relationship Id="rId4" Type="http://schemas.openxmlformats.org/officeDocument/2006/relationships/image" Target="../media/image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11.wmf"/><Relationship Id="rId4" Type="http://schemas.openxmlformats.org/officeDocument/2006/relationships/image" Target="../media/image8.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11.wmf"/><Relationship Id="rId4" Type="http://schemas.openxmlformats.org/officeDocument/2006/relationships/image" Target="../media/image8.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11.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07483-5EBD-4896-8530-64591B357D56}"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D01C7F-7772-4FED-A73D-134A879ED397}" type="slidenum">
              <a:rPr lang="en-US" smtClean="0"/>
              <a:t>‹#›</a:t>
            </a:fld>
            <a:endParaRPr lang="en-US"/>
          </a:p>
        </p:txBody>
      </p:sp>
    </p:spTree>
    <p:extLst>
      <p:ext uri="{BB962C8B-B14F-4D97-AF65-F5344CB8AC3E}">
        <p14:creationId xmlns:p14="http://schemas.microsoft.com/office/powerpoint/2010/main" val="2137197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76AF94F6-E149-46F2-9032-0FBEAF7524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425914E-8E45-4BCB-BB16-BFF80D0FD8BE}" type="slidenum">
              <a:rPr kumimoji="0" lang="en-US" altLang="en-US" sz="1200" b="0" i="0" u="none" strike="noStrike" kern="1200" cap="none" spc="0" normalizeH="0" baseline="0" noProof="0">
                <a:ln>
                  <a:noFill/>
                </a:ln>
                <a:solidFill>
                  <a:srgbClr val="000000"/>
                </a:solidFill>
                <a:effectLst/>
                <a:uLnTx/>
                <a:uFillTx/>
                <a:latin typeface="Gill San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Gill Sans" charset="0"/>
              <a:ea typeface="+mn-ea"/>
              <a:cs typeface="+mn-cs"/>
            </a:endParaRPr>
          </a:p>
        </p:txBody>
      </p:sp>
      <p:sp>
        <p:nvSpPr>
          <p:cNvPr id="45059" name="Rectangle 2">
            <a:extLst>
              <a:ext uri="{FF2B5EF4-FFF2-40B4-BE49-F238E27FC236}">
                <a16:creationId xmlns:a16="http://schemas.microsoft.com/office/drawing/2014/main" id="{E1CCE18B-A9D1-47B6-AEA5-508B1ED6326C}"/>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8711787F-523F-4AF1-9E9F-B92D6395E0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55D5E92D-5047-4A05-9DBE-C76009E51D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fld id="{F6F37031-3360-47CD-81A8-FDEEB3ABF2F2}" type="slidenum">
              <a:rPr lang="en-US" altLang="en-US"/>
              <a:pPr/>
              <a:t>4</a:t>
            </a:fld>
            <a:endParaRPr lang="en-US" altLang="en-US"/>
          </a:p>
        </p:txBody>
      </p:sp>
      <p:sp>
        <p:nvSpPr>
          <p:cNvPr id="46083" name="Rectangle 2">
            <a:extLst>
              <a:ext uri="{FF2B5EF4-FFF2-40B4-BE49-F238E27FC236}">
                <a16:creationId xmlns:a16="http://schemas.microsoft.com/office/drawing/2014/main" id="{235ACA6D-466B-4ED6-A159-460A7CA2F11D}"/>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146DFCD2-A873-4314-AD5B-83EC77987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6D64C772-F3E4-43BB-85B0-47B4590026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fld id="{50B441DD-B9D3-4BAA-AF65-856E760BD9F2}" type="slidenum">
              <a:rPr lang="en-US" altLang="en-US"/>
              <a:pPr/>
              <a:t>5</a:t>
            </a:fld>
            <a:endParaRPr lang="en-US" altLang="en-US"/>
          </a:p>
        </p:txBody>
      </p:sp>
      <p:sp>
        <p:nvSpPr>
          <p:cNvPr id="47107" name="Rectangle 2">
            <a:extLst>
              <a:ext uri="{FF2B5EF4-FFF2-40B4-BE49-F238E27FC236}">
                <a16:creationId xmlns:a16="http://schemas.microsoft.com/office/drawing/2014/main" id="{0869F5E7-62A0-4FEA-B6DD-94981360B688}"/>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8F840ADA-5E34-48DF-9079-7FEFF608E4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23BBC493-6F0D-4160-A359-B53EB8EA65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fld id="{6C76CB84-9790-42B5-8E44-8718E1CED3DC}" type="slidenum">
              <a:rPr lang="en-US" altLang="en-US"/>
              <a:pPr/>
              <a:t>6</a:t>
            </a:fld>
            <a:endParaRPr lang="en-US" altLang="en-US"/>
          </a:p>
        </p:txBody>
      </p:sp>
      <p:sp>
        <p:nvSpPr>
          <p:cNvPr id="48131" name="Rectangle 2">
            <a:extLst>
              <a:ext uri="{FF2B5EF4-FFF2-40B4-BE49-F238E27FC236}">
                <a16:creationId xmlns:a16="http://schemas.microsoft.com/office/drawing/2014/main" id="{79CFFF3B-9726-4685-881E-CEB09E119E14}"/>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23707EAF-44C9-48BE-99C0-0A76D8730B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BF768F5-1A20-41D3-81A5-142CBDE7CCB2}"/>
              </a:ext>
            </a:extLst>
          </p:cNvPr>
          <p:cNvSpPr>
            <a:spLocks noGrp="1"/>
          </p:cNvSpPr>
          <p:nvPr>
            <p:ph type="body" idx="1"/>
          </p:nvPr>
        </p:nvSpPr>
        <p:spPr/>
        <p:txBody>
          <a:bodyPr/>
          <a:lstStyle/>
          <a:p>
            <a:pPr rtl="0"/>
            <a:r>
              <a:rPr lang="pt-BR" sz="1800" b="0" i="0" u="none" strike="noStrike" kern="1200" baseline="0" dirty="0">
                <a:solidFill>
                  <a:srgbClr val="000000"/>
                </a:solidFill>
                <a:latin typeface="Calibri" panose="020F0502020204030204" pitchFamily="34" charset="0"/>
              </a:rPr>
              <a:t>David Jacobs @ UMD http://www.cs.umd.edu/~djacobs/CMSC426/Convolution.pdf</a:t>
            </a:r>
          </a:p>
          <a:p>
            <a:pPr rtl="0"/>
            <a:endParaRPr lang="en-US" sz="1800" b="0" i="0" u="none" strike="noStrike" kern="1200" baseline="0" dirty="0">
              <a:solidFill>
                <a:srgbClr val="000000"/>
              </a:solidFill>
              <a:latin typeface="Calibri" panose="020F0502020204030204" pitchFamily="34" charset="0"/>
            </a:endParaRPr>
          </a:p>
          <a:p>
            <a:pPr rtl="0"/>
            <a:r>
              <a:rPr lang="en-US" sz="1800" b="0" i="0" u="none" strike="noStrike" kern="1200" baseline="0" dirty="0">
                <a:solidFill>
                  <a:srgbClr val="000000"/>
                </a:solidFill>
                <a:latin typeface="Calibri" panose="020F0502020204030204" pitchFamily="34" charset="0"/>
              </a:rPr>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rtl="0"/>
            <a:r>
              <a:rPr lang="en-US" sz="1800" b="0" i="0" u="none" strike="noStrike" kern="1200" baseline="0" dirty="0">
                <a:solidFill>
                  <a:srgbClr val="000000"/>
                </a:solidFill>
                <a:latin typeface="Calibri" panose="020F0502020204030204" pitchFamily="34" charset="0"/>
              </a:rPr>
              <a:t> </a:t>
            </a:r>
          </a:p>
          <a:p>
            <a:pPr rtl="0"/>
            <a:r>
              <a:rPr lang="en-US" sz="1800" b="0" i="0" u="none" strike="noStrike" kern="1200" baseline="0" dirty="0">
                <a:solidFill>
                  <a:srgbClr val="000000"/>
                </a:solidFill>
                <a:latin typeface="Calibri" panose="020F0502020204030204" pitchFamily="34" charset="0"/>
              </a:rPr>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sz="1800" b="0" i="0" u="none" strike="noStrike" kern="1200" baseline="0" dirty="0">
              <a:solidFill>
                <a:srgbClr val="000000"/>
              </a:solidFill>
              <a:latin typeface="Calibri" panose="020F0502020204030204" pitchFamily="34" charset="0"/>
            </a:endParaRPr>
          </a:p>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02BA494-91FA-4BB6-A923-97461BA85B95}"/>
              </a:ext>
            </a:extLst>
          </p:cNvPr>
          <p:cNvSpPr>
            <a:spLocks noGrp="1"/>
          </p:cNvSpPr>
          <p:nvPr>
            <p:ph type="body" idx="1"/>
          </p:nvPr>
        </p:nvSpPr>
        <p:spPr/>
        <p:txBody>
          <a:bodyPr/>
          <a:lstStyle/>
          <a:p>
            <a:pPr rtl="0"/>
            <a:r>
              <a:rPr lang="pt-BR" sz="1800" b="0" i="0" u="none" strike="noStrike" kern="1200" baseline="0" dirty="0">
                <a:solidFill>
                  <a:srgbClr val="000000"/>
                </a:solidFill>
                <a:latin typeface="Calibri" panose="020F0502020204030204" pitchFamily="34" charset="0"/>
              </a:rPr>
              <a:t>David Jacobs @ UMD http://www.cs.umd.edu/~djacobs/CMSC426/Convolution.pdf</a:t>
            </a:r>
          </a:p>
          <a:p>
            <a:pPr rtl="0"/>
            <a:endParaRPr lang="en-US" sz="1800" b="0" i="0" u="none" strike="noStrike" kern="1200" baseline="0" dirty="0">
              <a:solidFill>
                <a:srgbClr val="000000"/>
              </a:solidFill>
              <a:latin typeface="Calibri" panose="020F0502020204030204" pitchFamily="34" charset="0"/>
            </a:endParaRPr>
          </a:p>
          <a:p>
            <a:pPr rtl="0"/>
            <a:r>
              <a:rPr lang="en-US" sz="1800" b="0" i="0" u="none" strike="noStrike" kern="1200" baseline="0" dirty="0">
                <a:solidFill>
                  <a:srgbClr val="000000"/>
                </a:solidFill>
                <a:latin typeface="Calibri" panose="020F0502020204030204" pitchFamily="34" charset="0"/>
              </a:rPr>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rtl="0"/>
            <a:r>
              <a:rPr lang="en-US" sz="1800" b="0" i="0" u="none" strike="noStrike" kern="1200" baseline="0" dirty="0">
                <a:solidFill>
                  <a:srgbClr val="000000"/>
                </a:solidFill>
                <a:latin typeface="Calibri" panose="020F0502020204030204" pitchFamily="34" charset="0"/>
              </a:rPr>
              <a:t> </a:t>
            </a:r>
          </a:p>
          <a:p>
            <a:pPr rtl="0"/>
            <a:r>
              <a:rPr lang="en-US" sz="1800" b="0" i="0" u="none" strike="noStrike" kern="1200" baseline="0" dirty="0">
                <a:solidFill>
                  <a:srgbClr val="000000"/>
                </a:solidFill>
                <a:latin typeface="Calibri" panose="020F0502020204030204" pitchFamily="34" charset="0"/>
              </a:rPr>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sz="1800" b="0" i="0" u="none" strike="noStrike" kern="1200" baseline="0" dirty="0">
              <a:solidFill>
                <a:srgbClr val="000000"/>
              </a:solidFill>
              <a:latin typeface="Calibri" panose="020F0502020204030204" pitchFamily="34" charset="0"/>
            </a:endParaRPr>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C57600D-71BA-4032-BC86-B36C7DEC05C0}"/>
              </a:ext>
            </a:extLst>
          </p:cNvPr>
          <p:cNvSpPr>
            <a:spLocks noGrp="1"/>
          </p:cNvSpPr>
          <p:nvPr>
            <p:ph type="body" idx="1"/>
          </p:nvPr>
        </p:nvSpPr>
        <p:spPr/>
        <p:txBody>
          <a:bodyPr/>
          <a:lstStyle/>
          <a:p>
            <a:pPr rtl="0"/>
            <a:r>
              <a:rPr lang="pt-BR" sz="1800" b="0" i="0" u="none" strike="noStrike" kern="1200" baseline="0" dirty="0">
                <a:solidFill>
                  <a:srgbClr val="000000"/>
                </a:solidFill>
                <a:latin typeface="Calibri" panose="020F0502020204030204" pitchFamily="34" charset="0"/>
              </a:rPr>
              <a:t>David Jacobs @ UMD http://www.cs.umd.edu/~djacobs/CMSC426/Convolution.pdf</a:t>
            </a:r>
          </a:p>
          <a:p>
            <a:pPr rtl="0"/>
            <a:endParaRPr lang="en-US" sz="1800" b="0" i="0" u="none" strike="noStrike" kern="1200" baseline="0" dirty="0">
              <a:solidFill>
                <a:srgbClr val="000000"/>
              </a:solidFill>
              <a:latin typeface="Calibri" panose="020F0502020204030204" pitchFamily="34" charset="0"/>
            </a:endParaRPr>
          </a:p>
          <a:p>
            <a:pPr rtl="0"/>
            <a:r>
              <a:rPr lang="en-US" sz="1800" b="0" i="0" u="none" strike="noStrike" kern="1200" baseline="0" dirty="0">
                <a:solidFill>
                  <a:srgbClr val="000000"/>
                </a:solidFill>
                <a:latin typeface="Calibri" panose="020F0502020204030204" pitchFamily="34" charset="0"/>
              </a:rPr>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rtl="0"/>
            <a:r>
              <a:rPr lang="en-US" sz="1800" b="0" i="0" u="none" strike="noStrike" kern="1200" baseline="0" dirty="0">
                <a:solidFill>
                  <a:srgbClr val="000000"/>
                </a:solidFill>
                <a:latin typeface="Calibri" panose="020F0502020204030204" pitchFamily="34" charset="0"/>
              </a:rPr>
              <a:t> </a:t>
            </a:r>
          </a:p>
          <a:p>
            <a:pPr rtl="0"/>
            <a:r>
              <a:rPr lang="en-US" sz="1800" b="0" i="0" u="none" strike="noStrike" kern="1200" baseline="0" dirty="0">
                <a:solidFill>
                  <a:srgbClr val="000000"/>
                </a:solidFill>
                <a:latin typeface="Calibri" panose="020F0502020204030204" pitchFamily="34" charset="0"/>
              </a:rPr>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sz="1800" b="0" i="0" u="none" strike="noStrike" kern="1200" baseline="0" dirty="0">
              <a:solidFill>
                <a:srgbClr val="000000"/>
              </a:solidFill>
              <a:latin typeface="Calibri" panose="020F0502020204030204" pitchFamily="34" charset="0"/>
            </a:endParaRPr>
          </a:p>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58C5D3-4E1C-425C-8B76-D149936DFB09}" type="slidenum">
              <a:rPr lang="en-US" altLang="en-US" smtClean="0">
                <a:solidFill>
                  <a:srgbClr val="000000"/>
                </a:solidFill>
              </a:rPr>
              <a:pPr>
                <a:spcBef>
                  <a:spcPct val="0"/>
                </a:spcBef>
              </a:pPr>
              <a:t>50</a:t>
            </a:fld>
            <a:endParaRPr lang="en-US" altLang="en-US">
              <a:solidFill>
                <a:srgbClr val="000000"/>
              </a:solidFill>
            </a:endParaRPr>
          </a:p>
        </p:txBody>
      </p:sp>
    </p:spTree>
    <p:extLst>
      <p:ext uri="{BB962C8B-B14F-4D97-AF65-F5344CB8AC3E}">
        <p14:creationId xmlns:p14="http://schemas.microsoft.com/office/powerpoint/2010/main" val="1140894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Questions at this point?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30585A-45D5-41B7-8D7C-4008065DEE68}" type="slidenum">
              <a:rPr lang="en-US" altLang="en-US">
                <a:solidFill>
                  <a:prstClr val="black"/>
                </a:solidFill>
                <a:latin typeface="Calibri" panose="020F0502020204030204" pitchFamily="34" charset="0"/>
              </a:rPr>
              <a:pPr eaLnBrk="1" hangingPunct="1"/>
              <a:t>51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622834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Look at a second filter which is an</a:t>
            </a:r>
            <a:r>
              <a:rPr lang="en-US" baseline="0" dirty="0"/>
              <a:t> ‘edge detection’ filter</a:t>
            </a:r>
          </a:p>
          <a:p>
            <a:pPr marL="171450" indent="-171450">
              <a:buFontTx/>
              <a:buChar char="-"/>
            </a:pPr>
            <a:r>
              <a:rPr lang="en-US" dirty="0"/>
              <a:t>Negative numbers</a:t>
            </a:r>
          </a:p>
          <a:p>
            <a:pPr marL="171450" indent="-171450">
              <a:buFontTx/>
              <a:buChar char="-"/>
            </a:pPr>
            <a:r>
              <a:rPr lang="en-US" dirty="0"/>
              <a:t>Oh. Well,</a:t>
            </a:r>
            <a:r>
              <a:rPr lang="en-US" baseline="0" dirty="0"/>
              <a:t> let’s take the absolute value (the magnitude)</a:t>
            </a:r>
          </a:p>
          <a:p>
            <a:pPr marL="171450" indent="-171450">
              <a:buFontTx/>
              <a:buChar char="-"/>
            </a:pPr>
            <a:r>
              <a:rPr lang="en-US" baseline="0" dirty="0"/>
              <a:t>Add the mean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27970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Courier New" panose="02070309020205020404" pitchFamily="49" charset="0"/>
                <a:cs typeface="Courier New" panose="02070309020205020404" pitchFamily="49" charset="0"/>
              </a:rPr>
              <a:t>1) G = D * B </a:t>
            </a:r>
          </a:p>
          <a:p>
            <a:r>
              <a:rPr lang="en-US" altLang="en-US" dirty="0">
                <a:latin typeface="Courier New" panose="02070309020205020404" pitchFamily="49" charset="0"/>
                <a:cs typeface="Courier New" panose="02070309020205020404" pitchFamily="49" charset="0"/>
              </a:rPr>
              <a:t>2) A = B * C</a:t>
            </a:r>
          </a:p>
          <a:p>
            <a:r>
              <a:rPr lang="en-US" altLang="en-US" dirty="0">
                <a:latin typeface="Courier New" panose="02070309020205020404" pitchFamily="49" charset="0"/>
                <a:cs typeface="Courier New" panose="02070309020205020404" pitchFamily="49" charset="0"/>
              </a:rPr>
              <a:t>3) F = D * E</a:t>
            </a:r>
          </a:p>
          <a:p>
            <a:r>
              <a:rPr lang="en-US" altLang="en-US" dirty="0">
                <a:latin typeface="Courier New" panose="02070309020205020404" pitchFamily="49" charset="0"/>
                <a:cs typeface="Courier New" panose="02070309020205020404" pitchFamily="49" charset="0"/>
              </a:rPr>
              <a:t>4</a:t>
            </a:r>
            <a:r>
              <a:rPr lang="en-US" altLang="en-US">
                <a:latin typeface="Courier New" panose="02070309020205020404" pitchFamily="49" charset="0"/>
                <a:cs typeface="Courier New" panose="02070309020205020404" pitchFamily="49" charset="0"/>
              </a:rPr>
              <a:t>) </a:t>
            </a:r>
            <a:r>
              <a:rPr lang="en-US" altLang="en-US" dirty="0">
                <a:latin typeface="Courier New" panose="02070309020205020404" pitchFamily="49" charset="0"/>
                <a:cs typeface="Courier New" panose="02070309020205020404" pitchFamily="49" charset="0"/>
              </a:rPr>
              <a:t>I = D * D</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86616-772A-48C6-9053-A43813ECC32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620720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0BA99E-2DF0-4DED-8163-E72D2AD79A3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128643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0BA99E-2DF0-4DED-8163-E72D2AD79A3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6627780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331788" y="673100"/>
            <a:ext cx="61404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a:t>Better at salt’n’pepper noise</a:t>
            </a:r>
          </a:p>
          <a:p>
            <a:pPr eaLnBrk="1" hangingPunct="1"/>
            <a:r>
              <a:rPr lang="en-US" altLang="en-US"/>
              <a:t>Not convolution: try a region with 1’s and a 2, and then 1’s and a 3</a:t>
            </a:r>
          </a:p>
        </p:txBody>
      </p:sp>
    </p:spTree>
    <p:extLst>
      <p:ext uri="{BB962C8B-B14F-4D97-AF65-F5344CB8AC3E}">
        <p14:creationId xmlns:p14="http://schemas.microsoft.com/office/powerpoint/2010/main" val="1659982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3B7F2C-1E38-4F95-965C-5A05BED0D89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6019" name="Rectangle 2"/>
          <p:cNvSpPr>
            <a:spLocks noGrp="1" noRot="1" noChangeAspect="1" noChangeArrowheads="1" noTextEdit="1"/>
          </p:cNvSpPr>
          <p:nvPr>
            <p:ph type="sldImg"/>
          </p:nvPr>
        </p:nvSpPr>
        <p:spPr bwMode="auto">
          <a:xfrm>
            <a:off x="-1411288" y="382588"/>
            <a:ext cx="9686926"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9491074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E51B41-8DDD-491A-A25F-DCB9443C1C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7043" name="Rectangle 2"/>
          <p:cNvSpPr>
            <a:spLocks noGrp="1" noRot="1" noChangeAspect="1" noChangeArrowheads="1" noTextEdit="1"/>
          </p:cNvSpPr>
          <p:nvPr>
            <p:ph type="sldImg"/>
          </p:nvPr>
        </p:nvSpPr>
        <p:spPr bwMode="auto">
          <a:xfrm>
            <a:off x="-1411288" y="382588"/>
            <a:ext cx="9686926"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42451434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E51B41-8DDD-491A-A25F-DCB9443C1C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7043" name="Rectangle 2"/>
          <p:cNvSpPr>
            <a:spLocks noGrp="1" noRot="1" noChangeAspect="1" noChangeArrowheads="1" noTextEdit="1"/>
          </p:cNvSpPr>
          <p:nvPr>
            <p:ph type="sldImg"/>
          </p:nvPr>
        </p:nvSpPr>
        <p:spPr bwMode="auto">
          <a:xfrm>
            <a:off x="-1411288" y="382588"/>
            <a:ext cx="9686926"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Answer is 90.</a:t>
            </a:r>
          </a:p>
        </p:txBody>
      </p:sp>
    </p:spTree>
    <p:extLst>
      <p:ext uri="{BB962C8B-B14F-4D97-AF65-F5344CB8AC3E}">
        <p14:creationId xmlns:p14="http://schemas.microsoft.com/office/powerpoint/2010/main" val="3970519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331788" y="673100"/>
            <a:ext cx="61404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Better at </a:t>
            </a:r>
            <a:r>
              <a:rPr lang="en-US" altLang="en-US" dirty="0" err="1"/>
              <a:t>salt’n’pepper</a:t>
            </a:r>
            <a:r>
              <a:rPr lang="en-US" altLang="en-US" dirty="0"/>
              <a:t> noise</a:t>
            </a:r>
          </a:p>
        </p:txBody>
      </p:sp>
    </p:spTree>
    <p:extLst>
      <p:ext uri="{BB962C8B-B14F-4D97-AF65-F5344CB8AC3E}">
        <p14:creationId xmlns:p14="http://schemas.microsoft.com/office/powerpoint/2010/main" val="40198343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not the latest smash hit from early 90’s hip hop group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204657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not the latest smash hit from early 90’s hip hop group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58488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331788" y="673100"/>
            <a:ext cx="61404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Answer: Not convolution: try a region with 1’s and a 2, and then 1’s and a 3</a:t>
            </a:r>
          </a:p>
        </p:txBody>
      </p:sp>
    </p:spTree>
    <p:extLst>
      <p:ext uri="{BB962C8B-B14F-4D97-AF65-F5344CB8AC3E}">
        <p14:creationId xmlns:p14="http://schemas.microsoft.com/office/powerpoint/2010/main" val="2720724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331788" y="673100"/>
            <a:ext cx="61404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Answer: Not convolution: try a region with 1’s and a 2, and then 1’s and a 3</a:t>
            </a:r>
          </a:p>
        </p:txBody>
      </p:sp>
    </p:spTree>
    <p:extLst>
      <p:ext uri="{BB962C8B-B14F-4D97-AF65-F5344CB8AC3E}">
        <p14:creationId xmlns:p14="http://schemas.microsoft.com/office/powerpoint/2010/main" val="61035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0   -1/4    0;</a:t>
            </a:r>
          </a:p>
          <a:p>
            <a:r>
              <a:rPr lang="en-US" altLang="en-US" dirty="0"/>
              <a:t> -1/4    1    -1/4;</a:t>
            </a:r>
          </a:p>
          <a:p>
            <a:r>
              <a:rPr lang="en-US" altLang="en-US" dirty="0"/>
              <a:t>    0   -1/4    0    ]</a:t>
            </a:r>
          </a:p>
          <a:p>
            <a:endParaRPr lang="en-US" altLang="en-US" dirty="0"/>
          </a:p>
          <a:p>
            <a:r>
              <a:rPr lang="en-US" altLang="en-US" dirty="0"/>
              <a:t>[ 0 -1  1 ]</a:t>
            </a:r>
          </a:p>
          <a:p>
            <a:endParaRPr lang="en-US" altLang="en-US" dirty="0"/>
          </a:p>
          <a:p>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36F3F-053C-4B7B-81E2-DC8E20B371F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66048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0   -1/4    0;</a:t>
            </a:r>
          </a:p>
          <a:p>
            <a:r>
              <a:rPr lang="en-US" altLang="en-US" dirty="0"/>
              <a:t> -1/4    1    -1/4;</a:t>
            </a:r>
          </a:p>
          <a:p>
            <a:r>
              <a:rPr lang="en-US" altLang="en-US" dirty="0"/>
              <a:t>    0   -1/4    0    ]</a:t>
            </a:r>
          </a:p>
          <a:p>
            <a:endParaRPr lang="en-US" altLang="en-US" dirty="0"/>
          </a:p>
          <a:p>
            <a:r>
              <a:rPr lang="en-US" altLang="en-US" dirty="0"/>
              <a:t>[ 0 -1  1 ]</a:t>
            </a:r>
          </a:p>
          <a:p>
            <a:endParaRPr lang="en-US" altLang="en-US" dirty="0"/>
          </a:p>
          <a:p>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36F3F-053C-4B7B-81E2-DC8E20B371F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92132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0E19-0004-4046-8EAB-D116BFEDF4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6FD79A-9C9C-439D-996F-ED8A03258D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DAAA55-B0E6-4CD5-BDE6-A9F8D23C5D4C}"/>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5" name="Footer Placeholder 4">
            <a:extLst>
              <a:ext uri="{FF2B5EF4-FFF2-40B4-BE49-F238E27FC236}">
                <a16:creationId xmlns:a16="http://schemas.microsoft.com/office/drawing/2014/main" id="{BEC57F76-4080-49F7-9380-4448C41B6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E002A-63BE-4714-8CAE-05883324CB25}"/>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763912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C1C4-819F-49D9-9427-E26068D05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E9CD70-E93C-49DE-84A4-6D7DAF43F0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88094-6006-4DC9-A59C-E2AD814C333D}"/>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5" name="Footer Placeholder 4">
            <a:extLst>
              <a:ext uri="{FF2B5EF4-FFF2-40B4-BE49-F238E27FC236}">
                <a16:creationId xmlns:a16="http://schemas.microsoft.com/office/drawing/2014/main" id="{D504BE25-DDE1-4B03-9639-C8BEA1DAD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F2232-EC14-4940-8E89-6B9292D5419B}"/>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6169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B4BB-B3A1-4C2A-8AE2-4EBAF6F987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7495EA-4E6F-43DC-889E-DC2E1D0E82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C06B1C-21B9-48A7-8549-714528BE2046}"/>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5" name="Footer Placeholder 4">
            <a:extLst>
              <a:ext uri="{FF2B5EF4-FFF2-40B4-BE49-F238E27FC236}">
                <a16:creationId xmlns:a16="http://schemas.microsoft.com/office/drawing/2014/main" id="{902F3360-62B6-40E2-B8E1-6FDFAECF8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90B56-C990-4EE4-932B-D4A29C1594C9}"/>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751202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8398-7E7C-4139-A1AB-AD329D796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7F5CCE-36D9-44C9-9ACD-1340ED691D9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BACCDE-FAFB-4420-AE86-D773F4DDCF5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BDFAF3-9872-4607-B0C0-2922854FB2ED}"/>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6" name="Footer Placeholder 5">
            <a:extLst>
              <a:ext uri="{FF2B5EF4-FFF2-40B4-BE49-F238E27FC236}">
                <a16:creationId xmlns:a16="http://schemas.microsoft.com/office/drawing/2014/main" id="{6107BF2A-8EFC-47FF-BA76-5D3B8923B3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15857-A73F-4072-BA83-0CCF8D1ECF70}"/>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18582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D43F-466D-46B2-ADFD-74A82501A6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7D8A6E-8325-4EE1-8D63-B3251DD01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B1635E6-3856-495C-BFC8-6A1DB359892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D866F6-C379-48BB-B617-F780665470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DD5A82-EBC4-42CE-B25D-CDF48F6E894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FC4048-F889-4A75-B1BE-727ED0CE0239}"/>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8" name="Footer Placeholder 7">
            <a:extLst>
              <a:ext uri="{FF2B5EF4-FFF2-40B4-BE49-F238E27FC236}">
                <a16:creationId xmlns:a16="http://schemas.microsoft.com/office/drawing/2014/main" id="{90DC3D40-819F-48CD-ADBB-64E2E216E0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4C2FBD-F45F-4B50-B3B2-BCEADBDB6266}"/>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688278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01AA-74BF-44E4-8B75-F9E925D11B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DE333F-6738-44C3-AF6B-0ACBC393FBC1}"/>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4" name="Footer Placeholder 3">
            <a:extLst>
              <a:ext uri="{FF2B5EF4-FFF2-40B4-BE49-F238E27FC236}">
                <a16:creationId xmlns:a16="http://schemas.microsoft.com/office/drawing/2014/main" id="{E7711ED6-C479-4EB1-942E-13422248D4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54179A-2E74-4593-951E-BFE2104189F1}"/>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725212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BBEE9-E49D-41CF-8551-C0E577B6974F}"/>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3" name="Footer Placeholder 2">
            <a:extLst>
              <a:ext uri="{FF2B5EF4-FFF2-40B4-BE49-F238E27FC236}">
                <a16:creationId xmlns:a16="http://schemas.microsoft.com/office/drawing/2014/main" id="{5AE01896-2784-44CD-98B2-985367580E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34BFB3-AA14-4793-B394-B51495F0D3C3}"/>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537298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77DA-BA4D-436E-A825-86886A4790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7A4386-61A6-47CC-AF24-E84614B735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627BBE-AF64-4EB2-83E9-9A895CF2C0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C22C35-AFEA-4087-9F19-DDAB853488ED}"/>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6" name="Footer Placeholder 5">
            <a:extLst>
              <a:ext uri="{FF2B5EF4-FFF2-40B4-BE49-F238E27FC236}">
                <a16:creationId xmlns:a16="http://schemas.microsoft.com/office/drawing/2014/main" id="{8E69496B-5922-4F84-9A63-1B2C7FE0BD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F98114-369D-42E1-9A87-81B1E026081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21482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1D3E-D9E0-4B98-9C1B-723772772A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0967A8-9F3C-47C9-B0BA-58BB2DE800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29C8D9-CC67-46E2-8A17-F8166139C2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CC4F14-E0F8-49E3-9C0E-404B13A6BBA9}"/>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6" name="Footer Placeholder 5">
            <a:extLst>
              <a:ext uri="{FF2B5EF4-FFF2-40B4-BE49-F238E27FC236}">
                <a16:creationId xmlns:a16="http://schemas.microsoft.com/office/drawing/2014/main" id="{75BC97E6-629C-4232-9DAD-31C415099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682302-7A44-447C-9712-935F8CA320BD}"/>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3863668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B9D1-CD7C-4FDC-AF28-DADAFED2BD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B1B4A-03A8-4891-8DFF-29FEE228B36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C1F91C-A4EC-4A51-B7D3-953B31FB17F6}"/>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5" name="Footer Placeholder 4">
            <a:extLst>
              <a:ext uri="{FF2B5EF4-FFF2-40B4-BE49-F238E27FC236}">
                <a16:creationId xmlns:a16="http://schemas.microsoft.com/office/drawing/2014/main" id="{AF4D6998-4207-4A33-946F-EF98A989F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1B6D9-EB83-4844-A973-6D717229726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309010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05C005-A445-463D-8C0E-2378DB789C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208E2F-AF4A-4548-ADF5-7C821F31A57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2A08CF-8D51-4D6A-B2B6-BAD405CA4A63}"/>
              </a:ext>
            </a:extLst>
          </p:cNvPr>
          <p:cNvSpPr>
            <a:spLocks noGrp="1"/>
          </p:cNvSpPr>
          <p:nvPr>
            <p:ph type="dt" sz="half" idx="10"/>
          </p:nvPr>
        </p:nvSpPr>
        <p:spPr/>
        <p:txBody>
          <a:bodyPr/>
          <a:lstStyle/>
          <a:p>
            <a:fld id="{9A416B3B-0B85-4AC8-84FD-069B4ADE4D20}" type="datetimeFigureOut">
              <a:rPr lang="en-US" smtClean="0"/>
              <a:t>9/22/2020</a:t>
            </a:fld>
            <a:endParaRPr lang="en-US"/>
          </a:p>
        </p:txBody>
      </p:sp>
      <p:sp>
        <p:nvSpPr>
          <p:cNvPr id="5" name="Footer Placeholder 4">
            <a:extLst>
              <a:ext uri="{FF2B5EF4-FFF2-40B4-BE49-F238E27FC236}">
                <a16:creationId xmlns:a16="http://schemas.microsoft.com/office/drawing/2014/main" id="{BFC94808-661E-4D53-B687-0830FBBA4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DA64E-B99C-4804-86AC-DA20AF34A7DC}"/>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068732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832336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E07BD334-9FC8-4DD2-8E17-FF81602F4C9C}" type="slidenum">
              <a:rPr lang="en-US" altLang="en-US"/>
              <a:pPr/>
              <a:t>‹#›</a:t>
            </a:fld>
            <a:endParaRPr lang="en-US" altLang="en-US"/>
          </a:p>
        </p:txBody>
      </p:sp>
    </p:spTree>
    <p:extLst>
      <p:ext uri="{BB962C8B-B14F-4D97-AF65-F5344CB8AC3E}">
        <p14:creationId xmlns:p14="http://schemas.microsoft.com/office/powerpoint/2010/main" val="3219933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0CE1A45F-0E9F-463F-8ED1-538290CA1F67}" type="slidenum">
              <a:rPr lang="en-US" altLang="en-US"/>
              <a:pPr/>
              <a:t>‹#›</a:t>
            </a:fld>
            <a:endParaRPr lang="en-US" altLang="en-US"/>
          </a:p>
        </p:txBody>
      </p:sp>
    </p:spTree>
    <p:extLst>
      <p:ext uri="{BB962C8B-B14F-4D97-AF65-F5344CB8AC3E}">
        <p14:creationId xmlns:p14="http://schemas.microsoft.com/office/powerpoint/2010/main" val="2180920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47CA58D8-FF85-48BF-89B9-A7AF08F788C7}" type="slidenum">
              <a:rPr lang="en-US" altLang="en-US"/>
              <a:pPr/>
              <a:t>‹#›</a:t>
            </a:fld>
            <a:endParaRPr lang="en-US" altLang="en-US"/>
          </a:p>
        </p:txBody>
      </p:sp>
    </p:spTree>
    <p:extLst>
      <p:ext uri="{BB962C8B-B14F-4D97-AF65-F5344CB8AC3E}">
        <p14:creationId xmlns:p14="http://schemas.microsoft.com/office/powerpoint/2010/main" val="1929930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487E9F93-A8E5-4579-969B-6CA0B57FCDBC}" type="slidenum">
              <a:rPr lang="en-US" altLang="en-US"/>
              <a:pPr/>
              <a:t>‹#›</a:t>
            </a:fld>
            <a:endParaRPr lang="en-US" altLang="en-US"/>
          </a:p>
        </p:txBody>
      </p:sp>
    </p:spTree>
    <p:extLst>
      <p:ext uri="{BB962C8B-B14F-4D97-AF65-F5344CB8AC3E}">
        <p14:creationId xmlns:p14="http://schemas.microsoft.com/office/powerpoint/2010/main" val="1752149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algn="l" eaLnBrk="1" hangingPunct="1">
              <a:defRPr/>
            </a:lvl1pPr>
          </a:lstStyle>
          <a:p>
            <a:fld id="{AA809E69-345E-4BE1-900F-787734F955B8}" type="slidenum">
              <a:rPr lang="en-US" altLang="en-US"/>
              <a:pPr/>
              <a:t>‹#›</a:t>
            </a:fld>
            <a:endParaRPr lang="en-US" altLang="en-US"/>
          </a:p>
        </p:txBody>
      </p:sp>
    </p:spTree>
    <p:extLst>
      <p:ext uri="{BB962C8B-B14F-4D97-AF65-F5344CB8AC3E}">
        <p14:creationId xmlns:p14="http://schemas.microsoft.com/office/powerpoint/2010/main" val="2368736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algn="l" eaLnBrk="1" hangingPunct="1">
              <a:defRPr/>
            </a:lvl1pPr>
          </a:lstStyle>
          <a:p>
            <a:fld id="{ABEF107C-F523-4CB8-9CDA-7AF3077B4994}" type="slidenum">
              <a:rPr lang="en-US" altLang="en-US"/>
              <a:pPr/>
              <a:t>‹#›</a:t>
            </a:fld>
            <a:endParaRPr lang="en-US" altLang="en-US"/>
          </a:p>
        </p:txBody>
      </p:sp>
    </p:spTree>
    <p:extLst>
      <p:ext uri="{BB962C8B-B14F-4D97-AF65-F5344CB8AC3E}">
        <p14:creationId xmlns:p14="http://schemas.microsoft.com/office/powerpoint/2010/main" val="1594385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algn="l" eaLnBrk="1" hangingPunct="1">
              <a:defRPr/>
            </a:lvl1pPr>
          </a:lstStyle>
          <a:p>
            <a:fld id="{8034EF46-BB8F-43DE-A11C-D666791AD870}" type="slidenum">
              <a:rPr lang="en-US" altLang="en-US"/>
              <a:pPr/>
              <a:t>‹#›</a:t>
            </a:fld>
            <a:endParaRPr lang="en-US" altLang="en-US"/>
          </a:p>
        </p:txBody>
      </p:sp>
    </p:spTree>
    <p:extLst>
      <p:ext uri="{BB962C8B-B14F-4D97-AF65-F5344CB8AC3E}">
        <p14:creationId xmlns:p14="http://schemas.microsoft.com/office/powerpoint/2010/main" val="4051069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13C3E5C7-CDA5-4345-9585-89325588838E}" type="slidenum">
              <a:rPr lang="en-US" altLang="en-US"/>
              <a:pPr/>
              <a:t>‹#›</a:t>
            </a:fld>
            <a:endParaRPr lang="en-US" altLang="en-US"/>
          </a:p>
        </p:txBody>
      </p:sp>
    </p:spTree>
    <p:extLst>
      <p:ext uri="{BB962C8B-B14F-4D97-AF65-F5344CB8AC3E}">
        <p14:creationId xmlns:p14="http://schemas.microsoft.com/office/powerpoint/2010/main" val="3342514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B2F6F84C-DBA6-4E4C-8848-6F583E8F358A}" type="slidenum">
              <a:rPr lang="en-US" altLang="en-US"/>
              <a:pPr/>
              <a:t>‹#›</a:t>
            </a:fld>
            <a:endParaRPr lang="en-US" altLang="en-US"/>
          </a:p>
        </p:txBody>
      </p:sp>
    </p:spTree>
    <p:extLst>
      <p:ext uri="{BB962C8B-B14F-4D97-AF65-F5344CB8AC3E}">
        <p14:creationId xmlns:p14="http://schemas.microsoft.com/office/powerpoint/2010/main" val="3985954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D969A45F-2180-43DD-9439-70B2A5D51002}" type="slidenum">
              <a:rPr lang="en-US" altLang="en-US"/>
              <a:pPr/>
              <a:t>‹#›</a:t>
            </a:fld>
            <a:endParaRPr lang="en-US" altLang="en-US"/>
          </a:p>
        </p:txBody>
      </p:sp>
    </p:spTree>
    <p:extLst>
      <p:ext uri="{BB962C8B-B14F-4D97-AF65-F5344CB8AC3E}">
        <p14:creationId xmlns:p14="http://schemas.microsoft.com/office/powerpoint/2010/main" val="1229864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C5B5A232-7A82-4F11-8E35-5DFF31E73889}" type="slidenum">
              <a:rPr lang="en-US" altLang="en-US"/>
              <a:pPr/>
              <a:t>‹#›</a:t>
            </a:fld>
            <a:endParaRPr lang="en-US" altLang="en-US"/>
          </a:p>
        </p:txBody>
      </p:sp>
    </p:spTree>
    <p:extLst>
      <p:ext uri="{BB962C8B-B14F-4D97-AF65-F5344CB8AC3E}">
        <p14:creationId xmlns:p14="http://schemas.microsoft.com/office/powerpoint/2010/main" val="39389504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BB8B8F3-0C44-4587-B21E-CC277F8EDB28}" type="datetimeFigureOut">
              <a:rPr lang="en-US">
                <a:solidFill>
                  <a:prstClr val="black">
                    <a:tint val="75000"/>
                  </a:prstClr>
                </a:solidFill>
              </a:rPr>
              <a:pPr>
                <a:defRPr/>
              </a:pPr>
              <a:t>9/22/2020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D63CEA2-B190-446E-988A-AE981FEDC081}" type="slidenum">
              <a:rPr lang="en-US" altLang="en-US"/>
              <a:pPr/>
              <a:t>‹#›</a:t>
            </a:fld>
            <a:endParaRPr lang="en-US" altLang="en-US"/>
          </a:p>
        </p:txBody>
      </p:sp>
    </p:spTree>
    <p:extLst>
      <p:ext uri="{BB962C8B-B14F-4D97-AF65-F5344CB8AC3E}">
        <p14:creationId xmlns:p14="http://schemas.microsoft.com/office/powerpoint/2010/main" val="18172412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A87E897-9CCA-4650-89C9-FAE0562A6E16}" type="datetimeFigureOut">
              <a:rPr lang="en-US">
                <a:solidFill>
                  <a:prstClr val="black">
                    <a:tint val="75000"/>
                  </a:prstClr>
                </a:solidFill>
              </a:rPr>
              <a:pPr>
                <a:defRPr/>
              </a:pPr>
              <a:t>9/22/2020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D3EFBBB-9496-4689-A798-1FE0B5178481}" type="slidenum">
              <a:rPr lang="en-US" altLang="en-US"/>
              <a:pPr/>
              <a:t>‹#›</a:t>
            </a:fld>
            <a:endParaRPr lang="en-US" altLang="en-US"/>
          </a:p>
        </p:txBody>
      </p:sp>
    </p:spTree>
    <p:extLst>
      <p:ext uri="{BB962C8B-B14F-4D97-AF65-F5344CB8AC3E}">
        <p14:creationId xmlns:p14="http://schemas.microsoft.com/office/powerpoint/2010/main" val="17241790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CE1D7C7-5066-48FA-AA0C-2B39BB915435}" type="datetimeFigureOut">
              <a:rPr lang="en-US">
                <a:solidFill>
                  <a:prstClr val="black">
                    <a:tint val="75000"/>
                  </a:prstClr>
                </a:solidFill>
              </a:rPr>
              <a:pPr>
                <a:defRPr/>
              </a:pPr>
              <a:t>9/22/2020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F06351-61C5-46BF-9AE3-3FBF1811A770}" type="slidenum">
              <a:rPr lang="en-US" altLang="en-US"/>
              <a:pPr/>
              <a:t>‹#›</a:t>
            </a:fld>
            <a:endParaRPr lang="en-US" altLang="en-US"/>
          </a:p>
        </p:txBody>
      </p:sp>
    </p:spTree>
    <p:extLst>
      <p:ext uri="{BB962C8B-B14F-4D97-AF65-F5344CB8AC3E}">
        <p14:creationId xmlns:p14="http://schemas.microsoft.com/office/powerpoint/2010/main" val="31838851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FB917B-204E-4F2F-80D3-9C12800F5A41}" type="datetimeFigureOut">
              <a:rPr lang="en-US">
                <a:solidFill>
                  <a:prstClr val="black">
                    <a:tint val="75000"/>
                  </a:prstClr>
                </a:solidFill>
              </a:rPr>
              <a:pPr>
                <a:defRPr/>
              </a:pPr>
              <a:t>9/22/2020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18FDDBF-4B84-4967-980E-EED8B883E4E4}" type="slidenum">
              <a:rPr lang="en-US" altLang="en-US"/>
              <a:pPr/>
              <a:t>‹#›</a:t>
            </a:fld>
            <a:endParaRPr lang="en-US" altLang="en-US"/>
          </a:p>
        </p:txBody>
      </p:sp>
    </p:spTree>
    <p:extLst>
      <p:ext uri="{BB962C8B-B14F-4D97-AF65-F5344CB8AC3E}">
        <p14:creationId xmlns:p14="http://schemas.microsoft.com/office/powerpoint/2010/main" val="32438214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ED6BFC8-0E75-4BA2-BF2D-C612EF4AAE53}" type="datetimeFigureOut">
              <a:rPr lang="en-US">
                <a:solidFill>
                  <a:prstClr val="black">
                    <a:tint val="75000"/>
                  </a:prstClr>
                </a:solidFill>
              </a:rPr>
              <a:pPr>
                <a:defRPr/>
              </a:pPr>
              <a:t>9/22/2020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8C9683B-BFA9-4003-8396-2DCC26D0EAD5}" type="slidenum">
              <a:rPr lang="en-US" altLang="en-US"/>
              <a:pPr/>
              <a:t>‹#›</a:t>
            </a:fld>
            <a:endParaRPr lang="en-US" altLang="en-US"/>
          </a:p>
        </p:txBody>
      </p:sp>
    </p:spTree>
    <p:extLst>
      <p:ext uri="{BB962C8B-B14F-4D97-AF65-F5344CB8AC3E}">
        <p14:creationId xmlns:p14="http://schemas.microsoft.com/office/powerpoint/2010/main" val="497822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D7E43F4-6FAD-49F5-9427-CBFD431BF9EC}" type="datetimeFigureOut">
              <a:rPr lang="en-US">
                <a:solidFill>
                  <a:prstClr val="black">
                    <a:tint val="75000"/>
                  </a:prstClr>
                </a:solidFill>
              </a:rPr>
              <a:pPr>
                <a:defRPr/>
              </a:pPr>
              <a:t>9/22/2020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31EB63-D90E-4B3B-8FDE-8AFE84F9ED8F}" type="slidenum">
              <a:rPr lang="en-US" altLang="en-US"/>
              <a:pPr/>
              <a:t>‹#›</a:t>
            </a:fld>
            <a:endParaRPr lang="en-US" altLang="en-US"/>
          </a:p>
        </p:txBody>
      </p:sp>
    </p:spTree>
    <p:extLst>
      <p:ext uri="{BB962C8B-B14F-4D97-AF65-F5344CB8AC3E}">
        <p14:creationId xmlns:p14="http://schemas.microsoft.com/office/powerpoint/2010/main" val="12445780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54EB79-7650-4B89-B247-F08B0E34FB92}" type="datetimeFigureOut">
              <a:rPr lang="en-US">
                <a:solidFill>
                  <a:prstClr val="black">
                    <a:tint val="75000"/>
                  </a:prstClr>
                </a:solidFill>
              </a:rPr>
              <a:pPr>
                <a:defRPr/>
              </a:pPr>
              <a:t>9/22/2020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E80E203-517A-4EB6-847D-277D58442AFB}" type="slidenum">
              <a:rPr lang="en-US" altLang="en-US"/>
              <a:pPr/>
              <a:t>‹#›</a:t>
            </a:fld>
            <a:endParaRPr lang="en-US" altLang="en-US"/>
          </a:p>
        </p:txBody>
      </p:sp>
    </p:spTree>
    <p:extLst>
      <p:ext uri="{BB962C8B-B14F-4D97-AF65-F5344CB8AC3E}">
        <p14:creationId xmlns:p14="http://schemas.microsoft.com/office/powerpoint/2010/main" val="30222024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57A33FD-F194-4EDD-B575-A24E7FDF05DC}" type="datetimeFigureOut">
              <a:rPr lang="en-US">
                <a:solidFill>
                  <a:prstClr val="black">
                    <a:tint val="75000"/>
                  </a:prstClr>
                </a:solidFill>
              </a:rPr>
              <a:pPr>
                <a:defRPr/>
              </a:pPr>
              <a:t>9/22/2020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E388BF-3C66-491E-8EA9-9B587CD980AC}" type="slidenum">
              <a:rPr lang="en-US" altLang="en-US"/>
              <a:pPr/>
              <a:t>‹#›</a:t>
            </a:fld>
            <a:endParaRPr lang="en-US" altLang="en-US"/>
          </a:p>
        </p:txBody>
      </p:sp>
    </p:spTree>
    <p:extLst>
      <p:ext uri="{BB962C8B-B14F-4D97-AF65-F5344CB8AC3E}">
        <p14:creationId xmlns:p14="http://schemas.microsoft.com/office/powerpoint/2010/main" val="6655012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DA8CC3-BB52-412E-B4DE-E25DAE597D8C}" type="datetimeFigureOut">
              <a:rPr lang="en-US">
                <a:solidFill>
                  <a:prstClr val="black">
                    <a:tint val="75000"/>
                  </a:prstClr>
                </a:solidFill>
              </a:rPr>
              <a:pPr>
                <a:defRPr/>
              </a:pPr>
              <a:t>9/22/2020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2D40D8B-DAD9-42B1-AFCB-2F403B2648F1}" type="slidenum">
              <a:rPr lang="en-US" altLang="en-US"/>
              <a:pPr/>
              <a:t>‹#›</a:t>
            </a:fld>
            <a:endParaRPr lang="en-US" altLang="en-US"/>
          </a:p>
        </p:txBody>
      </p:sp>
    </p:spTree>
    <p:extLst>
      <p:ext uri="{BB962C8B-B14F-4D97-AF65-F5344CB8AC3E}">
        <p14:creationId xmlns:p14="http://schemas.microsoft.com/office/powerpoint/2010/main" val="22354199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07A06A6-18BA-412A-8A9C-C1BE58B55C17}" type="datetimeFigureOut">
              <a:rPr lang="en-US">
                <a:solidFill>
                  <a:prstClr val="black">
                    <a:tint val="75000"/>
                  </a:prstClr>
                </a:solidFill>
              </a:rPr>
              <a:pPr>
                <a:defRPr/>
              </a:pPr>
              <a:t>9/22/2020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D2C121-53EC-41B7-A049-308DE65D1150}" type="slidenum">
              <a:rPr lang="en-US" altLang="en-US"/>
              <a:pPr/>
              <a:t>‹#›</a:t>
            </a:fld>
            <a:endParaRPr lang="en-US" altLang="en-US"/>
          </a:p>
        </p:txBody>
      </p:sp>
    </p:spTree>
    <p:extLst>
      <p:ext uri="{BB962C8B-B14F-4D97-AF65-F5344CB8AC3E}">
        <p14:creationId xmlns:p14="http://schemas.microsoft.com/office/powerpoint/2010/main" val="648176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35884D-EF1B-44DC-A077-D312C25A56E0}" type="datetimeFigureOut">
              <a:rPr lang="en-US">
                <a:solidFill>
                  <a:prstClr val="black">
                    <a:tint val="75000"/>
                  </a:prstClr>
                </a:solidFill>
              </a:rPr>
              <a:pPr>
                <a:defRPr/>
              </a:pPr>
              <a:t>9/22/2020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7E0C01E-DEA3-4B54-B84E-20F8A317AD9A}" type="slidenum">
              <a:rPr lang="en-US" altLang="en-US"/>
              <a:pPr/>
              <a:t>‹#›</a:t>
            </a:fld>
            <a:endParaRPr lang="en-US" altLang="en-US"/>
          </a:p>
        </p:txBody>
      </p:sp>
    </p:spTree>
    <p:extLst>
      <p:ext uri="{BB962C8B-B14F-4D97-AF65-F5344CB8AC3E}">
        <p14:creationId xmlns:p14="http://schemas.microsoft.com/office/powerpoint/2010/main" val="804498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293456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02D22F3-F056-4308-A7EE-4167099E1C06}"/>
              </a:ext>
            </a:extLst>
          </p:cNvPr>
          <p:cNvSpPr>
            <a:spLocks noGrp="1" noChangeArrowheads="1"/>
          </p:cNvSpPr>
          <p:nvPr>
            <p:ph type="ftr" sz="quarter" idx="10"/>
          </p:nvPr>
        </p:nvSpPr>
        <p:spPr>
          <a:ln/>
        </p:spPr>
        <p:txBody>
          <a:bodyPr/>
          <a:lstStyle>
            <a:lvl1pPr>
              <a:defRPr/>
            </a:lvl1pPr>
          </a:lstStyle>
          <a:p>
            <a:r>
              <a:rPr lang="en-US" altLang="en-US"/>
              <a:t>© 2006 Steve Marschner • </a:t>
            </a:r>
            <a:fld id="{3602E3B9-8501-4D77-8E3C-9215C2701B7A}" type="slidenum">
              <a:rPr lang="en-US" altLang="en-US"/>
              <a:pPr/>
              <a:t>‹#›</a:t>
            </a:fld>
            <a:endParaRPr lang="en-US" altLang="en-US"/>
          </a:p>
        </p:txBody>
      </p:sp>
    </p:spTree>
    <p:extLst>
      <p:ext uri="{BB962C8B-B14F-4D97-AF65-F5344CB8AC3E}">
        <p14:creationId xmlns:p14="http://schemas.microsoft.com/office/powerpoint/2010/main" val="23959518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01312AA-2D54-419C-B2B4-BB9DD7086C9A}"/>
              </a:ext>
            </a:extLst>
          </p:cNvPr>
          <p:cNvSpPr>
            <a:spLocks noGrp="1" noChangeArrowheads="1"/>
          </p:cNvSpPr>
          <p:nvPr>
            <p:ph type="ftr" sz="quarter" idx="10"/>
          </p:nvPr>
        </p:nvSpPr>
        <p:spPr>
          <a:ln/>
        </p:spPr>
        <p:txBody>
          <a:bodyPr/>
          <a:lstStyle>
            <a:lvl1pPr>
              <a:defRPr/>
            </a:lvl1pPr>
          </a:lstStyle>
          <a:p>
            <a:r>
              <a:rPr lang="en-US" altLang="en-US"/>
              <a:t>© 2006 Steve Marschner • </a:t>
            </a:r>
            <a:fld id="{ED02D254-08AA-4067-975C-31EE06E0C390}" type="slidenum">
              <a:rPr lang="en-US" altLang="en-US"/>
              <a:pPr/>
              <a:t>‹#›</a:t>
            </a:fld>
            <a:endParaRPr lang="en-US" altLang="en-US"/>
          </a:p>
        </p:txBody>
      </p:sp>
    </p:spTree>
    <p:extLst>
      <p:ext uri="{BB962C8B-B14F-4D97-AF65-F5344CB8AC3E}">
        <p14:creationId xmlns:p14="http://schemas.microsoft.com/office/powerpoint/2010/main" val="2252044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08B23B4-0B97-4CA6-A542-4400B61F5E9D}"/>
              </a:ext>
            </a:extLst>
          </p:cNvPr>
          <p:cNvSpPr>
            <a:spLocks noGrp="1" noChangeArrowheads="1"/>
          </p:cNvSpPr>
          <p:nvPr>
            <p:ph type="ftr" sz="quarter" idx="10"/>
          </p:nvPr>
        </p:nvSpPr>
        <p:spPr>
          <a:ln/>
        </p:spPr>
        <p:txBody>
          <a:bodyPr/>
          <a:lstStyle>
            <a:lvl1pPr>
              <a:defRPr/>
            </a:lvl1pPr>
          </a:lstStyle>
          <a:p>
            <a:r>
              <a:rPr lang="en-US" altLang="en-US"/>
              <a:t>© 2006 Steve Marschner • </a:t>
            </a:r>
            <a:fld id="{B748A489-4EF2-4B0A-883A-AF7E52B9D19D}" type="slidenum">
              <a:rPr lang="en-US" altLang="en-US"/>
              <a:pPr/>
              <a:t>‹#›</a:t>
            </a:fld>
            <a:endParaRPr lang="en-US" altLang="en-US"/>
          </a:p>
        </p:txBody>
      </p:sp>
    </p:spTree>
    <p:extLst>
      <p:ext uri="{BB962C8B-B14F-4D97-AF65-F5344CB8AC3E}">
        <p14:creationId xmlns:p14="http://schemas.microsoft.com/office/powerpoint/2010/main" val="21534389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558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371600"/>
            <a:ext cx="558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8F73021-EEFC-42AB-A0FF-709AD7463C5C}"/>
              </a:ext>
            </a:extLst>
          </p:cNvPr>
          <p:cNvSpPr>
            <a:spLocks noGrp="1" noChangeArrowheads="1"/>
          </p:cNvSpPr>
          <p:nvPr>
            <p:ph type="ftr" sz="quarter" idx="10"/>
          </p:nvPr>
        </p:nvSpPr>
        <p:spPr>
          <a:ln/>
        </p:spPr>
        <p:txBody>
          <a:bodyPr/>
          <a:lstStyle>
            <a:lvl1pPr>
              <a:defRPr/>
            </a:lvl1pPr>
          </a:lstStyle>
          <a:p>
            <a:r>
              <a:rPr lang="en-US" altLang="en-US"/>
              <a:t>© 2006 Steve Marschner • </a:t>
            </a:r>
            <a:fld id="{D755C552-B82F-4EB2-9B9D-0E21D375FAE1}" type="slidenum">
              <a:rPr lang="en-US" altLang="en-US"/>
              <a:pPr/>
              <a:t>‹#›</a:t>
            </a:fld>
            <a:endParaRPr lang="en-US" altLang="en-US"/>
          </a:p>
        </p:txBody>
      </p:sp>
    </p:spTree>
    <p:extLst>
      <p:ext uri="{BB962C8B-B14F-4D97-AF65-F5344CB8AC3E}">
        <p14:creationId xmlns:p14="http://schemas.microsoft.com/office/powerpoint/2010/main" val="11165306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C031DAC-D917-44BB-B921-D667B53B6071}"/>
              </a:ext>
            </a:extLst>
          </p:cNvPr>
          <p:cNvSpPr>
            <a:spLocks noGrp="1" noChangeArrowheads="1"/>
          </p:cNvSpPr>
          <p:nvPr>
            <p:ph type="ftr" sz="quarter" idx="10"/>
          </p:nvPr>
        </p:nvSpPr>
        <p:spPr>
          <a:ln/>
        </p:spPr>
        <p:txBody>
          <a:bodyPr/>
          <a:lstStyle>
            <a:lvl1pPr>
              <a:defRPr/>
            </a:lvl1pPr>
          </a:lstStyle>
          <a:p>
            <a:r>
              <a:rPr lang="en-US" altLang="en-US"/>
              <a:t>© 2006 Steve Marschner • </a:t>
            </a:r>
            <a:fld id="{8E7403E7-2B9A-4D6B-BC25-F904CE341ADD}" type="slidenum">
              <a:rPr lang="en-US" altLang="en-US"/>
              <a:pPr/>
              <a:t>‹#›</a:t>
            </a:fld>
            <a:endParaRPr lang="en-US" altLang="en-US"/>
          </a:p>
        </p:txBody>
      </p:sp>
    </p:spTree>
    <p:extLst>
      <p:ext uri="{BB962C8B-B14F-4D97-AF65-F5344CB8AC3E}">
        <p14:creationId xmlns:p14="http://schemas.microsoft.com/office/powerpoint/2010/main" val="22832889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A00EFE4-7E00-4A92-915C-0AA94C746C42}"/>
              </a:ext>
            </a:extLst>
          </p:cNvPr>
          <p:cNvSpPr>
            <a:spLocks noGrp="1" noChangeArrowheads="1"/>
          </p:cNvSpPr>
          <p:nvPr>
            <p:ph type="ftr" sz="quarter" idx="10"/>
          </p:nvPr>
        </p:nvSpPr>
        <p:spPr>
          <a:ln/>
        </p:spPr>
        <p:txBody>
          <a:bodyPr/>
          <a:lstStyle>
            <a:lvl1pPr>
              <a:defRPr/>
            </a:lvl1pPr>
          </a:lstStyle>
          <a:p>
            <a:r>
              <a:rPr lang="en-US" altLang="en-US"/>
              <a:t>© 2006 Steve Marschner • </a:t>
            </a:r>
            <a:fld id="{0729992E-5919-40E6-A5F1-E56C92273D02}" type="slidenum">
              <a:rPr lang="en-US" altLang="en-US"/>
              <a:pPr/>
              <a:t>‹#›</a:t>
            </a:fld>
            <a:endParaRPr lang="en-US" altLang="en-US"/>
          </a:p>
        </p:txBody>
      </p:sp>
    </p:spTree>
    <p:extLst>
      <p:ext uri="{BB962C8B-B14F-4D97-AF65-F5344CB8AC3E}">
        <p14:creationId xmlns:p14="http://schemas.microsoft.com/office/powerpoint/2010/main" val="40521993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A15A290-CF36-45C0-BCBE-59E12BBB65CD}"/>
              </a:ext>
            </a:extLst>
          </p:cNvPr>
          <p:cNvSpPr>
            <a:spLocks noGrp="1" noChangeArrowheads="1"/>
          </p:cNvSpPr>
          <p:nvPr>
            <p:ph type="ftr" sz="quarter" idx="10"/>
          </p:nvPr>
        </p:nvSpPr>
        <p:spPr>
          <a:ln/>
        </p:spPr>
        <p:txBody>
          <a:bodyPr/>
          <a:lstStyle>
            <a:lvl1pPr>
              <a:defRPr/>
            </a:lvl1pPr>
          </a:lstStyle>
          <a:p>
            <a:r>
              <a:rPr lang="en-US" altLang="en-US"/>
              <a:t>© 2006 Steve Marschner • </a:t>
            </a:r>
            <a:fld id="{37432977-544B-4102-B98F-6F26A85DFD79}" type="slidenum">
              <a:rPr lang="en-US" altLang="en-US"/>
              <a:pPr/>
              <a:t>‹#›</a:t>
            </a:fld>
            <a:endParaRPr lang="en-US" altLang="en-US"/>
          </a:p>
        </p:txBody>
      </p:sp>
    </p:spTree>
    <p:extLst>
      <p:ext uri="{BB962C8B-B14F-4D97-AF65-F5344CB8AC3E}">
        <p14:creationId xmlns:p14="http://schemas.microsoft.com/office/powerpoint/2010/main" val="12536020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17D8866-96C1-41A6-B9BD-1C1A90D45CBA}"/>
              </a:ext>
            </a:extLst>
          </p:cNvPr>
          <p:cNvSpPr>
            <a:spLocks noGrp="1" noChangeArrowheads="1"/>
          </p:cNvSpPr>
          <p:nvPr>
            <p:ph type="ftr" sz="quarter" idx="10"/>
          </p:nvPr>
        </p:nvSpPr>
        <p:spPr>
          <a:ln/>
        </p:spPr>
        <p:txBody>
          <a:bodyPr/>
          <a:lstStyle>
            <a:lvl1pPr>
              <a:defRPr/>
            </a:lvl1pPr>
          </a:lstStyle>
          <a:p>
            <a:r>
              <a:rPr lang="en-US" altLang="en-US"/>
              <a:t>© 2006 Steve Marschner • </a:t>
            </a:r>
            <a:fld id="{1AC3A86C-3552-4589-94DB-F7AFAA6608AD}" type="slidenum">
              <a:rPr lang="en-US" altLang="en-US"/>
              <a:pPr/>
              <a:t>‹#›</a:t>
            </a:fld>
            <a:endParaRPr lang="en-US" altLang="en-US"/>
          </a:p>
        </p:txBody>
      </p:sp>
    </p:spTree>
    <p:extLst>
      <p:ext uri="{BB962C8B-B14F-4D97-AF65-F5344CB8AC3E}">
        <p14:creationId xmlns:p14="http://schemas.microsoft.com/office/powerpoint/2010/main" val="15610283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1CC8BE4-DBC0-419A-9FA2-C50104E51D24}"/>
              </a:ext>
            </a:extLst>
          </p:cNvPr>
          <p:cNvSpPr>
            <a:spLocks noGrp="1" noChangeArrowheads="1"/>
          </p:cNvSpPr>
          <p:nvPr>
            <p:ph type="ftr" sz="quarter" idx="10"/>
          </p:nvPr>
        </p:nvSpPr>
        <p:spPr>
          <a:ln/>
        </p:spPr>
        <p:txBody>
          <a:bodyPr/>
          <a:lstStyle>
            <a:lvl1pPr>
              <a:defRPr/>
            </a:lvl1pPr>
          </a:lstStyle>
          <a:p>
            <a:r>
              <a:rPr lang="en-US" altLang="en-US"/>
              <a:t>© 2006 Steve Marschner • </a:t>
            </a:r>
            <a:fld id="{B04DA8A8-88B2-44BF-A83D-E25DE40AE319}" type="slidenum">
              <a:rPr lang="en-US" altLang="en-US"/>
              <a:pPr/>
              <a:t>‹#›</a:t>
            </a:fld>
            <a:endParaRPr lang="en-US" altLang="en-US"/>
          </a:p>
        </p:txBody>
      </p:sp>
    </p:spTree>
    <p:extLst>
      <p:ext uri="{BB962C8B-B14F-4D97-AF65-F5344CB8AC3E}">
        <p14:creationId xmlns:p14="http://schemas.microsoft.com/office/powerpoint/2010/main" val="19696597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2C80177-5E1C-4D75-9CC4-D31E54C2C5E8}"/>
              </a:ext>
            </a:extLst>
          </p:cNvPr>
          <p:cNvSpPr>
            <a:spLocks noGrp="1" noChangeArrowheads="1"/>
          </p:cNvSpPr>
          <p:nvPr>
            <p:ph type="ftr" sz="quarter" idx="10"/>
          </p:nvPr>
        </p:nvSpPr>
        <p:spPr>
          <a:ln/>
        </p:spPr>
        <p:txBody>
          <a:bodyPr/>
          <a:lstStyle>
            <a:lvl1pPr>
              <a:defRPr/>
            </a:lvl1pPr>
          </a:lstStyle>
          <a:p>
            <a:r>
              <a:rPr lang="en-US" altLang="en-US"/>
              <a:t>© 2006 Steve Marschner • </a:t>
            </a:r>
            <a:fld id="{1BF905AD-D6F5-4099-99D9-B9F6EBAEDAF6}" type="slidenum">
              <a:rPr lang="en-US" altLang="en-US"/>
              <a:pPr/>
              <a:t>‹#›</a:t>
            </a:fld>
            <a:endParaRPr lang="en-US" altLang="en-US"/>
          </a:p>
        </p:txBody>
      </p:sp>
    </p:spTree>
    <p:extLst>
      <p:ext uri="{BB962C8B-B14F-4D97-AF65-F5344CB8AC3E}">
        <p14:creationId xmlns:p14="http://schemas.microsoft.com/office/powerpoint/2010/main" val="2404465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304800"/>
            <a:ext cx="28448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04800"/>
            <a:ext cx="83312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2070F0-51A9-44D4-894C-D5B5C456D4BA}"/>
              </a:ext>
            </a:extLst>
          </p:cNvPr>
          <p:cNvSpPr>
            <a:spLocks noGrp="1" noChangeArrowheads="1"/>
          </p:cNvSpPr>
          <p:nvPr>
            <p:ph type="ftr" sz="quarter" idx="10"/>
          </p:nvPr>
        </p:nvSpPr>
        <p:spPr>
          <a:ln/>
        </p:spPr>
        <p:txBody>
          <a:bodyPr/>
          <a:lstStyle>
            <a:lvl1pPr>
              <a:defRPr/>
            </a:lvl1pPr>
          </a:lstStyle>
          <a:p>
            <a:r>
              <a:rPr lang="en-US" altLang="en-US"/>
              <a:t>© 2006 Steve Marschner • </a:t>
            </a:r>
            <a:fld id="{FE36EA03-BB7F-488E-BAD0-F833EDF682BD}" type="slidenum">
              <a:rPr lang="en-US" altLang="en-US"/>
              <a:pPr/>
              <a:t>‹#›</a:t>
            </a:fld>
            <a:endParaRPr lang="en-US" altLang="en-US"/>
          </a:p>
        </p:txBody>
      </p:sp>
    </p:spTree>
    <p:extLst>
      <p:ext uri="{BB962C8B-B14F-4D97-AF65-F5344CB8AC3E}">
        <p14:creationId xmlns:p14="http://schemas.microsoft.com/office/powerpoint/2010/main" val="928689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9D6579-FBB9-44B2-92AF-2237614B94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B77C5-061A-428C-BE14-49FE8100F5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60687-86BB-4986-BC1C-9D69D0FC0A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16B3B-0B85-4AC8-84FD-069B4ADE4D20}" type="datetimeFigureOut">
              <a:rPr lang="en-US" smtClean="0"/>
              <a:t>9/22/2020</a:t>
            </a:fld>
            <a:endParaRPr lang="en-US"/>
          </a:p>
        </p:txBody>
      </p:sp>
      <p:sp>
        <p:nvSpPr>
          <p:cNvPr id="5" name="Footer Placeholder 4">
            <a:extLst>
              <a:ext uri="{FF2B5EF4-FFF2-40B4-BE49-F238E27FC236}">
                <a16:creationId xmlns:a16="http://schemas.microsoft.com/office/drawing/2014/main" id="{453F1A0E-7939-45D4-A86E-EE2A3879B6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2349FB-665A-42C4-A403-A595AB3EF1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CD849-41F2-4942-8B9D-F06C96792A9F}" type="slidenum">
              <a:rPr lang="en-US" smtClean="0"/>
              <a:t>‹#›</a:t>
            </a:fld>
            <a:endParaRPr lang="en-US"/>
          </a:p>
        </p:txBody>
      </p:sp>
    </p:spTree>
    <p:extLst>
      <p:ext uri="{BB962C8B-B14F-4D97-AF65-F5344CB8AC3E}">
        <p14:creationId xmlns:p14="http://schemas.microsoft.com/office/powerpoint/2010/main" val="4146080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914400" y="762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914400" y="914400"/>
            <a:ext cx="10363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5764"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a:solidFill>
                  <a:srgbClr val="000000"/>
                </a:solidFill>
                <a:latin typeface="Times New Roman" pitchFamily="18" charset="0"/>
                <a:cs typeface="+mn-cs"/>
              </a:defRPr>
            </a:lvl1pPr>
          </a:lstStyle>
          <a:p>
            <a:pPr>
              <a:defRPr/>
            </a:pPr>
            <a:endParaRPr lang="en-US"/>
          </a:p>
        </p:txBody>
      </p:sp>
      <p:sp>
        <p:nvSpPr>
          <p:cNvPr id="245765"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mn-cs"/>
              </a:defRPr>
            </a:lvl1pPr>
          </a:lstStyle>
          <a:p>
            <a:pPr>
              <a:defRPr/>
            </a:pPr>
            <a:endParaRPr lang="en-US"/>
          </a:p>
        </p:txBody>
      </p:sp>
      <p:sp>
        <p:nvSpPr>
          <p:cNvPr id="245766"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fld id="{DABF1F4F-4701-4EE3-B4F0-9965CE4BDF6A}" type="slidenum">
              <a:rPr lang="en-US" altLang="en-US" smtClean="0"/>
              <a:pPr/>
              <a:t>‹#›</a:t>
            </a:fld>
            <a:endParaRPr lang="en-US" altLang="en-US"/>
          </a:p>
        </p:txBody>
      </p:sp>
      <p:sp>
        <p:nvSpPr>
          <p:cNvPr id="3079" name="Line 7"/>
          <p:cNvSpPr>
            <a:spLocks noChangeShapeType="1"/>
          </p:cNvSpPr>
          <p:nvPr/>
        </p:nvSpPr>
        <p:spPr bwMode="auto">
          <a:xfrm>
            <a:off x="914400" y="838200"/>
            <a:ext cx="10363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190751103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cs typeface="Arial" charset="0"/>
        </a:defRPr>
      </a:lvl2pPr>
      <a:lvl3pPr algn="l" rtl="0" eaLnBrk="0" fontAlgn="base" hangingPunct="0">
        <a:spcBef>
          <a:spcPct val="0"/>
        </a:spcBef>
        <a:spcAft>
          <a:spcPct val="0"/>
        </a:spcAft>
        <a:defRPr sz="3400">
          <a:solidFill>
            <a:schemeClr val="tx2"/>
          </a:solidFill>
          <a:latin typeface="Arial" charset="0"/>
          <a:cs typeface="Arial" charset="0"/>
        </a:defRPr>
      </a:lvl3pPr>
      <a:lvl4pPr algn="l" rtl="0" eaLnBrk="0" fontAlgn="base" hangingPunct="0">
        <a:spcBef>
          <a:spcPct val="0"/>
        </a:spcBef>
        <a:spcAft>
          <a:spcPct val="0"/>
        </a:spcAft>
        <a:defRPr sz="3400">
          <a:solidFill>
            <a:schemeClr val="tx2"/>
          </a:solidFill>
          <a:latin typeface="Arial" charset="0"/>
          <a:cs typeface="Arial" charset="0"/>
        </a:defRPr>
      </a:lvl4pPr>
      <a:lvl5pPr algn="l" rtl="0" eaLnBrk="0" fontAlgn="base" hangingPunct="0">
        <a:spcBef>
          <a:spcPct val="0"/>
        </a:spcBef>
        <a:spcAft>
          <a:spcPct val="0"/>
        </a:spcAft>
        <a:defRPr sz="3400">
          <a:solidFill>
            <a:schemeClr val="tx2"/>
          </a:solidFill>
          <a:latin typeface="Arial" charset="0"/>
          <a:cs typeface="Arial" charset="0"/>
        </a:defRPr>
      </a:lvl5pPr>
      <a:lvl6pPr marL="457200" algn="l" rtl="0" fontAlgn="base">
        <a:spcBef>
          <a:spcPct val="0"/>
        </a:spcBef>
        <a:spcAft>
          <a:spcPct val="0"/>
        </a:spcAft>
        <a:defRPr sz="3400">
          <a:solidFill>
            <a:schemeClr val="tx2"/>
          </a:solidFill>
          <a:latin typeface="Arial" charset="0"/>
          <a:cs typeface="Arial" charset="0"/>
        </a:defRPr>
      </a:lvl6pPr>
      <a:lvl7pPr marL="914400" algn="l" rtl="0" fontAlgn="base">
        <a:spcBef>
          <a:spcPct val="0"/>
        </a:spcBef>
        <a:spcAft>
          <a:spcPct val="0"/>
        </a:spcAft>
        <a:defRPr sz="3400">
          <a:solidFill>
            <a:schemeClr val="tx2"/>
          </a:solidFill>
          <a:latin typeface="Arial" charset="0"/>
          <a:cs typeface="Arial" charset="0"/>
        </a:defRPr>
      </a:lvl7pPr>
      <a:lvl8pPr marL="1371600" algn="l" rtl="0" fontAlgn="base">
        <a:spcBef>
          <a:spcPct val="0"/>
        </a:spcBef>
        <a:spcAft>
          <a:spcPct val="0"/>
        </a:spcAft>
        <a:defRPr sz="3400">
          <a:solidFill>
            <a:schemeClr val="tx2"/>
          </a:solidFill>
          <a:latin typeface="Arial" charset="0"/>
          <a:cs typeface="Arial" charset="0"/>
        </a:defRPr>
      </a:lvl8pPr>
      <a:lvl9pPr marL="1828800" algn="l" rtl="0" fontAlgn="base">
        <a:spcBef>
          <a:spcPct val="0"/>
        </a:spcBef>
        <a:spcAft>
          <a:spcPct val="0"/>
        </a:spcAft>
        <a:defRPr sz="3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8A063CE-8F5D-440E-AAFD-C83F54B973C4}" type="datetimeFigureOut">
              <a:rPr lang="en-US">
                <a:solidFill>
                  <a:prstClr val="black">
                    <a:tint val="75000"/>
                  </a:prstClr>
                </a:solidFill>
              </a:rPr>
              <a:pPr>
                <a:defRPr/>
              </a:pPr>
              <a:t>9/22/2020</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62FC848-B0EC-48B9-AB81-515881DF4BD9}" type="slidenum">
              <a:rPr lang="en-US" altLang="en-US" smtClean="0">
                <a:cs typeface="Arial" panose="020B0604020202020204" pitchFamily="34" charset="0"/>
              </a:rPr>
              <a:pPr/>
              <a:t>‹#›</a:t>
            </a:fld>
            <a:endParaRPr lang="en-US" altLang="en-US">
              <a:cs typeface="Arial" panose="020B0604020202020204" pitchFamily="34" charset="0"/>
            </a:endParaRPr>
          </a:p>
        </p:txBody>
      </p:sp>
    </p:spTree>
    <p:extLst>
      <p:ext uri="{BB962C8B-B14F-4D97-AF65-F5344CB8AC3E}">
        <p14:creationId xmlns:p14="http://schemas.microsoft.com/office/powerpoint/2010/main" val="414393360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4F7E331-B044-476C-8D17-9623C68351A4}"/>
              </a:ext>
            </a:extLst>
          </p:cNvPr>
          <p:cNvSpPr>
            <a:spLocks noGrp="1" noChangeArrowheads="1"/>
          </p:cNvSpPr>
          <p:nvPr>
            <p:ph type="title"/>
          </p:nvPr>
        </p:nvSpPr>
        <p:spPr bwMode="auto">
          <a:xfrm>
            <a:off x="609600" y="304800"/>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2A3EE28D-E40B-410B-8773-3695F712F004}"/>
              </a:ext>
            </a:extLst>
          </p:cNvPr>
          <p:cNvSpPr>
            <a:spLocks noGrp="1" noChangeArrowheads="1"/>
          </p:cNvSpPr>
          <p:nvPr>
            <p:ph type="body" idx="1"/>
          </p:nvPr>
        </p:nvSpPr>
        <p:spPr bwMode="auto">
          <a:xfrm>
            <a:off x="609600" y="1371600"/>
            <a:ext cx="11379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8900" name="Rectangle 4">
            <a:extLst>
              <a:ext uri="{FF2B5EF4-FFF2-40B4-BE49-F238E27FC236}">
                <a16:creationId xmlns:a16="http://schemas.microsoft.com/office/drawing/2014/main" id="{AA4A4F37-612A-47EB-BA11-76B9EF8BE731}"/>
              </a:ext>
            </a:extLst>
          </p:cNvPr>
          <p:cNvSpPr>
            <a:spLocks noGrp="1" noChangeArrowheads="1"/>
          </p:cNvSpPr>
          <p:nvPr>
            <p:ph type="ftr" sz="quarter" idx="3"/>
          </p:nvPr>
        </p:nvSpPr>
        <p:spPr bwMode="auto">
          <a:xfrm>
            <a:off x="6807200" y="6477000"/>
            <a:ext cx="5384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r>
              <a:rPr lang="en-US" altLang="en-US"/>
              <a:t>© 2006 Steve Marschner • </a:t>
            </a:r>
            <a:fld id="{85E34DCC-71D1-4B7C-8860-EA09798B732F}" type="slidenum">
              <a:rPr lang="en-US" altLang="en-US"/>
              <a:pPr/>
              <a:t>‹#›</a:t>
            </a:fld>
            <a:endParaRPr lang="en-US" altLang="en-US"/>
          </a:p>
        </p:txBody>
      </p:sp>
      <p:sp>
        <p:nvSpPr>
          <p:cNvPr id="208901" name="Text Box 5">
            <a:extLst>
              <a:ext uri="{FF2B5EF4-FFF2-40B4-BE49-F238E27FC236}">
                <a16:creationId xmlns:a16="http://schemas.microsoft.com/office/drawing/2014/main" id="{2863EDBE-2928-480A-8FA5-A01AC2AAD02B}"/>
              </a:ext>
            </a:extLst>
          </p:cNvPr>
          <p:cNvSpPr txBox="1">
            <a:spLocks noChangeArrowheads="1"/>
          </p:cNvSpPr>
          <p:nvPr/>
        </p:nvSpPr>
        <p:spPr bwMode="auto">
          <a:xfrm>
            <a:off x="508000" y="6172201"/>
            <a:ext cx="1727200" cy="519113"/>
          </a:xfrm>
          <a:prstGeom prst="rect">
            <a:avLst/>
          </a:prstGeom>
          <a:noFill/>
          <a:ln w="9525">
            <a:noFill/>
            <a:miter lim="800000"/>
            <a:headEnd/>
            <a:tailEnd/>
          </a:ln>
          <a:effectLst/>
        </p:spPr>
        <p:txBody>
          <a:bodyPr>
            <a:spAutoFit/>
          </a:bodyPr>
          <a:lstStyle/>
          <a:p>
            <a:pPr algn="l">
              <a:spcBef>
                <a:spcPct val="50000"/>
              </a:spcBef>
              <a:defRPr/>
            </a:pPr>
            <a:endParaRPr lang="ru-RU" sz="2800"/>
          </a:p>
        </p:txBody>
      </p:sp>
    </p:spTree>
    <p:extLst>
      <p:ext uri="{BB962C8B-B14F-4D97-AF65-F5344CB8AC3E}">
        <p14:creationId xmlns:p14="http://schemas.microsoft.com/office/powerpoint/2010/main" val="138648206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Gill Sans" charset="0"/>
        </a:defRPr>
      </a:lvl2pPr>
      <a:lvl3pPr algn="l" rtl="0" eaLnBrk="0" fontAlgn="base" hangingPunct="0">
        <a:spcBef>
          <a:spcPct val="0"/>
        </a:spcBef>
        <a:spcAft>
          <a:spcPct val="0"/>
        </a:spcAft>
        <a:defRPr sz="3200" b="1">
          <a:solidFill>
            <a:schemeClr val="tx2"/>
          </a:solidFill>
          <a:latin typeface="Gill Sans" charset="0"/>
        </a:defRPr>
      </a:lvl3pPr>
      <a:lvl4pPr algn="l" rtl="0" eaLnBrk="0" fontAlgn="base" hangingPunct="0">
        <a:spcBef>
          <a:spcPct val="0"/>
        </a:spcBef>
        <a:spcAft>
          <a:spcPct val="0"/>
        </a:spcAft>
        <a:defRPr sz="3200" b="1">
          <a:solidFill>
            <a:schemeClr val="tx2"/>
          </a:solidFill>
          <a:latin typeface="Gill Sans" charset="0"/>
        </a:defRPr>
      </a:lvl4pPr>
      <a:lvl5pPr algn="l" rtl="0" eaLnBrk="0" fontAlgn="base" hangingPunct="0">
        <a:spcBef>
          <a:spcPct val="0"/>
        </a:spcBef>
        <a:spcAft>
          <a:spcPct val="0"/>
        </a:spcAft>
        <a:defRPr sz="3200" b="1">
          <a:solidFill>
            <a:schemeClr val="tx2"/>
          </a:solidFill>
          <a:latin typeface="Gill Sans" charset="0"/>
        </a:defRPr>
      </a:lvl5pPr>
      <a:lvl6pPr marL="457200" algn="l" rtl="0" fontAlgn="base">
        <a:spcBef>
          <a:spcPct val="0"/>
        </a:spcBef>
        <a:spcAft>
          <a:spcPct val="0"/>
        </a:spcAft>
        <a:defRPr sz="3200" b="1">
          <a:solidFill>
            <a:schemeClr val="tx2"/>
          </a:solidFill>
          <a:latin typeface="Gill Sans" charset="0"/>
        </a:defRPr>
      </a:lvl6pPr>
      <a:lvl7pPr marL="914400" algn="l" rtl="0" fontAlgn="base">
        <a:spcBef>
          <a:spcPct val="0"/>
        </a:spcBef>
        <a:spcAft>
          <a:spcPct val="0"/>
        </a:spcAft>
        <a:defRPr sz="3200" b="1">
          <a:solidFill>
            <a:schemeClr val="tx2"/>
          </a:solidFill>
          <a:latin typeface="Gill Sans" charset="0"/>
        </a:defRPr>
      </a:lvl7pPr>
      <a:lvl8pPr marL="1371600" algn="l" rtl="0" fontAlgn="base">
        <a:spcBef>
          <a:spcPct val="0"/>
        </a:spcBef>
        <a:spcAft>
          <a:spcPct val="0"/>
        </a:spcAft>
        <a:defRPr sz="3200" b="1">
          <a:solidFill>
            <a:schemeClr val="tx2"/>
          </a:solidFill>
          <a:latin typeface="Gill Sans" charset="0"/>
        </a:defRPr>
      </a:lvl8pPr>
      <a:lvl9pPr marL="1828800" algn="l" rtl="0" fontAlgn="base">
        <a:spcBef>
          <a:spcPct val="0"/>
        </a:spcBef>
        <a:spcAft>
          <a:spcPct val="0"/>
        </a:spcAft>
        <a:defRPr sz="3200" b="1">
          <a:solidFill>
            <a:schemeClr val="tx2"/>
          </a:solidFill>
          <a:latin typeface="Gill Sans" charset="0"/>
        </a:defRPr>
      </a:lvl9pPr>
    </p:titleStyle>
    <p:bodyStyle>
      <a:lvl1pPr marL="342900" indent="-342900" algn="l" rtl="0" eaLnBrk="0" fontAlgn="base" hangingPunct="0">
        <a:lnSpc>
          <a:spcPct val="90000"/>
        </a:lnSpc>
        <a:spcBef>
          <a:spcPct val="50000"/>
        </a:spcBef>
        <a:spcAft>
          <a:spcPct val="0"/>
        </a:spcAft>
        <a:buChar char="•"/>
        <a:defRPr sz="24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har char="–"/>
        <a:defRPr sz="2000">
          <a:solidFill>
            <a:schemeClr val="tx1"/>
          </a:solidFill>
          <a:latin typeface="+mn-lt"/>
        </a:defRPr>
      </a:lvl2pPr>
      <a:lvl3pPr marL="1143000" indent="-228600" algn="l" rtl="0" eaLnBrk="0" fontAlgn="base" hangingPunct="0">
        <a:lnSpc>
          <a:spcPct val="90000"/>
        </a:lnSpc>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5.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5.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image" Target="../media/image8.wmf"/><Relationship Id="rId3" Type="http://schemas.openxmlformats.org/officeDocument/2006/relationships/slideLayout" Target="../slideLayouts/slideLayout25.xml"/><Relationship Id="rId7" Type="http://schemas.openxmlformats.org/officeDocument/2006/relationships/oleObject" Target="../embeddings/oleObject5.bin"/><Relationship Id="rId12" Type="http://schemas.openxmlformats.org/officeDocument/2006/relationships/oleObject" Target="../embeddings/oleObject7.bin"/><Relationship Id="rId2" Type="http://schemas.openxmlformats.org/officeDocument/2006/relationships/tags" Target="../tags/tag2.xml"/><Relationship Id="rId1" Type="http://schemas.openxmlformats.org/officeDocument/2006/relationships/vmlDrawing" Target="../drawings/vmlDrawing4.vml"/><Relationship Id="rId6" Type="http://schemas.openxmlformats.org/officeDocument/2006/relationships/image" Target="../media/image11.wmf"/><Relationship Id="rId11" Type="http://schemas.openxmlformats.org/officeDocument/2006/relationships/image" Target="../media/image13.wmf"/><Relationship Id="rId5" Type="http://schemas.openxmlformats.org/officeDocument/2006/relationships/oleObject" Target="../embeddings/oleObject4.bin"/><Relationship Id="rId10" Type="http://schemas.openxmlformats.org/officeDocument/2006/relationships/oleObject" Target="../embeddings/oleObject6.bin"/><Relationship Id="rId4" Type="http://schemas.openxmlformats.org/officeDocument/2006/relationships/notesSlide" Target="../notesSlides/notesSlide5.xml"/><Relationship Id="rId9" Type="http://schemas.openxmlformats.org/officeDocument/2006/relationships/image" Target="../media/image10.png"/><Relationship Id="rId1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8.wmf"/><Relationship Id="rId3" Type="http://schemas.openxmlformats.org/officeDocument/2006/relationships/slideLayout" Target="../slideLayouts/slideLayout25.xml"/><Relationship Id="rId7" Type="http://schemas.openxmlformats.org/officeDocument/2006/relationships/oleObject" Target="../embeddings/oleObject9.bin"/><Relationship Id="rId12" Type="http://schemas.openxmlformats.org/officeDocument/2006/relationships/oleObject" Target="../embeddings/oleObject11.bin"/><Relationship Id="rId2" Type="http://schemas.openxmlformats.org/officeDocument/2006/relationships/tags" Target="../tags/tag3.xml"/><Relationship Id="rId1" Type="http://schemas.openxmlformats.org/officeDocument/2006/relationships/vmlDrawing" Target="../drawings/vmlDrawing5.vml"/><Relationship Id="rId6" Type="http://schemas.openxmlformats.org/officeDocument/2006/relationships/image" Target="../media/image11.wmf"/><Relationship Id="rId11" Type="http://schemas.openxmlformats.org/officeDocument/2006/relationships/image" Target="../media/image16.wmf"/><Relationship Id="rId5" Type="http://schemas.openxmlformats.org/officeDocument/2006/relationships/oleObject" Target="../embeddings/oleObject8.bin"/><Relationship Id="rId10" Type="http://schemas.openxmlformats.org/officeDocument/2006/relationships/oleObject" Target="../embeddings/oleObject10.bin"/><Relationship Id="rId4" Type="http://schemas.openxmlformats.org/officeDocument/2006/relationships/notesSlide" Target="../notesSlides/notesSlide6.xml"/><Relationship Id="rId9" Type="http://schemas.openxmlformats.org/officeDocument/2006/relationships/image" Target="../media/image10.png"/><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image" Target="../media/image8.wmf"/><Relationship Id="rId3" Type="http://schemas.openxmlformats.org/officeDocument/2006/relationships/slideLayout" Target="../slideLayouts/slideLayout25.xml"/><Relationship Id="rId7" Type="http://schemas.openxmlformats.org/officeDocument/2006/relationships/oleObject" Target="../embeddings/oleObject13.bin"/><Relationship Id="rId12" Type="http://schemas.openxmlformats.org/officeDocument/2006/relationships/oleObject" Target="../embeddings/oleObject15.bin"/><Relationship Id="rId2" Type="http://schemas.openxmlformats.org/officeDocument/2006/relationships/tags" Target="../tags/tag4.xml"/><Relationship Id="rId1" Type="http://schemas.openxmlformats.org/officeDocument/2006/relationships/vmlDrawing" Target="../drawings/vmlDrawing6.vml"/><Relationship Id="rId6" Type="http://schemas.openxmlformats.org/officeDocument/2006/relationships/image" Target="../media/image11.wmf"/><Relationship Id="rId11" Type="http://schemas.openxmlformats.org/officeDocument/2006/relationships/image" Target="../media/image18.wmf"/><Relationship Id="rId5" Type="http://schemas.openxmlformats.org/officeDocument/2006/relationships/oleObject" Target="../embeddings/oleObject12.bin"/><Relationship Id="rId10" Type="http://schemas.openxmlformats.org/officeDocument/2006/relationships/oleObject" Target="../embeddings/oleObject14.bin"/><Relationship Id="rId4" Type="http://schemas.openxmlformats.org/officeDocument/2006/relationships/notesSlide" Target="../notesSlides/notesSlide7.xml"/><Relationship Id="rId9" Type="http://schemas.openxmlformats.org/officeDocument/2006/relationships/image" Target="../media/image10.png"/><Relationship Id="rId1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image" Target="../media/image8.wmf"/><Relationship Id="rId3" Type="http://schemas.openxmlformats.org/officeDocument/2006/relationships/slideLayout" Target="../slideLayouts/slideLayout25.xml"/><Relationship Id="rId7" Type="http://schemas.openxmlformats.org/officeDocument/2006/relationships/oleObject" Target="../embeddings/oleObject17.bin"/><Relationship Id="rId12" Type="http://schemas.openxmlformats.org/officeDocument/2006/relationships/oleObject" Target="../embeddings/oleObject19.bin"/><Relationship Id="rId2" Type="http://schemas.openxmlformats.org/officeDocument/2006/relationships/tags" Target="../tags/tag5.xml"/><Relationship Id="rId1" Type="http://schemas.openxmlformats.org/officeDocument/2006/relationships/vmlDrawing" Target="../drawings/vmlDrawing7.vml"/><Relationship Id="rId6" Type="http://schemas.openxmlformats.org/officeDocument/2006/relationships/image" Target="../media/image11.wmf"/><Relationship Id="rId11" Type="http://schemas.openxmlformats.org/officeDocument/2006/relationships/image" Target="../media/image20.wmf"/><Relationship Id="rId5" Type="http://schemas.openxmlformats.org/officeDocument/2006/relationships/oleObject" Target="../embeddings/oleObject16.bin"/><Relationship Id="rId10" Type="http://schemas.openxmlformats.org/officeDocument/2006/relationships/oleObject" Target="../embeddings/oleObject18.bin"/><Relationship Id="rId4" Type="http://schemas.openxmlformats.org/officeDocument/2006/relationships/notesSlide" Target="../notesSlides/notesSlide8.xml"/><Relationship Id="rId9" Type="http://schemas.openxmlformats.org/officeDocument/2006/relationships/image" Target="../media/image10.png"/><Relationship Id="rId1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image" Target="../media/image8.wmf"/><Relationship Id="rId3" Type="http://schemas.openxmlformats.org/officeDocument/2006/relationships/slideLayout" Target="../slideLayouts/slideLayout35.xml"/><Relationship Id="rId7" Type="http://schemas.openxmlformats.org/officeDocument/2006/relationships/oleObject" Target="../embeddings/oleObject21.bin"/><Relationship Id="rId12" Type="http://schemas.openxmlformats.org/officeDocument/2006/relationships/oleObject" Target="../embeddings/oleObject23.bin"/><Relationship Id="rId2" Type="http://schemas.openxmlformats.org/officeDocument/2006/relationships/tags" Target="../tags/tag6.xml"/><Relationship Id="rId1" Type="http://schemas.openxmlformats.org/officeDocument/2006/relationships/vmlDrawing" Target="../drawings/vmlDrawing8.vml"/><Relationship Id="rId6" Type="http://schemas.openxmlformats.org/officeDocument/2006/relationships/image" Target="../media/image11.wmf"/><Relationship Id="rId11" Type="http://schemas.openxmlformats.org/officeDocument/2006/relationships/image" Target="../media/image22.wmf"/><Relationship Id="rId5" Type="http://schemas.openxmlformats.org/officeDocument/2006/relationships/oleObject" Target="../embeddings/oleObject20.bin"/><Relationship Id="rId10" Type="http://schemas.openxmlformats.org/officeDocument/2006/relationships/oleObject" Target="../embeddings/oleObject22.bin"/><Relationship Id="rId4" Type="http://schemas.openxmlformats.org/officeDocument/2006/relationships/notesSlide" Target="../notesSlides/notesSlide9.xml"/><Relationship Id="rId9" Type="http://schemas.openxmlformats.org/officeDocument/2006/relationships/image" Target="../media/image10.png"/><Relationship Id="rId1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8.wmf"/><Relationship Id="rId3" Type="http://schemas.openxmlformats.org/officeDocument/2006/relationships/slideLayout" Target="../slideLayouts/slideLayout35.xml"/><Relationship Id="rId7" Type="http://schemas.openxmlformats.org/officeDocument/2006/relationships/oleObject" Target="../embeddings/oleObject25.bin"/><Relationship Id="rId12" Type="http://schemas.openxmlformats.org/officeDocument/2006/relationships/oleObject" Target="../embeddings/oleObject27.bin"/><Relationship Id="rId2" Type="http://schemas.openxmlformats.org/officeDocument/2006/relationships/tags" Target="../tags/tag7.xml"/><Relationship Id="rId1" Type="http://schemas.openxmlformats.org/officeDocument/2006/relationships/vmlDrawing" Target="../drawings/vmlDrawing9.vml"/><Relationship Id="rId6" Type="http://schemas.openxmlformats.org/officeDocument/2006/relationships/image" Target="../media/image11.wmf"/><Relationship Id="rId11" Type="http://schemas.openxmlformats.org/officeDocument/2006/relationships/image" Target="../media/image24.wmf"/><Relationship Id="rId5" Type="http://schemas.openxmlformats.org/officeDocument/2006/relationships/oleObject" Target="../embeddings/oleObject24.bin"/><Relationship Id="rId10" Type="http://schemas.openxmlformats.org/officeDocument/2006/relationships/oleObject" Target="../embeddings/oleObject26.bin"/><Relationship Id="rId4" Type="http://schemas.openxmlformats.org/officeDocument/2006/relationships/notesSlide" Target="../notesSlides/notesSlide10.xml"/><Relationship Id="rId9" Type="http://schemas.openxmlformats.org/officeDocument/2006/relationships/image" Target="../media/image10.png"/><Relationship Id="rId1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image" Target="../media/image8.wmf"/><Relationship Id="rId3" Type="http://schemas.openxmlformats.org/officeDocument/2006/relationships/slideLayout" Target="../slideLayouts/slideLayout35.xml"/><Relationship Id="rId7" Type="http://schemas.openxmlformats.org/officeDocument/2006/relationships/oleObject" Target="../embeddings/oleObject29.bin"/><Relationship Id="rId12" Type="http://schemas.openxmlformats.org/officeDocument/2006/relationships/oleObject" Target="../embeddings/oleObject31.bin"/><Relationship Id="rId2" Type="http://schemas.openxmlformats.org/officeDocument/2006/relationships/tags" Target="../tags/tag8.xml"/><Relationship Id="rId1" Type="http://schemas.openxmlformats.org/officeDocument/2006/relationships/vmlDrawing" Target="../drawings/vmlDrawing10.vml"/><Relationship Id="rId6" Type="http://schemas.openxmlformats.org/officeDocument/2006/relationships/image" Target="../media/image11.wmf"/><Relationship Id="rId11" Type="http://schemas.openxmlformats.org/officeDocument/2006/relationships/image" Target="../media/image26.wmf"/><Relationship Id="rId5" Type="http://schemas.openxmlformats.org/officeDocument/2006/relationships/oleObject" Target="../embeddings/oleObject28.bin"/><Relationship Id="rId10" Type="http://schemas.openxmlformats.org/officeDocument/2006/relationships/oleObject" Target="../embeddings/oleObject30.bin"/><Relationship Id="rId4" Type="http://schemas.openxmlformats.org/officeDocument/2006/relationships/notesSlide" Target="../notesSlides/notesSlide11.xml"/><Relationship Id="rId9" Type="http://schemas.openxmlformats.org/officeDocument/2006/relationships/image" Target="../media/image10.png"/><Relationship Id="rId1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image" Target="../media/image8.wmf"/><Relationship Id="rId3" Type="http://schemas.openxmlformats.org/officeDocument/2006/relationships/slideLayout" Target="../slideLayouts/slideLayout35.xml"/><Relationship Id="rId7" Type="http://schemas.openxmlformats.org/officeDocument/2006/relationships/oleObject" Target="../embeddings/oleObject33.bin"/><Relationship Id="rId12" Type="http://schemas.openxmlformats.org/officeDocument/2006/relationships/oleObject" Target="../embeddings/oleObject35.bin"/><Relationship Id="rId2" Type="http://schemas.openxmlformats.org/officeDocument/2006/relationships/tags" Target="../tags/tag9.xml"/><Relationship Id="rId1" Type="http://schemas.openxmlformats.org/officeDocument/2006/relationships/vmlDrawing" Target="../drawings/vmlDrawing11.vml"/><Relationship Id="rId6" Type="http://schemas.openxmlformats.org/officeDocument/2006/relationships/image" Target="../media/image11.wmf"/><Relationship Id="rId11" Type="http://schemas.openxmlformats.org/officeDocument/2006/relationships/image" Target="../media/image28.wmf"/><Relationship Id="rId5" Type="http://schemas.openxmlformats.org/officeDocument/2006/relationships/oleObject" Target="../embeddings/oleObject32.bin"/><Relationship Id="rId10" Type="http://schemas.openxmlformats.org/officeDocument/2006/relationships/oleObject" Target="../embeddings/oleObject34.bin"/><Relationship Id="rId4" Type="http://schemas.openxmlformats.org/officeDocument/2006/relationships/notesSlide" Target="../notesSlides/notesSlide12.xml"/><Relationship Id="rId9" Type="http://schemas.openxmlformats.org/officeDocument/2006/relationships/image" Target="../media/image29.png"/><Relationship Id="rId1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0.xml"/><Relationship Id="rId1" Type="http://schemas.openxmlformats.org/officeDocument/2006/relationships/vmlDrawing" Target="../drawings/vmlDrawing12.vml"/><Relationship Id="rId6" Type="http://schemas.openxmlformats.org/officeDocument/2006/relationships/image" Target="../media/image30.wmf"/><Relationship Id="rId5" Type="http://schemas.openxmlformats.org/officeDocument/2006/relationships/oleObject" Target="../embeddings/oleObject36.bin"/><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1.xml"/><Relationship Id="rId1" Type="http://schemas.openxmlformats.org/officeDocument/2006/relationships/vmlDrawing" Target="../drawings/vmlDrawing13.vml"/><Relationship Id="rId6" Type="http://schemas.openxmlformats.org/officeDocument/2006/relationships/image" Target="../media/image31.wmf"/><Relationship Id="rId5" Type="http://schemas.openxmlformats.org/officeDocument/2006/relationships/oleObject" Target="../embeddings/oleObject37.bin"/><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0.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5.xml"/><Relationship Id="rId1" Type="http://schemas.openxmlformats.org/officeDocument/2006/relationships/vmlDrawing" Target="../drawings/vmlDrawing14.vml"/><Relationship Id="rId4" Type="http://schemas.openxmlformats.org/officeDocument/2006/relationships/image" Target="../media/image8.wmf"/></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9.xml"/><Relationship Id="rId1" Type="http://schemas.openxmlformats.org/officeDocument/2006/relationships/tags" Target="../tags/tag1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5.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5.xml"/><Relationship Id="rId1" Type="http://schemas.openxmlformats.org/officeDocument/2006/relationships/tags" Target="../tags/tag13.xml"/><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5.xml"/><Relationship Id="rId1" Type="http://schemas.openxmlformats.org/officeDocument/2006/relationships/tags" Target="../tags/tag14.xml"/><Relationship Id="rId6" Type="http://schemas.openxmlformats.org/officeDocument/2006/relationships/image" Target="../media/image41.jpe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5.xml"/><Relationship Id="rId1" Type="http://schemas.openxmlformats.org/officeDocument/2006/relationships/vmlDrawing" Target="../drawings/vmlDrawing15.vml"/><Relationship Id="rId5" Type="http://schemas.openxmlformats.org/officeDocument/2006/relationships/image" Target="../media/image43.wmf"/><Relationship Id="rId4" Type="http://schemas.openxmlformats.org/officeDocument/2006/relationships/oleObject" Target="../embeddings/oleObject39.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3.wmf"/><Relationship Id="rId2" Type="http://schemas.openxmlformats.org/officeDocument/2006/relationships/slideLayout" Target="../slideLayouts/slideLayout25.xml"/><Relationship Id="rId1" Type="http://schemas.openxmlformats.org/officeDocument/2006/relationships/vmlDrawing" Target="../drawings/vmlDrawing16.vml"/><Relationship Id="rId6" Type="http://schemas.openxmlformats.org/officeDocument/2006/relationships/oleObject" Target="../embeddings/oleObject39.bin"/><Relationship Id="rId5" Type="http://schemas.openxmlformats.org/officeDocument/2006/relationships/image" Target="../media/image44.wmf"/><Relationship Id="rId4" Type="http://schemas.openxmlformats.org/officeDocument/2006/relationships/oleObject" Target="../embeddings/oleObject40.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5.xml"/><Relationship Id="rId1" Type="http://schemas.openxmlformats.org/officeDocument/2006/relationships/tags" Target="../tags/tag1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30.xml"/><Relationship Id="rId7" Type="http://schemas.openxmlformats.org/officeDocument/2006/relationships/image" Target="../media/image10.png"/><Relationship Id="rId2" Type="http://schemas.openxmlformats.org/officeDocument/2006/relationships/tags" Target="../tags/tag16.xml"/><Relationship Id="rId1" Type="http://schemas.openxmlformats.org/officeDocument/2006/relationships/vmlDrawing" Target="../drawings/vmlDrawing17.v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9.wmf"/></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30.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25.xml"/><Relationship Id="rId5" Type="http://schemas.openxmlformats.org/officeDocument/2006/relationships/image" Target="../media/image52.jpeg"/><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3" Type="http://schemas.openxmlformats.org/officeDocument/2006/relationships/image" Target="../media/image53.jpeg"/><Relationship Id="rId7" Type="http://schemas.openxmlformats.org/officeDocument/2006/relationships/image" Target="../media/image57.jpeg"/><Relationship Id="rId12"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25.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eg"/><Relationship Id="rId15" Type="http://schemas.openxmlformats.org/officeDocument/2006/relationships/image" Target="../media/image65.jpeg"/><Relationship Id="rId10" Type="http://schemas.openxmlformats.org/officeDocument/2006/relationships/image" Target="../media/image60.jpeg"/><Relationship Id="rId4" Type="http://schemas.openxmlformats.org/officeDocument/2006/relationships/image" Target="../media/image54.jpeg"/><Relationship Id="rId9" Type="http://schemas.openxmlformats.org/officeDocument/2006/relationships/image" Target="../media/image59.jpeg"/><Relationship Id="rId14" Type="http://schemas.openxmlformats.org/officeDocument/2006/relationships/image" Target="../media/image64.jpeg"/></Relationships>
</file>

<file path=ppt/slides/_rels/slide50.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slideLayout" Target="../slideLayouts/slideLayout25.xml"/><Relationship Id="rId7" Type="http://schemas.openxmlformats.org/officeDocument/2006/relationships/oleObject" Target="../embeddings/oleObject41.bin"/><Relationship Id="rId2" Type="http://schemas.openxmlformats.org/officeDocument/2006/relationships/tags" Target="../tags/tag17.xml"/><Relationship Id="rId1" Type="http://schemas.openxmlformats.org/officeDocument/2006/relationships/vmlDrawing" Target="../drawings/vmlDrawing18.vml"/><Relationship Id="rId6" Type="http://schemas.openxmlformats.org/officeDocument/2006/relationships/image" Target="../media/image10.png"/><Relationship Id="rId5" Type="http://schemas.openxmlformats.org/officeDocument/2006/relationships/image" Target="../media/image67.jpeg"/><Relationship Id="rId4" Type="http://schemas.openxmlformats.org/officeDocument/2006/relationships/notesSlide" Target="../notesSlides/notesSlide35.xml"/><Relationship Id="rId9"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25.xml"/><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5.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notesSlide" Target="../notesSlides/notesSlide38.xml"/><Relationship Id="rId1" Type="http://schemas.openxmlformats.org/officeDocument/2006/relationships/slideLayout" Target="../slideLayouts/slideLayout25.xml"/><Relationship Id="rId6" Type="http://schemas.openxmlformats.org/officeDocument/2006/relationships/image" Target="../media/image77.jpe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jpeg"/></Relationships>
</file>

<file path=ppt/slides/_rels/slide5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jpeg"/><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jpeg"/><Relationship Id="rId1" Type="http://schemas.openxmlformats.org/officeDocument/2006/relationships/slideLayout" Target="../slideLayouts/slideLayout25.xml"/><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jpeg"/><Relationship Id="rId1" Type="http://schemas.openxmlformats.org/officeDocument/2006/relationships/slideLayout" Target="../slideLayouts/slideLayout25.xml"/><Relationship Id="rId5" Type="http://schemas.openxmlformats.org/officeDocument/2006/relationships/image" Target="../media/image84.jpeg"/><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jpeg"/><Relationship Id="rId1" Type="http://schemas.openxmlformats.org/officeDocument/2006/relationships/slideLayout" Target="../slideLayouts/slideLayout25.xml"/><Relationship Id="rId5" Type="http://schemas.openxmlformats.org/officeDocument/2006/relationships/image" Target="../media/image85.png"/><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5.xml"/><Relationship Id="rId4" Type="http://schemas.openxmlformats.org/officeDocument/2006/relationships/image" Target="../media/image76.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43.wmf"/><Relationship Id="rId2" Type="http://schemas.openxmlformats.org/officeDocument/2006/relationships/slideLayout" Target="../slideLayouts/slideLayout25.xml"/><Relationship Id="rId1" Type="http://schemas.openxmlformats.org/officeDocument/2006/relationships/vmlDrawing" Target="../drawings/vmlDrawing19.vml"/><Relationship Id="rId6" Type="http://schemas.openxmlformats.org/officeDocument/2006/relationships/oleObject" Target="../embeddings/oleObject43.bin"/><Relationship Id="rId5" Type="http://schemas.openxmlformats.org/officeDocument/2006/relationships/image" Target="../media/image44.wmf"/><Relationship Id="rId4" Type="http://schemas.openxmlformats.org/officeDocument/2006/relationships/oleObject" Target="../embeddings/oleObject42.bin"/></Relationships>
</file>

<file path=ppt/slides/_rels/slide6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86.png"/><Relationship Id="rId1" Type="http://schemas.openxmlformats.org/officeDocument/2006/relationships/slideLayout" Target="../slideLayouts/slideLayout25.xml"/><Relationship Id="rId4" Type="http://schemas.openxmlformats.org/officeDocument/2006/relationships/image" Target="../media/image87.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5.xml"/><Relationship Id="rId1" Type="http://schemas.openxmlformats.org/officeDocument/2006/relationships/vmlDrawing" Target="../drawings/vmlDrawing20.vml"/><Relationship Id="rId5" Type="http://schemas.openxmlformats.org/officeDocument/2006/relationships/image" Target="../media/image43.wmf"/><Relationship Id="rId4" Type="http://schemas.openxmlformats.org/officeDocument/2006/relationships/oleObject" Target="../embeddings/oleObject43.bin"/></Relationships>
</file>

<file path=ppt/slides/_rels/slide6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5.xml"/><Relationship Id="rId4" Type="http://schemas.openxmlformats.org/officeDocument/2006/relationships/image" Target="../media/image90.png"/></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1.png"/><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5.xml"/><Relationship Id="rId4" Type="http://schemas.openxmlformats.org/officeDocument/2006/relationships/image" Target="../media/image9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5.xml"/><Relationship Id="rId1" Type="http://schemas.openxmlformats.org/officeDocument/2006/relationships/vmlDrawing" Target="../drawings/vmlDrawing21.vml"/><Relationship Id="rId5" Type="http://schemas.openxmlformats.org/officeDocument/2006/relationships/image" Target="../media/image93.wmf"/><Relationship Id="rId4" Type="http://schemas.openxmlformats.org/officeDocument/2006/relationships/oleObject" Target="../embeddings/oleObject44.bin"/></Relationships>
</file>

<file path=ppt/slides/_rels/slide69.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8.wmf"/><Relationship Id="rId3" Type="http://schemas.openxmlformats.org/officeDocument/2006/relationships/slideLayout" Target="../slideLayouts/slideLayout35.xml"/><Relationship Id="rId7" Type="http://schemas.openxmlformats.org/officeDocument/2006/relationships/oleObject" Target="../embeddings/oleObject46.bin"/><Relationship Id="rId12" Type="http://schemas.openxmlformats.org/officeDocument/2006/relationships/oleObject" Target="../embeddings/oleObject48.bin"/><Relationship Id="rId2" Type="http://schemas.openxmlformats.org/officeDocument/2006/relationships/tags" Target="../tags/tag18.xml"/><Relationship Id="rId1" Type="http://schemas.openxmlformats.org/officeDocument/2006/relationships/vmlDrawing" Target="../drawings/vmlDrawing22.vml"/><Relationship Id="rId6" Type="http://schemas.openxmlformats.org/officeDocument/2006/relationships/image" Target="../media/image11.wmf"/><Relationship Id="rId11" Type="http://schemas.openxmlformats.org/officeDocument/2006/relationships/image" Target="../media/image24.wmf"/><Relationship Id="rId5" Type="http://schemas.openxmlformats.org/officeDocument/2006/relationships/oleObject" Target="../embeddings/oleObject45.bin"/><Relationship Id="rId10" Type="http://schemas.openxmlformats.org/officeDocument/2006/relationships/oleObject" Target="../embeddings/oleObject47.bin"/><Relationship Id="rId4" Type="http://schemas.openxmlformats.org/officeDocument/2006/relationships/notesSlide" Target="../notesSlides/notesSlide42.xml"/><Relationship Id="rId9" Type="http://schemas.openxmlformats.org/officeDocument/2006/relationships/image" Target="../media/image10.png"/></Relationships>
</file>

<file path=ppt/slides/_rels/slide70.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image" Target="../media/image8.wmf"/><Relationship Id="rId3" Type="http://schemas.openxmlformats.org/officeDocument/2006/relationships/slideLayout" Target="../slideLayouts/slideLayout35.xml"/><Relationship Id="rId7" Type="http://schemas.openxmlformats.org/officeDocument/2006/relationships/oleObject" Target="../embeddings/oleObject50.bin"/><Relationship Id="rId12" Type="http://schemas.openxmlformats.org/officeDocument/2006/relationships/oleObject" Target="../embeddings/oleObject52.bin"/><Relationship Id="rId2" Type="http://schemas.openxmlformats.org/officeDocument/2006/relationships/tags" Target="../tags/tag19.xml"/><Relationship Id="rId1" Type="http://schemas.openxmlformats.org/officeDocument/2006/relationships/vmlDrawing" Target="../drawings/vmlDrawing23.vml"/><Relationship Id="rId6" Type="http://schemas.openxmlformats.org/officeDocument/2006/relationships/image" Target="../media/image11.wmf"/><Relationship Id="rId11" Type="http://schemas.openxmlformats.org/officeDocument/2006/relationships/image" Target="../media/image26.wmf"/><Relationship Id="rId5" Type="http://schemas.openxmlformats.org/officeDocument/2006/relationships/oleObject" Target="../embeddings/oleObject49.bin"/><Relationship Id="rId10" Type="http://schemas.openxmlformats.org/officeDocument/2006/relationships/oleObject" Target="../embeddings/oleObject51.bin"/><Relationship Id="rId4" Type="http://schemas.openxmlformats.org/officeDocument/2006/relationships/notesSlide" Target="../notesSlides/notesSlide43.xml"/><Relationship Id="rId9" Type="http://schemas.openxmlformats.org/officeDocument/2006/relationships/image" Target="../media/image10.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25.wmf"/><Relationship Id="rId2" Type="http://schemas.openxmlformats.org/officeDocument/2006/relationships/slideLayout" Target="../slideLayouts/slideLayout35.xml"/><Relationship Id="rId1" Type="http://schemas.openxmlformats.org/officeDocument/2006/relationships/vmlDrawing" Target="../drawings/vmlDrawing24.vml"/><Relationship Id="rId6" Type="http://schemas.openxmlformats.org/officeDocument/2006/relationships/oleObject" Target="../embeddings/oleObject50.bin"/><Relationship Id="rId5" Type="http://schemas.openxmlformats.org/officeDocument/2006/relationships/image" Target="../media/image11.wmf"/><Relationship Id="rId4" Type="http://schemas.openxmlformats.org/officeDocument/2006/relationships/oleObject" Target="../embeddings/oleObject49.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5.xml"/><Relationship Id="rId1" Type="http://schemas.openxmlformats.org/officeDocument/2006/relationships/vmlDrawing" Target="../drawings/vmlDrawing25.vml"/><Relationship Id="rId5" Type="http://schemas.openxmlformats.org/officeDocument/2006/relationships/image" Target="../media/image93.wmf"/><Relationship Id="rId4" Type="http://schemas.openxmlformats.org/officeDocument/2006/relationships/oleObject" Target="../embeddings/oleObject44.bin"/></Relationships>
</file>

<file path=ppt/slides/_rels/slide7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7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5.xml"/></Relationships>
</file>

<file path=ppt/slides/_rels/slide7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7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5.xml"/></Relationships>
</file>

<file path=ppt/slides/_rels/slide7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5.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5.xml"/><Relationship Id="rId1" Type="http://schemas.openxmlformats.org/officeDocument/2006/relationships/vmlDrawing" Target="../drawings/vmlDrawing26.vml"/><Relationship Id="rId5" Type="http://schemas.openxmlformats.org/officeDocument/2006/relationships/image" Target="../media/image93.wmf"/><Relationship Id="rId4" Type="http://schemas.openxmlformats.org/officeDocument/2006/relationships/oleObject" Target="../embeddings/oleObject44.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5.xml"/><Relationship Id="rId1" Type="http://schemas.openxmlformats.org/officeDocument/2006/relationships/vmlDrawing" Target="../drawings/vmlDrawing27.vml"/><Relationship Id="rId5" Type="http://schemas.openxmlformats.org/officeDocument/2006/relationships/image" Target="../media/image93.wmf"/><Relationship Id="rId4" Type="http://schemas.openxmlformats.org/officeDocument/2006/relationships/oleObject" Target="../embeddings/oleObject44.bin"/></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FCDD7-EE41-4FE3-AA85-40F068799D2E}"/>
              </a:ext>
            </a:extLst>
          </p:cNvPr>
          <p:cNvSpPr>
            <a:spLocks noGrp="1"/>
          </p:cNvSpPr>
          <p:nvPr>
            <p:ph type="ctrTitle"/>
          </p:nvPr>
        </p:nvSpPr>
        <p:spPr/>
        <p:txBody>
          <a:bodyPr/>
          <a:lstStyle/>
          <a:p>
            <a:r>
              <a:rPr lang="en-US" dirty="0"/>
              <a:t>CSCI 1290: Comp Photo</a:t>
            </a:r>
          </a:p>
        </p:txBody>
      </p:sp>
      <p:sp>
        <p:nvSpPr>
          <p:cNvPr id="5" name="Subtitle 4">
            <a:extLst>
              <a:ext uri="{FF2B5EF4-FFF2-40B4-BE49-F238E27FC236}">
                <a16:creationId xmlns:a16="http://schemas.microsoft.com/office/drawing/2014/main" id="{2BBCFAE5-3E03-48B4-BE4D-5DD9D93642F6}"/>
              </a:ext>
            </a:extLst>
          </p:cNvPr>
          <p:cNvSpPr>
            <a:spLocks noGrp="1"/>
          </p:cNvSpPr>
          <p:nvPr>
            <p:ph type="subTitle" idx="1"/>
          </p:nvPr>
        </p:nvSpPr>
        <p:spPr>
          <a:xfrm>
            <a:off x="1524000" y="3602037"/>
            <a:ext cx="9144000" cy="2387599"/>
          </a:xfrm>
        </p:spPr>
        <p:txBody>
          <a:bodyPr>
            <a:normAutofit fontScale="92500" lnSpcReduction="10000"/>
          </a:bodyPr>
          <a:lstStyle/>
          <a:p>
            <a:r>
              <a:rPr lang="en-US" dirty="0"/>
              <a:t>Fall 2020 @ Brown University</a:t>
            </a:r>
          </a:p>
          <a:p>
            <a:r>
              <a:rPr lang="en-US" dirty="0"/>
              <a:t>James Tompkin</a:t>
            </a:r>
          </a:p>
          <a:p>
            <a:endParaRPr lang="en-US" dirty="0"/>
          </a:p>
          <a:p>
            <a:endParaRPr lang="en-US" dirty="0"/>
          </a:p>
          <a:p>
            <a:r>
              <a:rPr lang="en-US" dirty="0"/>
              <a:t>Many slides thanks to James Hays’ old CS 129 course, </a:t>
            </a:r>
            <a:br>
              <a:rPr lang="en-US" dirty="0"/>
            </a:br>
            <a:r>
              <a:rPr lang="en-US" dirty="0"/>
              <a:t>along with all its acknowledgements.</a:t>
            </a:r>
          </a:p>
        </p:txBody>
      </p:sp>
    </p:spTree>
    <p:extLst>
      <p:ext uri="{BB962C8B-B14F-4D97-AF65-F5344CB8AC3E}">
        <p14:creationId xmlns:p14="http://schemas.microsoft.com/office/powerpoint/2010/main" val="397498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filtering</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20935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Footer Placeholder 3">
            <a:extLst>
              <a:ext uri="{FF2B5EF4-FFF2-40B4-BE49-F238E27FC236}">
                <a16:creationId xmlns:a16="http://schemas.microsoft.com/office/drawing/2014/main" id="{7817FCC3-2908-4EDA-9D39-4D40053D96B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pPr algn="r" eaLnBrk="0" fontAlgn="base" hangingPunct="0">
              <a:spcBef>
                <a:spcPct val="0"/>
              </a:spcBef>
              <a:spcAft>
                <a:spcPct val="0"/>
              </a:spcAft>
            </a:pPr>
            <a:r>
              <a:rPr lang="en-US" altLang="en-US">
                <a:solidFill>
                  <a:srgbClr val="000000"/>
                </a:solidFill>
              </a:rPr>
              <a:t>© 2006 Steve Marschner • </a:t>
            </a:r>
            <a:fld id="{8B2DAF63-EB6C-4807-9CFB-4A17B44340CE}" type="slidenum">
              <a:rPr lang="en-US" altLang="en-US">
                <a:solidFill>
                  <a:srgbClr val="000000"/>
                </a:solidFill>
              </a:rPr>
              <a:pPr algn="r" eaLnBrk="0" fontAlgn="base" hangingPunct="0">
                <a:spcBef>
                  <a:spcPct val="0"/>
                </a:spcBef>
                <a:spcAft>
                  <a:spcPct val="0"/>
                </a:spcAft>
              </a:pPr>
              <a:t>3</a:t>
            </a:fld>
            <a:endParaRPr lang="en-US" altLang="en-US">
              <a:solidFill>
                <a:srgbClr val="000000"/>
              </a:solidFill>
            </a:endParaRPr>
          </a:p>
        </p:txBody>
      </p:sp>
      <p:sp>
        <p:nvSpPr>
          <p:cNvPr id="26627" name="Rectangle 2">
            <a:extLst>
              <a:ext uri="{FF2B5EF4-FFF2-40B4-BE49-F238E27FC236}">
                <a16:creationId xmlns:a16="http://schemas.microsoft.com/office/drawing/2014/main" id="{8281EBDF-196B-4848-8C11-912856A3A43C}"/>
              </a:ext>
            </a:extLst>
          </p:cNvPr>
          <p:cNvSpPr>
            <a:spLocks noGrp="1" noChangeArrowheads="1"/>
          </p:cNvSpPr>
          <p:nvPr>
            <p:ph type="title"/>
          </p:nvPr>
        </p:nvSpPr>
        <p:spPr/>
        <p:txBody>
          <a:bodyPr/>
          <a:lstStyle/>
          <a:p>
            <a:pPr eaLnBrk="1" hangingPunct="1"/>
            <a:r>
              <a:rPr lang="en-US" altLang="en-US"/>
              <a:t>Linear filtering: a key idea</a:t>
            </a:r>
          </a:p>
        </p:txBody>
      </p:sp>
      <p:sp>
        <p:nvSpPr>
          <p:cNvPr id="26628" name="Rectangle 3">
            <a:extLst>
              <a:ext uri="{FF2B5EF4-FFF2-40B4-BE49-F238E27FC236}">
                <a16:creationId xmlns:a16="http://schemas.microsoft.com/office/drawing/2014/main" id="{7E3957CA-C029-47D7-86C4-B0F3D8AE5499}"/>
              </a:ext>
            </a:extLst>
          </p:cNvPr>
          <p:cNvSpPr>
            <a:spLocks noGrp="1" noChangeArrowheads="1"/>
          </p:cNvSpPr>
          <p:nvPr>
            <p:ph type="body" idx="1"/>
          </p:nvPr>
        </p:nvSpPr>
        <p:spPr/>
        <p:txBody>
          <a:bodyPr/>
          <a:lstStyle/>
          <a:p>
            <a:pPr marL="0" indent="0" eaLnBrk="1" hangingPunct="1">
              <a:buNone/>
            </a:pPr>
            <a:r>
              <a:rPr lang="en-US" altLang="en-US" dirty="0"/>
              <a:t>Transformations on signals; e.g.:</a:t>
            </a:r>
          </a:p>
          <a:p>
            <a:pPr lvl="1" eaLnBrk="1" hangingPunct="1"/>
            <a:r>
              <a:rPr lang="en-US" altLang="en-US" dirty="0"/>
              <a:t>bass/treble controls on stereo</a:t>
            </a:r>
          </a:p>
          <a:p>
            <a:pPr lvl="1" eaLnBrk="1" hangingPunct="1"/>
            <a:r>
              <a:rPr lang="en-US" altLang="en-US" dirty="0"/>
              <a:t>blurring/sharpening operations in image editing</a:t>
            </a:r>
          </a:p>
          <a:p>
            <a:pPr lvl="1" eaLnBrk="1" hangingPunct="1"/>
            <a:r>
              <a:rPr lang="en-US" altLang="en-US" dirty="0"/>
              <a:t>smoothing/noise reduction in tracking</a:t>
            </a:r>
          </a:p>
          <a:p>
            <a:pPr marL="0" indent="0" eaLnBrk="1" hangingPunct="1">
              <a:buNone/>
            </a:pPr>
            <a:r>
              <a:rPr lang="en-US" altLang="en-US" dirty="0"/>
              <a:t>Key properties</a:t>
            </a:r>
          </a:p>
          <a:p>
            <a:pPr lvl="1" eaLnBrk="1" hangingPunct="1"/>
            <a:r>
              <a:rPr lang="en-US" altLang="en-US" dirty="0"/>
              <a:t>linearity: filter(</a:t>
            </a:r>
            <a:r>
              <a:rPr lang="en-US" altLang="en-US" i="1" dirty="0"/>
              <a:t>f + g</a:t>
            </a:r>
            <a:r>
              <a:rPr lang="en-US" altLang="en-US" dirty="0"/>
              <a:t>) = filter(</a:t>
            </a:r>
            <a:r>
              <a:rPr lang="en-US" altLang="en-US" i="1" dirty="0"/>
              <a:t>f</a:t>
            </a:r>
            <a:r>
              <a:rPr lang="en-US" altLang="en-US" dirty="0"/>
              <a:t>) + filter(</a:t>
            </a:r>
            <a:r>
              <a:rPr lang="en-US" altLang="en-US" i="1" dirty="0"/>
              <a:t>g</a:t>
            </a:r>
            <a:r>
              <a:rPr lang="en-US" altLang="en-US" dirty="0"/>
              <a:t>)</a:t>
            </a:r>
          </a:p>
          <a:p>
            <a:pPr lvl="1" eaLnBrk="1" hangingPunct="1"/>
            <a:r>
              <a:rPr lang="en-US" altLang="en-US" dirty="0"/>
              <a:t>shift invariance: behavior invariant to shifting the input</a:t>
            </a:r>
          </a:p>
          <a:p>
            <a:pPr lvl="2" eaLnBrk="1" hangingPunct="1"/>
            <a:r>
              <a:rPr lang="en-US" altLang="en-US" dirty="0"/>
              <a:t>delaying an audio signal</a:t>
            </a:r>
          </a:p>
          <a:p>
            <a:pPr lvl="2" eaLnBrk="1" hangingPunct="1"/>
            <a:r>
              <a:rPr lang="en-US" altLang="en-US" dirty="0"/>
              <a:t>sliding an image around</a:t>
            </a:r>
          </a:p>
          <a:p>
            <a:pPr marL="0" indent="0" eaLnBrk="1" hangingPunct="1">
              <a:buNone/>
            </a:pPr>
            <a:r>
              <a:rPr lang="en-US" altLang="en-US" dirty="0"/>
              <a:t>Can be modeled mathematically by </a:t>
            </a:r>
            <a:r>
              <a:rPr lang="en-US" altLang="en-US" i="1" dirty="0"/>
              <a:t>convolution</a:t>
            </a:r>
            <a:endParaRPr lang="en-US" altLang="en-US" dirty="0"/>
          </a:p>
          <a:p>
            <a:pPr eaLnBrk="1" hangingPunct="1"/>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Footer Placeholder 3">
            <a:extLst>
              <a:ext uri="{FF2B5EF4-FFF2-40B4-BE49-F238E27FC236}">
                <a16:creationId xmlns:a16="http://schemas.microsoft.com/office/drawing/2014/main" id="{BF060857-B48C-47BF-852D-9F93BA27344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r>
              <a:rPr lang="en-US" altLang="en-US"/>
              <a:t>© 2006 Steve Marschner • </a:t>
            </a:r>
            <a:fld id="{80A8AFCE-A45F-4E2D-9F36-8E72FD320518}" type="slidenum">
              <a:rPr lang="en-US" altLang="en-US"/>
              <a:pPr/>
              <a:t>4</a:t>
            </a:fld>
            <a:endParaRPr lang="en-US" altLang="en-US"/>
          </a:p>
        </p:txBody>
      </p:sp>
      <p:sp>
        <p:nvSpPr>
          <p:cNvPr id="27651" name="Rectangle 2">
            <a:extLst>
              <a:ext uri="{FF2B5EF4-FFF2-40B4-BE49-F238E27FC236}">
                <a16:creationId xmlns:a16="http://schemas.microsoft.com/office/drawing/2014/main" id="{79D1568C-FAE9-496D-B09F-BC444B629194}"/>
              </a:ext>
            </a:extLst>
          </p:cNvPr>
          <p:cNvSpPr>
            <a:spLocks noGrp="1" noChangeArrowheads="1"/>
          </p:cNvSpPr>
          <p:nvPr>
            <p:ph type="title"/>
          </p:nvPr>
        </p:nvSpPr>
        <p:spPr/>
        <p:txBody>
          <a:bodyPr/>
          <a:lstStyle/>
          <a:p>
            <a:pPr eaLnBrk="1" hangingPunct="1"/>
            <a:r>
              <a:rPr lang="en-US" altLang="en-US"/>
              <a:t>Moving Average</a:t>
            </a:r>
          </a:p>
        </p:txBody>
      </p:sp>
      <p:sp>
        <p:nvSpPr>
          <p:cNvPr id="27652" name="Rectangle 3">
            <a:extLst>
              <a:ext uri="{FF2B5EF4-FFF2-40B4-BE49-F238E27FC236}">
                <a16:creationId xmlns:a16="http://schemas.microsoft.com/office/drawing/2014/main" id="{CD28EBFD-CCA0-424B-9B8F-85BC31B09FE1}"/>
              </a:ext>
            </a:extLst>
          </p:cNvPr>
          <p:cNvSpPr>
            <a:spLocks noGrp="1" noChangeArrowheads="1"/>
          </p:cNvSpPr>
          <p:nvPr>
            <p:ph type="body" idx="1"/>
          </p:nvPr>
        </p:nvSpPr>
        <p:spPr/>
        <p:txBody>
          <a:bodyPr/>
          <a:lstStyle/>
          <a:p>
            <a:pPr eaLnBrk="1" hangingPunct="1"/>
            <a:r>
              <a:rPr lang="en-US" altLang="en-US"/>
              <a:t>basic idea: define a new function by averaging over a sliding window</a:t>
            </a:r>
          </a:p>
          <a:p>
            <a:pPr eaLnBrk="1" hangingPunct="1"/>
            <a:r>
              <a:rPr lang="en-US" altLang="en-US"/>
              <a:t>a simple example to start off: smoothing</a:t>
            </a:r>
          </a:p>
        </p:txBody>
      </p:sp>
      <p:pic>
        <p:nvPicPr>
          <p:cNvPr id="27653" name="Picture 6" descr="smoothing-d1">
            <a:extLst>
              <a:ext uri="{FF2B5EF4-FFF2-40B4-BE49-F238E27FC236}">
                <a16:creationId xmlns:a16="http://schemas.microsoft.com/office/drawing/2014/main" id="{3DC3444F-C3CB-4628-85CB-99E36734B4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1" y="3124200"/>
            <a:ext cx="3890963"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7" descr="smoothing-d2">
            <a:extLst>
              <a:ext uri="{FF2B5EF4-FFF2-40B4-BE49-F238E27FC236}">
                <a16:creationId xmlns:a16="http://schemas.microsoft.com/office/drawing/2014/main" id="{17723CE1-5B6C-4812-96E3-1BF8820CAF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1" y="3124200"/>
            <a:ext cx="3890963"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8" descr="smoothing-d3">
            <a:extLst>
              <a:ext uri="{FF2B5EF4-FFF2-40B4-BE49-F238E27FC236}">
                <a16:creationId xmlns:a16="http://schemas.microsoft.com/office/drawing/2014/main" id="{387BBC9F-05EB-4DDD-BCF0-9B134B9285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1" y="3124200"/>
            <a:ext cx="3890963"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Picture 9" descr="smoothing-d4">
            <a:extLst>
              <a:ext uri="{FF2B5EF4-FFF2-40B4-BE49-F238E27FC236}">
                <a16:creationId xmlns:a16="http://schemas.microsoft.com/office/drawing/2014/main" id="{23B4484C-2151-4D5C-853F-4B4BE375C4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1" y="3124200"/>
            <a:ext cx="3890963"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10" descr="smoothing-d5">
            <a:extLst>
              <a:ext uri="{FF2B5EF4-FFF2-40B4-BE49-F238E27FC236}">
                <a16:creationId xmlns:a16="http://schemas.microsoft.com/office/drawing/2014/main" id="{B483C19A-23AE-4D72-A4F3-0F7764B961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1615" y="3124200"/>
            <a:ext cx="3890963"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40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40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40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40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Footer Placeholder 3">
            <a:extLst>
              <a:ext uri="{FF2B5EF4-FFF2-40B4-BE49-F238E27FC236}">
                <a16:creationId xmlns:a16="http://schemas.microsoft.com/office/drawing/2014/main" id="{8B5B37B4-0D69-45BD-92E8-8D2FC3B4399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r>
              <a:rPr lang="en-US" altLang="en-US"/>
              <a:t>© 2006 Steve Marschner • </a:t>
            </a:r>
            <a:fld id="{7B7FB0C1-F7E5-4F71-8A21-16E35C34B14A}" type="slidenum">
              <a:rPr lang="en-US" altLang="en-US"/>
              <a:pPr/>
              <a:t>5</a:t>
            </a:fld>
            <a:endParaRPr lang="en-US" altLang="en-US"/>
          </a:p>
        </p:txBody>
      </p:sp>
      <p:sp>
        <p:nvSpPr>
          <p:cNvPr id="28675" name="Rectangle 2">
            <a:extLst>
              <a:ext uri="{FF2B5EF4-FFF2-40B4-BE49-F238E27FC236}">
                <a16:creationId xmlns:a16="http://schemas.microsoft.com/office/drawing/2014/main" id="{1E88A57E-4E54-4825-988A-45860FCEA578}"/>
              </a:ext>
            </a:extLst>
          </p:cNvPr>
          <p:cNvSpPr>
            <a:spLocks noGrp="1" noChangeArrowheads="1"/>
          </p:cNvSpPr>
          <p:nvPr>
            <p:ph type="title"/>
          </p:nvPr>
        </p:nvSpPr>
        <p:spPr/>
        <p:txBody>
          <a:bodyPr/>
          <a:lstStyle/>
          <a:p>
            <a:pPr eaLnBrk="1" hangingPunct="1"/>
            <a:r>
              <a:rPr lang="en-US" altLang="en-US"/>
              <a:t>Weighted Moving Average</a:t>
            </a:r>
          </a:p>
        </p:txBody>
      </p:sp>
      <p:sp>
        <p:nvSpPr>
          <p:cNvPr id="28676" name="Rectangle 3">
            <a:extLst>
              <a:ext uri="{FF2B5EF4-FFF2-40B4-BE49-F238E27FC236}">
                <a16:creationId xmlns:a16="http://schemas.microsoft.com/office/drawing/2014/main" id="{4C4F721D-2ECD-48AC-B2AD-2AD99F753F32}"/>
              </a:ext>
            </a:extLst>
          </p:cNvPr>
          <p:cNvSpPr>
            <a:spLocks noGrp="1" noChangeArrowheads="1"/>
          </p:cNvSpPr>
          <p:nvPr>
            <p:ph type="body" idx="1"/>
          </p:nvPr>
        </p:nvSpPr>
        <p:spPr/>
        <p:txBody>
          <a:bodyPr/>
          <a:lstStyle/>
          <a:p>
            <a:pPr eaLnBrk="1" hangingPunct="1"/>
            <a:r>
              <a:rPr lang="en-US" altLang="en-US"/>
              <a:t>Can add weights to our moving average</a:t>
            </a:r>
          </a:p>
          <a:p>
            <a:pPr eaLnBrk="1" hangingPunct="1"/>
            <a:r>
              <a:rPr lang="en-US" altLang="en-US" i="1"/>
              <a:t>Weights </a:t>
            </a:r>
            <a:r>
              <a:rPr lang="en-US" altLang="en-US"/>
              <a:t> […, 0, 1, 1, 1, 1, 1, 0, …]  / 5 </a:t>
            </a:r>
          </a:p>
        </p:txBody>
      </p:sp>
      <p:pic>
        <p:nvPicPr>
          <p:cNvPr id="28677" name="Picture 4" descr="smoothing-box">
            <a:extLst>
              <a:ext uri="{FF2B5EF4-FFF2-40B4-BE49-F238E27FC236}">
                <a16:creationId xmlns:a16="http://schemas.microsoft.com/office/drawing/2014/main" id="{91287B3E-7D96-4A91-A912-E7F895E61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314" y="3124200"/>
            <a:ext cx="3889375"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Footer Placeholder 3">
            <a:extLst>
              <a:ext uri="{FF2B5EF4-FFF2-40B4-BE49-F238E27FC236}">
                <a16:creationId xmlns:a16="http://schemas.microsoft.com/office/drawing/2014/main" id="{63320E29-9EDC-44F4-B8DA-E8C1BBC294D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charset="0"/>
              </a:defRPr>
            </a:lvl1pPr>
            <a:lvl2pPr marL="742950" indent="-285750">
              <a:defRPr>
                <a:solidFill>
                  <a:schemeClr val="tx1"/>
                </a:solidFill>
                <a:latin typeface="Gill Sans" charset="0"/>
              </a:defRPr>
            </a:lvl2pPr>
            <a:lvl3pPr marL="1143000" indent="-228600">
              <a:defRPr>
                <a:solidFill>
                  <a:schemeClr val="tx1"/>
                </a:solidFill>
                <a:latin typeface="Gill Sans" charset="0"/>
              </a:defRPr>
            </a:lvl3pPr>
            <a:lvl4pPr marL="1600200" indent="-228600">
              <a:defRPr>
                <a:solidFill>
                  <a:schemeClr val="tx1"/>
                </a:solidFill>
                <a:latin typeface="Gill Sans" charset="0"/>
              </a:defRPr>
            </a:lvl4pPr>
            <a:lvl5pPr marL="2057400" indent="-228600">
              <a:defRPr>
                <a:solidFill>
                  <a:schemeClr val="tx1"/>
                </a:solidFill>
                <a:latin typeface="Gill Sans" charset="0"/>
              </a:defRPr>
            </a:lvl5pPr>
            <a:lvl6pPr marL="2514600" indent="-228600" algn="r" eaLnBrk="0" fontAlgn="base" hangingPunct="0">
              <a:spcBef>
                <a:spcPct val="0"/>
              </a:spcBef>
              <a:spcAft>
                <a:spcPct val="0"/>
              </a:spcAft>
              <a:defRPr>
                <a:solidFill>
                  <a:schemeClr val="tx1"/>
                </a:solidFill>
                <a:latin typeface="Gill Sans" charset="0"/>
              </a:defRPr>
            </a:lvl6pPr>
            <a:lvl7pPr marL="2971800" indent="-228600" algn="r" eaLnBrk="0" fontAlgn="base" hangingPunct="0">
              <a:spcBef>
                <a:spcPct val="0"/>
              </a:spcBef>
              <a:spcAft>
                <a:spcPct val="0"/>
              </a:spcAft>
              <a:defRPr>
                <a:solidFill>
                  <a:schemeClr val="tx1"/>
                </a:solidFill>
                <a:latin typeface="Gill Sans" charset="0"/>
              </a:defRPr>
            </a:lvl7pPr>
            <a:lvl8pPr marL="3429000" indent="-228600" algn="r" eaLnBrk="0" fontAlgn="base" hangingPunct="0">
              <a:spcBef>
                <a:spcPct val="0"/>
              </a:spcBef>
              <a:spcAft>
                <a:spcPct val="0"/>
              </a:spcAft>
              <a:defRPr>
                <a:solidFill>
                  <a:schemeClr val="tx1"/>
                </a:solidFill>
                <a:latin typeface="Gill Sans" charset="0"/>
              </a:defRPr>
            </a:lvl8pPr>
            <a:lvl9pPr marL="3886200" indent="-228600" algn="r" eaLnBrk="0" fontAlgn="base" hangingPunct="0">
              <a:spcBef>
                <a:spcPct val="0"/>
              </a:spcBef>
              <a:spcAft>
                <a:spcPct val="0"/>
              </a:spcAft>
              <a:defRPr>
                <a:solidFill>
                  <a:schemeClr val="tx1"/>
                </a:solidFill>
                <a:latin typeface="Gill Sans" charset="0"/>
              </a:defRPr>
            </a:lvl9pPr>
          </a:lstStyle>
          <a:p>
            <a:r>
              <a:rPr lang="en-US" altLang="en-US"/>
              <a:t>© 2006 Steve Marschner • </a:t>
            </a:r>
            <a:fld id="{D4B8FD2C-AF0A-4FEE-B28F-4CC9BFB032FA}" type="slidenum">
              <a:rPr lang="en-US" altLang="en-US"/>
              <a:pPr/>
              <a:t>6</a:t>
            </a:fld>
            <a:endParaRPr lang="en-US" altLang="en-US"/>
          </a:p>
        </p:txBody>
      </p:sp>
      <p:sp>
        <p:nvSpPr>
          <p:cNvPr id="29699" name="Rectangle 2">
            <a:extLst>
              <a:ext uri="{FF2B5EF4-FFF2-40B4-BE49-F238E27FC236}">
                <a16:creationId xmlns:a16="http://schemas.microsoft.com/office/drawing/2014/main" id="{55AB3EE1-76E6-466C-88E4-5D14584C30EB}"/>
              </a:ext>
            </a:extLst>
          </p:cNvPr>
          <p:cNvSpPr>
            <a:spLocks noGrp="1" noChangeArrowheads="1"/>
          </p:cNvSpPr>
          <p:nvPr>
            <p:ph type="title"/>
          </p:nvPr>
        </p:nvSpPr>
        <p:spPr/>
        <p:txBody>
          <a:bodyPr/>
          <a:lstStyle/>
          <a:p>
            <a:pPr eaLnBrk="1" hangingPunct="1"/>
            <a:r>
              <a:rPr lang="en-US" altLang="en-US"/>
              <a:t>Weighted Moving Average</a:t>
            </a:r>
          </a:p>
        </p:txBody>
      </p:sp>
      <p:sp>
        <p:nvSpPr>
          <p:cNvPr id="29700" name="Rectangle 3">
            <a:extLst>
              <a:ext uri="{FF2B5EF4-FFF2-40B4-BE49-F238E27FC236}">
                <a16:creationId xmlns:a16="http://schemas.microsoft.com/office/drawing/2014/main" id="{7FB61114-01FE-4241-A7CD-C13B5BD13E1D}"/>
              </a:ext>
            </a:extLst>
          </p:cNvPr>
          <p:cNvSpPr>
            <a:spLocks noGrp="1" noChangeArrowheads="1"/>
          </p:cNvSpPr>
          <p:nvPr>
            <p:ph type="body" idx="1"/>
          </p:nvPr>
        </p:nvSpPr>
        <p:spPr/>
        <p:txBody>
          <a:bodyPr/>
          <a:lstStyle/>
          <a:p>
            <a:pPr eaLnBrk="1" hangingPunct="1"/>
            <a:r>
              <a:rPr lang="en-US" altLang="en-US"/>
              <a:t>bell curve (gaussian-like) weights […, 1, 4, 6, 4, 1, …]</a:t>
            </a:r>
          </a:p>
        </p:txBody>
      </p:sp>
      <p:pic>
        <p:nvPicPr>
          <p:cNvPr id="29701" name="Picture 4" descr="smoothing-box">
            <a:extLst>
              <a:ext uri="{FF2B5EF4-FFF2-40B4-BE49-F238E27FC236}">
                <a16:creationId xmlns:a16="http://schemas.microsoft.com/office/drawing/2014/main" id="{B65A869B-3501-4DFA-BAB3-9727399B6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314" y="3124200"/>
            <a:ext cx="3889375"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5" descr="smoothing-bell">
            <a:extLst>
              <a:ext uri="{FF2B5EF4-FFF2-40B4-BE49-F238E27FC236}">
                <a16:creationId xmlns:a16="http://schemas.microsoft.com/office/drawing/2014/main" id="{FFCD7B3E-8316-4FB7-A5AD-427FE93E3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1314" y="3124200"/>
            <a:ext cx="3889375"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1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pPr>
              <a:defRPr/>
            </a:pPr>
            <a:r>
              <a:rPr lang="en-US" dirty="0"/>
              <a:t>This week: three views of filtering</a:t>
            </a:r>
          </a:p>
        </p:txBody>
      </p:sp>
      <p:sp>
        <p:nvSpPr>
          <p:cNvPr id="18435" name="Content Placeholder 2"/>
          <p:cNvSpPr>
            <a:spLocks noGrp="1"/>
          </p:cNvSpPr>
          <p:nvPr>
            <p:ph idx="1"/>
          </p:nvPr>
        </p:nvSpPr>
        <p:spPr/>
        <p:txBody>
          <a:bodyPr>
            <a:normAutofit fontScale="92500" lnSpcReduction="10000"/>
          </a:bodyPr>
          <a:lstStyle/>
          <a:p>
            <a:pPr>
              <a:buFont typeface="Arial" charset="0"/>
              <a:buChar char="•"/>
              <a:defRPr/>
            </a:pPr>
            <a:endParaRPr lang="en-US" dirty="0"/>
          </a:p>
          <a:p>
            <a:pPr>
              <a:buFont typeface="Arial" charset="0"/>
              <a:buChar char="•"/>
              <a:defRPr/>
            </a:pPr>
            <a:r>
              <a:rPr lang="en-US" dirty="0"/>
              <a:t>Image filters in spatial domain</a:t>
            </a:r>
          </a:p>
          <a:p>
            <a:pPr lvl="1">
              <a:buFont typeface="Arial" charset="0"/>
              <a:buChar char="–"/>
              <a:defRPr/>
            </a:pPr>
            <a:r>
              <a:rPr lang="en-US" dirty="0"/>
              <a:t>Filter is a mathematical operation of a grid of numbers</a:t>
            </a:r>
          </a:p>
          <a:p>
            <a:pPr lvl="1">
              <a:buFont typeface="Arial" charset="0"/>
              <a:buChar char="–"/>
              <a:defRPr/>
            </a:pPr>
            <a:r>
              <a:rPr lang="en-US" dirty="0"/>
              <a:t>Smoothing, sharpening, measuring texture</a:t>
            </a:r>
          </a:p>
          <a:p>
            <a:pPr>
              <a:buFont typeface="Arial" charset="0"/>
              <a:buChar char="•"/>
              <a:defRPr/>
            </a:pPr>
            <a:endParaRPr lang="en-US" dirty="0"/>
          </a:p>
          <a:p>
            <a:pPr>
              <a:buFont typeface="Arial" charset="0"/>
              <a:buChar char="•"/>
              <a:defRPr/>
            </a:pPr>
            <a:r>
              <a:rPr lang="en-US" dirty="0"/>
              <a:t>Image filters in the frequency domain</a:t>
            </a:r>
          </a:p>
          <a:p>
            <a:pPr lvl="1">
              <a:buFont typeface="Arial" charset="0"/>
              <a:buChar char="–"/>
              <a:defRPr/>
            </a:pPr>
            <a:r>
              <a:rPr lang="en-US" dirty="0"/>
              <a:t>Filtering is a way to modify the frequencies of images</a:t>
            </a:r>
          </a:p>
          <a:p>
            <a:pPr lvl="1">
              <a:buFont typeface="Arial" charset="0"/>
              <a:buChar char="–"/>
              <a:defRPr/>
            </a:pPr>
            <a:r>
              <a:rPr lang="en-US" dirty="0" err="1"/>
              <a:t>Denoising</a:t>
            </a:r>
            <a:r>
              <a:rPr lang="en-US" dirty="0"/>
              <a:t>, sampling, image compression</a:t>
            </a:r>
          </a:p>
          <a:p>
            <a:pPr lvl="1">
              <a:buFont typeface="Arial" charset="0"/>
              <a:buChar char="–"/>
              <a:defRPr/>
            </a:pPr>
            <a:endParaRPr lang="en-US" dirty="0"/>
          </a:p>
          <a:p>
            <a:pPr>
              <a:buFont typeface="Arial" charset="0"/>
              <a:buChar char="•"/>
              <a:defRPr/>
            </a:pPr>
            <a:r>
              <a:rPr lang="en-US" dirty="0"/>
              <a:t>Image pyramids</a:t>
            </a:r>
          </a:p>
          <a:p>
            <a:pPr lvl="1">
              <a:buFont typeface="Arial" charset="0"/>
              <a:buChar char="–"/>
              <a:defRPr/>
            </a:pPr>
            <a:r>
              <a:rPr lang="en-US" dirty="0"/>
              <a:t>Scale-space representation allows coarse-to-fine operations</a:t>
            </a:r>
          </a:p>
        </p:txBody>
      </p:sp>
      <p:sp>
        <p:nvSpPr>
          <p:cNvPr id="4" name="Rectangle 3"/>
          <p:cNvSpPr/>
          <p:nvPr/>
        </p:nvSpPr>
        <p:spPr>
          <a:xfrm>
            <a:off x="9800856" y="6573914"/>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4251747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1981200" y="990600"/>
            <a:ext cx="8229600" cy="5715000"/>
          </a:xfrm>
        </p:spPr>
        <p:txBody>
          <a:bodyPr>
            <a:normAutofit/>
          </a:bodyPr>
          <a:lstStyle/>
          <a:p>
            <a:r>
              <a:rPr lang="en-US" altLang="en-US" sz="2800" dirty="0"/>
              <a:t>Image filtering: </a:t>
            </a:r>
          </a:p>
          <a:p>
            <a:pPr lvl="1"/>
            <a:r>
              <a:rPr lang="en-US" altLang="en-US" sz="2400" dirty="0"/>
              <a:t>Compute function of local neighborhood at each position</a:t>
            </a:r>
          </a:p>
          <a:p>
            <a:endParaRPr lang="en-US" altLang="en-US" sz="2800" dirty="0"/>
          </a:p>
          <a:p>
            <a:endParaRPr lang="en-US" altLang="en-US" sz="2800" dirty="0"/>
          </a:p>
          <a:p>
            <a:endParaRPr lang="en-US" altLang="en-US" sz="2800" dirty="0"/>
          </a:p>
          <a:p>
            <a:pPr>
              <a:buFont typeface="Arial" panose="020B0604020202020204" pitchFamily="34" charset="0"/>
              <a:buNone/>
            </a:pPr>
            <a:endParaRPr lang="en-US" altLang="en-US" sz="2800" dirty="0"/>
          </a:p>
          <a:p>
            <a:endParaRPr lang="en-US" altLang="en-US" sz="2800" dirty="0"/>
          </a:p>
          <a:p>
            <a:endParaRPr lang="en-US" altLang="en-US" sz="2800" dirty="0"/>
          </a:p>
        </p:txBody>
      </p:sp>
      <p:graphicFrame>
        <p:nvGraphicFramePr>
          <p:cNvPr id="4" name="Object 5"/>
          <p:cNvGraphicFramePr>
            <a:graphicFrameLocks noChangeAspect="1"/>
          </p:cNvGraphicFramePr>
          <p:nvPr/>
        </p:nvGraphicFramePr>
        <p:xfrm>
          <a:off x="3657601" y="2514601"/>
          <a:ext cx="5027613" cy="874713"/>
        </p:xfrm>
        <a:graphic>
          <a:graphicData uri="http://schemas.openxmlformats.org/presentationml/2006/ole">
            <mc:AlternateContent xmlns:mc="http://schemas.openxmlformats.org/markup-compatibility/2006">
              <mc:Choice xmlns:v="urn:schemas-microsoft-com:vml" Requires="v">
                <p:oleObj spid="_x0000_s1026"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3657601" y="2514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9800856" y="6573914"/>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3330017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1981200" y="990600"/>
            <a:ext cx="8229600" cy="2895600"/>
          </a:xfrm>
        </p:spPr>
        <p:txBody>
          <a:bodyPr>
            <a:normAutofit/>
          </a:bodyPr>
          <a:lstStyle/>
          <a:p>
            <a:r>
              <a:rPr lang="en-US" altLang="en-US" sz="2800" dirty="0"/>
              <a:t>Image filtering: </a:t>
            </a:r>
          </a:p>
          <a:p>
            <a:pPr lvl="1"/>
            <a:r>
              <a:rPr lang="en-US" altLang="en-US" sz="2400" dirty="0"/>
              <a:t>Compute function of local neighborhood at each position</a:t>
            </a:r>
          </a:p>
        </p:txBody>
      </p:sp>
      <p:graphicFrame>
        <p:nvGraphicFramePr>
          <p:cNvPr id="4" name="Object 5"/>
          <p:cNvGraphicFramePr>
            <a:graphicFrameLocks noChangeAspect="1"/>
          </p:cNvGraphicFramePr>
          <p:nvPr/>
        </p:nvGraphicFramePr>
        <p:xfrm>
          <a:off x="3657601" y="2514601"/>
          <a:ext cx="5027613" cy="874713"/>
        </p:xfrm>
        <a:graphic>
          <a:graphicData uri="http://schemas.openxmlformats.org/presentationml/2006/ole">
            <mc:AlternateContent xmlns:mc="http://schemas.openxmlformats.org/markup-compatibility/2006">
              <mc:Choice xmlns:v="urn:schemas-microsoft-com:vml" Requires="v">
                <p:oleObj spid="_x0000_s2050"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3657601" y="2514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5"/>
          <p:cNvSpPr txBox="1">
            <a:spLocks noChangeArrowheads="1"/>
          </p:cNvSpPr>
          <p:nvPr/>
        </p:nvSpPr>
        <p:spPr bwMode="auto">
          <a:xfrm>
            <a:off x="6942118" y="2128929"/>
            <a:ext cx="1149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latin typeface="Courier"/>
              </a:rPr>
              <a:t>I=image</a:t>
            </a:r>
          </a:p>
        </p:txBody>
      </p:sp>
      <p:sp>
        <p:nvSpPr>
          <p:cNvPr id="6" name="TextBox 6"/>
          <p:cNvSpPr txBox="1">
            <a:spLocks noChangeArrowheads="1"/>
          </p:cNvSpPr>
          <p:nvPr/>
        </p:nvSpPr>
        <p:spPr bwMode="auto">
          <a:xfrm>
            <a:off x="5486400" y="2135747"/>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latin typeface="Courier"/>
              </a:rPr>
              <a:t>f=filter</a:t>
            </a:r>
          </a:p>
        </p:txBody>
      </p:sp>
      <p:sp>
        <p:nvSpPr>
          <p:cNvPr id="7" name="TextBox 6"/>
          <p:cNvSpPr txBox="1">
            <a:spLocks noChangeArrowheads="1"/>
          </p:cNvSpPr>
          <p:nvPr/>
        </p:nvSpPr>
        <p:spPr bwMode="auto">
          <a:xfrm>
            <a:off x="3505200" y="2128373"/>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latin typeface="Courier"/>
              </a:rPr>
              <a:t>h=output</a:t>
            </a:r>
          </a:p>
        </p:txBody>
      </p:sp>
      <p:sp>
        <p:nvSpPr>
          <p:cNvPr id="8" name="TextBox 5"/>
          <p:cNvSpPr txBox="1">
            <a:spLocks noChangeArrowheads="1"/>
          </p:cNvSpPr>
          <p:nvPr/>
        </p:nvSpPr>
        <p:spPr bwMode="auto">
          <a:xfrm>
            <a:off x="7162801" y="3402760"/>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latin typeface="Courier"/>
              </a:rPr>
              <a:t>2d </a:t>
            </a:r>
            <a:r>
              <a:rPr lang="en-US" altLang="en-US" dirty="0" err="1">
                <a:solidFill>
                  <a:prstClr val="black"/>
                </a:solidFill>
                <a:latin typeface="Courier"/>
              </a:rPr>
              <a:t>coords</a:t>
            </a:r>
            <a:r>
              <a:rPr lang="en-US" altLang="en-US" dirty="0">
                <a:solidFill>
                  <a:prstClr val="black"/>
                </a:solidFill>
                <a:latin typeface="Courier"/>
              </a:rPr>
              <a:t>=</a:t>
            </a:r>
            <a:r>
              <a:rPr lang="en-US" altLang="en-US" dirty="0" err="1">
                <a:solidFill>
                  <a:prstClr val="black"/>
                </a:solidFill>
                <a:latin typeface="Courier"/>
              </a:rPr>
              <a:t>m,n</a:t>
            </a:r>
            <a:endParaRPr lang="en-US" altLang="en-US" dirty="0">
              <a:solidFill>
                <a:prstClr val="black"/>
              </a:solidFill>
              <a:latin typeface="Courier"/>
            </a:endParaRPr>
          </a:p>
        </p:txBody>
      </p:sp>
      <p:sp>
        <p:nvSpPr>
          <p:cNvPr id="9" name="TextBox 5"/>
          <p:cNvSpPr txBox="1">
            <a:spLocks noChangeArrowheads="1"/>
          </p:cNvSpPr>
          <p:nvPr/>
        </p:nvSpPr>
        <p:spPr bwMode="auto">
          <a:xfrm>
            <a:off x="5022427" y="3389313"/>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dirty="0">
                <a:solidFill>
                  <a:prstClr val="black"/>
                </a:solidFill>
                <a:latin typeface="Courier"/>
              </a:rPr>
              <a:t>2d </a:t>
            </a:r>
            <a:r>
              <a:rPr lang="en-US" altLang="en-US" dirty="0" err="1">
                <a:solidFill>
                  <a:prstClr val="black"/>
                </a:solidFill>
                <a:latin typeface="Courier"/>
              </a:rPr>
              <a:t>coords</a:t>
            </a:r>
            <a:r>
              <a:rPr lang="en-US" altLang="en-US" dirty="0">
                <a:solidFill>
                  <a:prstClr val="black"/>
                </a:solidFill>
                <a:latin typeface="Courier"/>
              </a:rPr>
              <a:t>=</a:t>
            </a:r>
            <a:r>
              <a:rPr lang="en-US" altLang="en-US" dirty="0" err="1">
                <a:solidFill>
                  <a:prstClr val="black"/>
                </a:solidFill>
                <a:latin typeface="Courier"/>
              </a:rPr>
              <a:t>k,l</a:t>
            </a:r>
            <a:endParaRPr lang="en-US" altLang="en-US" dirty="0">
              <a:solidFill>
                <a:prstClr val="black"/>
              </a:solidFill>
              <a:latin typeface="Courier"/>
            </a:endParaRPr>
          </a:p>
        </p:txBody>
      </p:sp>
      <p:sp>
        <p:nvSpPr>
          <p:cNvPr id="20" name="TextBox 19"/>
          <p:cNvSpPr txBox="1"/>
          <p:nvPr/>
        </p:nvSpPr>
        <p:spPr>
          <a:xfrm>
            <a:off x="3509682" y="4114800"/>
            <a:ext cx="1447800" cy="1107996"/>
          </a:xfrm>
          <a:prstGeom prst="rect">
            <a:avLst/>
          </a:prstGeom>
          <a:noFill/>
        </p:spPr>
        <p:txBody>
          <a:bodyPr wrap="square" rtlCol="0">
            <a:spAutoFit/>
          </a:bodyPr>
          <a:lstStyle/>
          <a:p>
            <a:pPr fontAlgn="base">
              <a:spcBef>
                <a:spcPct val="0"/>
              </a:spcBef>
              <a:spcAft>
                <a:spcPct val="0"/>
              </a:spcAft>
            </a:pPr>
            <a:r>
              <a:rPr lang="en-US" sz="6600" dirty="0">
                <a:solidFill>
                  <a:prstClr val="black"/>
                </a:solidFill>
                <a:latin typeface="Arial" charset="0"/>
              </a:rPr>
              <a:t>[   ]</a:t>
            </a:r>
          </a:p>
        </p:txBody>
      </p:sp>
      <p:sp>
        <p:nvSpPr>
          <p:cNvPr id="22" name="TextBox 21"/>
          <p:cNvSpPr txBox="1"/>
          <p:nvPr/>
        </p:nvSpPr>
        <p:spPr>
          <a:xfrm>
            <a:off x="6942118" y="4114800"/>
            <a:ext cx="1447800" cy="1107996"/>
          </a:xfrm>
          <a:prstGeom prst="rect">
            <a:avLst/>
          </a:prstGeom>
          <a:noFill/>
        </p:spPr>
        <p:txBody>
          <a:bodyPr wrap="square" rtlCol="0">
            <a:spAutoFit/>
          </a:bodyPr>
          <a:lstStyle/>
          <a:p>
            <a:pPr fontAlgn="base">
              <a:spcBef>
                <a:spcPct val="0"/>
              </a:spcBef>
              <a:spcAft>
                <a:spcPct val="0"/>
              </a:spcAft>
            </a:pPr>
            <a:r>
              <a:rPr lang="en-US" sz="6600" dirty="0">
                <a:solidFill>
                  <a:prstClr val="black"/>
                </a:solidFill>
                <a:latin typeface="Arial" charset="0"/>
              </a:rPr>
              <a:t>[   ]</a:t>
            </a:r>
          </a:p>
        </p:txBody>
      </p:sp>
      <p:sp>
        <p:nvSpPr>
          <p:cNvPr id="23" name="TextBox 22"/>
          <p:cNvSpPr txBox="1"/>
          <p:nvPr/>
        </p:nvSpPr>
        <p:spPr>
          <a:xfrm>
            <a:off x="5715000" y="4255061"/>
            <a:ext cx="946300" cy="400110"/>
          </a:xfrm>
          <a:prstGeom prst="rect">
            <a:avLst/>
          </a:prstGeom>
          <a:noFill/>
        </p:spPr>
        <p:txBody>
          <a:bodyPr wrap="square" rtlCol="0">
            <a:spAutoFit/>
          </a:bodyPr>
          <a:lstStyle/>
          <a:p>
            <a:pPr fontAlgn="base">
              <a:spcBef>
                <a:spcPct val="0"/>
              </a:spcBef>
              <a:spcAft>
                <a:spcPct val="0"/>
              </a:spcAft>
            </a:pPr>
            <a:r>
              <a:rPr lang="en-US" sz="2000" dirty="0">
                <a:solidFill>
                  <a:prstClr val="black"/>
                </a:solidFill>
                <a:latin typeface="Arial" charset="0"/>
              </a:rPr>
              <a:t>[   ]</a:t>
            </a:r>
          </a:p>
        </p:txBody>
      </p:sp>
    </p:spTree>
    <p:extLst>
      <p:ext uri="{BB962C8B-B14F-4D97-AF65-F5344CB8AC3E}">
        <p14:creationId xmlns:p14="http://schemas.microsoft.com/office/powerpoint/2010/main" val="481935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4"/>
          <p:cNvGrpSpPr>
            <a:grpSpLocks/>
          </p:cNvGrpSpPr>
          <p:nvPr/>
        </p:nvGrpSpPr>
        <p:grpSpPr bwMode="auto">
          <a:xfrm>
            <a:off x="7010400" y="2514600"/>
            <a:ext cx="2274888" cy="1803400"/>
            <a:chOff x="3799" y="2064"/>
            <a:chExt cx="1433" cy="1136"/>
          </a:xfrm>
        </p:grpSpPr>
        <p:grpSp>
          <p:nvGrpSpPr>
            <p:cNvPr id="34822" name="Group 5"/>
            <p:cNvGrpSpPr>
              <a:grpSpLocks/>
            </p:cNvGrpSpPr>
            <p:nvPr/>
          </p:nvGrpSpPr>
          <p:grpSpPr bwMode="auto">
            <a:xfrm>
              <a:off x="4080" y="2064"/>
              <a:ext cx="1152" cy="1136"/>
              <a:chOff x="144" y="144"/>
              <a:chExt cx="1152" cy="1136"/>
            </a:xfrm>
          </p:grpSpPr>
          <p:sp>
            <p:nvSpPr>
              <p:cNvPr id="3482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2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2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2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2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2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3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3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3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3483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3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3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3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3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3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3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84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34823"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19" name="Text Box 24"/>
          <p:cNvSpPr txBox="1">
            <a:spLocks noChangeArrowheads="1"/>
          </p:cNvSpPr>
          <p:nvPr/>
        </p:nvSpPr>
        <p:spPr bwMode="auto">
          <a:xfrm>
            <a:off x="7691010" y="652145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600" dirty="0">
                <a:solidFill>
                  <a:prstClr val="white">
                    <a:lumMod val="50000"/>
                  </a:prstClr>
                </a:solidFill>
              </a:rPr>
              <a:t>Slide credit: David Lowe (UBC)</a:t>
            </a:r>
          </a:p>
        </p:txBody>
      </p:sp>
      <p:graphicFrame>
        <p:nvGraphicFramePr>
          <p:cNvPr id="34820" name="Object 26"/>
          <p:cNvGraphicFramePr>
            <a:graphicFrameLocks noChangeAspect="1"/>
          </p:cNvGraphicFramePr>
          <p:nvPr/>
        </p:nvGraphicFramePr>
        <p:xfrm>
          <a:off x="7878763" y="1752601"/>
          <a:ext cx="1090612" cy="563563"/>
        </p:xfrm>
        <a:graphic>
          <a:graphicData uri="http://schemas.openxmlformats.org/presentationml/2006/ole">
            <mc:AlternateContent xmlns:mc="http://schemas.openxmlformats.org/markup-compatibility/2006">
              <mc:Choice xmlns:v="urn:schemas-microsoft-com:vml" Requires="v">
                <p:oleObj spid="_x0000_s3074" name="Equation" r:id="rId5" imgW="393480" imgH="203040" progId="Equation.3">
                  <p:embed/>
                </p:oleObj>
              </mc:Choice>
              <mc:Fallback>
                <p:oleObj name="Equation" r:id="rId5" imgW="393480" imgH="203040" progId="Equation.3">
                  <p:embed/>
                  <p:pic>
                    <p:nvPicPr>
                      <p:cNvPr id="34820" name="Object 26"/>
                      <p:cNvPicPr>
                        <a:picLocks noChangeAspect="1" noChangeArrowheads="1"/>
                      </p:cNvPicPr>
                      <p:nvPr/>
                    </p:nvPicPr>
                    <p:blipFill>
                      <a:blip r:embed="rId6"/>
                      <a:srcRect/>
                      <a:stretch>
                        <a:fillRect/>
                      </a:stretch>
                    </p:blipFill>
                    <p:spPr bwMode="auto">
                      <a:xfrm>
                        <a:off x="7878763" y="1752601"/>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1981200" y="0"/>
            <a:ext cx="8229600" cy="1143000"/>
          </a:xfrm>
          <a:prstGeom prst="rect">
            <a:avLst/>
          </a:prstGeom>
          <a:noFill/>
        </p:spPr>
        <p:txBody>
          <a:bodyPr/>
          <a:lstStyle/>
          <a:p>
            <a:pPr fontAlgn="base">
              <a:spcBef>
                <a:spcPct val="0"/>
              </a:spcBef>
              <a:spcAft>
                <a:spcPct val="0"/>
              </a:spcAft>
              <a:defRPr/>
            </a:pPr>
            <a:r>
              <a:rPr lang="en-US" sz="3600" dirty="0">
                <a:solidFill>
                  <a:prstClr val="black"/>
                </a:solidFill>
                <a:latin typeface="Calibri"/>
                <a:cs typeface="Arial" panose="020B0604020202020204" pitchFamily="34" charset="0"/>
              </a:rPr>
              <a:t>Example: box f</a:t>
            </a:r>
            <a:r>
              <a:rPr lang="en-US" sz="3600" dirty="0" err="1">
                <a:solidFill>
                  <a:prstClr val="black"/>
                </a:solidFill>
                <a:latin typeface="Calibri"/>
                <a:cs typeface="Arial" panose="020B0604020202020204" pitchFamily="34" charset="0"/>
              </a:rPr>
              <a:t>ilter</a:t>
            </a:r>
            <a:endParaRPr lang="en-US" sz="3600" dirty="0">
              <a:solidFill>
                <a:prstClr val="black"/>
              </a:solidFill>
              <a:latin typeface="Calibri"/>
              <a:cs typeface="Arial" panose="020B0604020202020204" pitchFamily="34" charset="0"/>
            </a:endParaRPr>
          </a:p>
        </p:txBody>
      </p:sp>
    </p:spTree>
    <p:extLst>
      <p:ext uri="{BB962C8B-B14F-4D97-AF65-F5344CB8AC3E}">
        <p14:creationId xmlns:p14="http://schemas.microsoft.com/office/powerpoint/2010/main" val="415220542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123" name="Group 3"/>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1247" name="Group 127"/>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61371" name="Rectangle 251"/>
          <p:cNvSpPr>
            <a:spLocks noChangeArrowheads="1"/>
          </p:cNvSpPr>
          <p:nvPr/>
        </p:nvSpPr>
        <p:spPr bwMode="auto">
          <a:xfrm>
            <a:off x="6629401" y="2590800"/>
            <a:ext cx="365125"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1500" name="Group 380"/>
          <p:cNvGraphicFramePr>
            <a:graphicFrameLocks noGrp="1"/>
          </p:cNvGraphicFramePr>
          <p:nvPr>
            <p:extLst>
              <p:ext uri="{D42A27DB-BD31-4B8C-83A1-F6EECF244321}">
                <p14:modId xmlns:p14="http://schemas.microsoft.com/office/powerpoint/2010/main" val="288702363"/>
              </p:ext>
            </p:extLst>
          </p:nvPr>
        </p:nvGraphicFramePr>
        <p:xfrm>
          <a:off x="2235200" y="2287589"/>
          <a:ext cx="3556000" cy="342990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698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261495" name="Rectangle 375"/>
          <p:cNvSpPr>
            <a:spLocks noChangeArrowheads="1"/>
          </p:cNvSpPr>
          <p:nvPr/>
        </p:nvSpPr>
        <p:spPr bwMode="auto">
          <a:xfrm>
            <a:off x="2209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36213"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sp>
        <p:nvSpPr>
          <p:cNvPr id="261499" name="Rectangle 379"/>
          <p:cNvSpPr>
            <a:spLocks noChangeArrowheads="1"/>
          </p:cNvSpPr>
          <p:nvPr/>
        </p:nvSpPr>
        <p:spPr bwMode="auto">
          <a:xfrm>
            <a:off x="6705600" y="2667000"/>
            <a:ext cx="152400" cy="228600"/>
          </a:xfrm>
          <a:prstGeom prst="rect">
            <a:avLst/>
          </a:prstGeom>
          <a:solidFill>
            <a:schemeClr val="bg1"/>
          </a:solidFill>
          <a:ln>
            <a:noFill/>
          </a:ln>
          <a:extLst>
            <a:ext uri="{91240B29-F687-4F45-9708-019B960494DF}">
              <a14:hiddenLine xmlns:a14="http://schemas.microsoft.com/office/drawing/2010/main" w="635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36216" name="Object 3"/>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4098" name="Equation" r:id="rId5" imgW="330057" imgH="203112" progId="Equation.3">
                  <p:embed/>
                </p:oleObj>
              </mc:Choice>
              <mc:Fallback>
                <p:oleObj name="Equation" r:id="rId5" imgW="330057" imgH="203112" progId="Equation.3">
                  <p:embed/>
                  <p:pic>
                    <p:nvPicPr>
                      <p:cNvPr id="36216"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217" name="Object 4"/>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4099" name="Equation" r:id="rId7" imgW="317160" imgH="203040" progId="Equation.3">
                  <p:embed/>
                </p:oleObj>
              </mc:Choice>
              <mc:Fallback>
                <p:oleObj name="Equation" r:id="rId7" imgW="317160" imgH="203040" progId="Equation.3">
                  <p:embed/>
                  <p:pic>
                    <p:nvPicPr>
                      <p:cNvPr id="36217" name="Object 4"/>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Rectangle 16"/>
          <p:cNvSpPr txBox="1">
            <a:spLocks noChangeArrowheads="1"/>
          </p:cNvSpPr>
          <p:nvPr/>
        </p:nvSpPr>
        <p:spPr>
          <a:xfrm>
            <a:off x="1981200" y="0"/>
            <a:ext cx="8229600" cy="1143000"/>
          </a:xfrm>
          <a:prstGeom prst="rect">
            <a:avLst/>
          </a:prstGeom>
          <a:noFill/>
        </p:spPr>
        <p:txBody>
          <a:bodyPr/>
          <a:lstStyle/>
          <a:p>
            <a:pPr fontAlgn="base">
              <a:spcBef>
                <a:spcPct val="0"/>
              </a:spcBef>
              <a:spcAft>
                <a:spcPct val="0"/>
              </a:spcAft>
              <a:defRPr/>
            </a:pPr>
            <a:r>
              <a:rPr lang="en-US" sz="3600" dirty="0">
                <a:solidFill>
                  <a:prstClr val="black"/>
                </a:solidFill>
                <a:latin typeface="Calibri"/>
                <a:cs typeface="Arial" panose="020B0604020202020204" pitchFamily="34" charset="0"/>
              </a:rPr>
              <a:t>Image filtering</a:t>
            </a:r>
          </a:p>
        </p:txBody>
      </p:sp>
      <p:grpSp>
        <p:nvGrpSpPr>
          <p:cNvPr id="36219" name="Group 4"/>
          <p:cNvGrpSpPr>
            <a:grpSpLocks noChangeAspect="1"/>
          </p:cNvGrpSpPr>
          <p:nvPr/>
        </p:nvGrpSpPr>
        <p:grpSpPr bwMode="auto">
          <a:xfrm>
            <a:off x="9067800" y="304800"/>
            <a:ext cx="1143000" cy="973138"/>
            <a:chOff x="3799" y="2064"/>
            <a:chExt cx="1433" cy="1136"/>
          </a:xfrm>
        </p:grpSpPr>
        <p:grpSp>
          <p:nvGrpSpPr>
            <p:cNvPr id="36221" name="Group 5"/>
            <p:cNvGrpSpPr>
              <a:grpSpLocks/>
            </p:cNvGrpSpPr>
            <p:nvPr/>
          </p:nvGrpSpPr>
          <p:grpSpPr bwMode="auto">
            <a:xfrm>
              <a:off x="4080" y="2064"/>
              <a:ext cx="1152" cy="1136"/>
              <a:chOff x="144" y="144"/>
              <a:chExt cx="1152" cy="1136"/>
            </a:xfrm>
          </p:grpSpPr>
          <p:sp>
            <p:nvSpPr>
              <p:cNvPr id="36223"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24"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25"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26"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27"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28"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29"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30"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31"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6232"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3"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4"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5"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6"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7"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8"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239"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36222"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6220"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4100" name="Equation" r:id="rId10" imgW="393480" imgH="203040" progId="Equation.3">
                  <p:embed/>
                </p:oleObj>
              </mc:Choice>
              <mc:Fallback>
                <p:oleObj name="Equation" r:id="rId10" imgW="393480" imgH="203040" progId="Equation.3">
                  <p:embed/>
                  <p:pic>
                    <p:nvPicPr>
                      <p:cNvPr id="36220"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4101"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2">
            <a:extLst>
              <a:ext uri="{FF2B5EF4-FFF2-40B4-BE49-F238E27FC236}">
                <a16:creationId xmlns:a16="http://schemas.microsoft.com/office/drawing/2014/main" id="{445D03A6-9FBF-43AA-A882-D01F314BA75E}"/>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2104199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4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137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2614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371" grpId="0" animBg="1"/>
      <p:bldP spid="261495" grpId="0" animBg="1"/>
      <p:bldP spid="26149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3171" name="Group 3"/>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3295" name="Group 127"/>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7112" name="Rectangle 251"/>
          <p:cNvSpPr>
            <a:spLocks noChangeArrowheads="1"/>
          </p:cNvSpPr>
          <p:nvPr/>
        </p:nvSpPr>
        <p:spPr bwMode="auto">
          <a:xfrm>
            <a:off x="6934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3420" name="Group 252"/>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7236" name="Rectangle 375"/>
          <p:cNvSpPr>
            <a:spLocks noChangeArrowheads="1"/>
          </p:cNvSpPr>
          <p:nvPr/>
        </p:nvSpPr>
        <p:spPr bwMode="auto">
          <a:xfrm>
            <a:off x="2590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37237"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5122" name="Equation" r:id="rId5" imgW="330057" imgH="203112" progId="Equation.3">
                  <p:embed/>
                </p:oleObj>
              </mc:Choice>
              <mc:Fallback>
                <p:oleObj name="Equation" r:id="rId5" imgW="330057" imgH="203112" progId="Equation.3">
                  <p:embed/>
                  <p:pic>
                    <p:nvPicPr>
                      <p:cNvPr id="37237"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238"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5123" name="Equation" r:id="rId7" imgW="317160" imgH="203040" progId="Equation.3">
                  <p:embed/>
                </p:oleObj>
              </mc:Choice>
              <mc:Fallback>
                <p:oleObj name="Equation" r:id="rId7" imgW="317160" imgH="203040" progId="Equation.3">
                  <p:embed/>
                  <p:pic>
                    <p:nvPicPr>
                      <p:cNvPr id="37238"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239"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37240" name="Group 4"/>
          <p:cNvGrpSpPr>
            <a:grpSpLocks noChangeAspect="1"/>
          </p:cNvGrpSpPr>
          <p:nvPr/>
        </p:nvGrpSpPr>
        <p:grpSpPr bwMode="auto">
          <a:xfrm>
            <a:off x="9067800" y="304800"/>
            <a:ext cx="1143000" cy="973138"/>
            <a:chOff x="3799" y="2064"/>
            <a:chExt cx="1433" cy="1136"/>
          </a:xfrm>
        </p:grpSpPr>
        <p:grpSp>
          <p:nvGrpSpPr>
            <p:cNvPr id="37244" name="Group 5"/>
            <p:cNvGrpSpPr>
              <a:grpSpLocks/>
            </p:cNvGrpSpPr>
            <p:nvPr/>
          </p:nvGrpSpPr>
          <p:grpSpPr bwMode="auto">
            <a:xfrm>
              <a:off x="4080" y="2064"/>
              <a:ext cx="1152" cy="1136"/>
              <a:chOff x="144" y="144"/>
              <a:chExt cx="1152" cy="1136"/>
            </a:xfrm>
          </p:grpSpPr>
          <p:sp>
            <p:nvSpPr>
              <p:cNvPr id="37246"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47"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48"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49"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50"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51"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52"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53"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54"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7255"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56"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57"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58"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59"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60"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61"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262"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37245"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7241"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5124" name="Equation" r:id="rId10" imgW="393480" imgH="203040" progId="Equation.3">
                  <p:embed/>
                </p:oleObj>
              </mc:Choice>
              <mc:Fallback>
                <p:oleObj name="Equation" r:id="rId10" imgW="393480" imgH="203040" progId="Equation.3">
                  <p:embed/>
                  <p:pic>
                    <p:nvPicPr>
                      <p:cNvPr id="37241"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242"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5125"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 name="Picture 3">
            <a:extLst>
              <a:ext uri="{FF2B5EF4-FFF2-40B4-BE49-F238E27FC236}">
                <a16:creationId xmlns:a16="http://schemas.microsoft.com/office/drawing/2014/main" id="{65272703-5073-4D21-A640-9A9B1ED4F841}"/>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1875939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5219" name="Group 3"/>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5343" name="Group 127"/>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8136" name="Rectangle 251"/>
          <p:cNvSpPr>
            <a:spLocks noChangeArrowheads="1"/>
          </p:cNvSpPr>
          <p:nvPr/>
        </p:nvSpPr>
        <p:spPr bwMode="auto">
          <a:xfrm>
            <a:off x="7315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5468" name="Group 252"/>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8260" name="Rectangle 375"/>
          <p:cNvSpPr>
            <a:spLocks noChangeArrowheads="1"/>
          </p:cNvSpPr>
          <p:nvPr/>
        </p:nvSpPr>
        <p:spPr bwMode="auto">
          <a:xfrm>
            <a:off x="2971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38261"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6146" name="Equation" r:id="rId5" imgW="330057" imgH="203112" progId="Equation.3">
                  <p:embed/>
                </p:oleObj>
              </mc:Choice>
              <mc:Fallback>
                <p:oleObj name="Equation" r:id="rId5" imgW="330057" imgH="203112" progId="Equation.3">
                  <p:embed/>
                  <p:pic>
                    <p:nvPicPr>
                      <p:cNvPr id="38261"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262"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6147" name="Equation" r:id="rId7" imgW="317160" imgH="203040" progId="Equation.3">
                  <p:embed/>
                </p:oleObj>
              </mc:Choice>
              <mc:Fallback>
                <p:oleObj name="Equation" r:id="rId7" imgW="317160" imgH="203040" progId="Equation.3">
                  <p:embed/>
                  <p:pic>
                    <p:nvPicPr>
                      <p:cNvPr id="38262"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63"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38264" name="Group 4"/>
          <p:cNvGrpSpPr>
            <a:grpSpLocks noChangeAspect="1"/>
          </p:cNvGrpSpPr>
          <p:nvPr/>
        </p:nvGrpSpPr>
        <p:grpSpPr bwMode="auto">
          <a:xfrm>
            <a:off x="9067800" y="304800"/>
            <a:ext cx="1143000" cy="973138"/>
            <a:chOff x="3799" y="2064"/>
            <a:chExt cx="1433" cy="1136"/>
          </a:xfrm>
        </p:grpSpPr>
        <p:grpSp>
          <p:nvGrpSpPr>
            <p:cNvPr id="38268" name="Group 5"/>
            <p:cNvGrpSpPr>
              <a:grpSpLocks/>
            </p:cNvGrpSpPr>
            <p:nvPr/>
          </p:nvGrpSpPr>
          <p:grpSpPr bwMode="auto">
            <a:xfrm>
              <a:off x="4080" y="2064"/>
              <a:ext cx="1152" cy="1136"/>
              <a:chOff x="144" y="144"/>
              <a:chExt cx="1152" cy="1136"/>
            </a:xfrm>
          </p:grpSpPr>
          <p:sp>
            <p:nvSpPr>
              <p:cNvPr id="3827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827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28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3826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8265"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6148" name="Equation" r:id="rId10" imgW="393480" imgH="203040" progId="Equation.3">
                  <p:embed/>
                </p:oleObj>
              </mc:Choice>
              <mc:Fallback>
                <p:oleObj name="Equation" r:id="rId10" imgW="393480" imgH="203040" progId="Equation.3">
                  <p:embed/>
                  <p:pic>
                    <p:nvPicPr>
                      <p:cNvPr id="38265"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66"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6149"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D9F741A2-11D4-4906-9E55-1C759DB91FA4}"/>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2465917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7267" name="Group 3"/>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7391" name="Group 127"/>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9160" name="Rectangle 251"/>
          <p:cNvSpPr>
            <a:spLocks noChangeArrowheads="1"/>
          </p:cNvSpPr>
          <p:nvPr/>
        </p:nvSpPr>
        <p:spPr bwMode="auto">
          <a:xfrm>
            <a:off x="7696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7516" name="Group 252"/>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9284" name="Rectangle 375"/>
          <p:cNvSpPr>
            <a:spLocks noChangeArrowheads="1"/>
          </p:cNvSpPr>
          <p:nvPr/>
        </p:nvSpPr>
        <p:spPr bwMode="auto">
          <a:xfrm>
            <a:off x="32766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39285"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7170" name="Equation" r:id="rId5" imgW="330057" imgH="203112" progId="Equation.3">
                  <p:embed/>
                </p:oleObj>
              </mc:Choice>
              <mc:Fallback>
                <p:oleObj name="Equation" r:id="rId5" imgW="330057" imgH="203112" progId="Equation.3">
                  <p:embed/>
                  <p:pic>
                    <p:nvPicPr>
                      <p:cNvPr id="39285"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286"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7171" name="Equation" r:id="rId7" imgW="317160" imgH="203040" progId="Equation.3">
                  <p:embed/>
                </p:oleObj>
              </mc:Choice>
              <mc:Fallback>
                <p:oleObj name="Equation" r:id="rId7" imgW="317160" imgH="203040" progId="Equation.3">
                  <p:embed/>
                  <p:pic>
                    <p:nvPicPr>
                      <p:cNvPr id="39286"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287"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39288" name="Group 4"/>
          <p:cNvGrpSpPr>
            <a:grpSpLocks noChangeAspect="1"/>
          </p:cNvGrpSpPr>
          <p:nvPr/>
        </p:nvGrpSpPr>
        <p:grpSpPr bwMode="auto">
          <a:xfrm>
            <a:off x="9067800" y="304800"/>
            <a:ext cx="1143000" cy="973138"/>
            <a:chOff x="3799" y="2064"/>
            <a:chExt cx="1433" cy="1136"/>
          </a:xfrm>
        </p:grpSpPr>
        <p:grpSp>
          <p:nvGrpSpPr>
            <p:cNvPr id="39292" name="Group 5"/>
            <p:cNvGrpSpPr>
              <a:grpSpLocks/>
            </p:cNvGrpSpPr>
            <p:nvPr/>
          </p:nvGrpSpPr>
          <p:grpSpPr bwMode="auto">
            <a:xfrm>
              <a:off x="4080" y="2064"/>
              <a:ext cx="1152" cy="1136"/>
              <a:chOff x="144" y="144"/>
              <a:chExt cx="1152" cy="1136"/>
            </a:xfrm>
          </p:grpSpPr>
          <p:sp>
            <p:nvSpPr>
              <p:cNvPr id="3929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29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29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29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29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29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30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30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30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3930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0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0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0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0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0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0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31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3929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9289"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7172" name="Equation" r:id="rId10" imgW="393480" imgH="203040" progId="Equation.3">
                  <p:embed/>
                </p:oleObj>
              </mc:Choice>
              <mc:Fallback>
                <p:oleObj name="Equation" r:id="rId10" imgW="393480" imgH="203040" progId="Equation.3">
                  <p:embed/>
                  <p:pic>
                    <p:nvPicPr>
                      <p:cNvPr id="39289"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290"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7173"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00C7B92D-ED9F-41E2-A3C3-ED937605929D}"/>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3813828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061" name="Rectangle 127"/>
          <p:cNvSpPr>
            <a:spLocks noChangeArrowheads="1"/>
          </p:cNvSpPr>
          <p:nvPr/>
        </p:nvSpPr>
        <p:spPr bwMode="auto">
          <a:xfrm>
            <a:off x="80010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9440" name="Group 128"/>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0185" name="Rectangle 252"/>
          <p:cNvSpPr>
            <a:spLocks noChangeArrowheads="1"/>
          </p:cNvSpPr>
          <p:nvPr/>
        </p:nvSpPr>
        <p:spPr bwMode="auto">
          <a:xfrm>
            <a:off x="36576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40186"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8194" name="Equation" r:id="rId5" imgW="330057" imgH="203112" progId="Equation.3">
                  <p:embed/>
                </p:oleObj>
              </mc:Choice>
              <mc:Fallback>
                <p:oleObj name="Equation" r:id="rId5" imgW="330057" imgH="203112" progId="Equation.3">
                  <p:embed/>
                  <p:pic>
                    <p:nvPicPr>
                      <p:cNvPr id="40186"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187"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8195" name="Equation" r:id="rId7" imgW="317160" imgH="203040" progId="Equation.3">
                  <p:embed/>
                </p:oleObj>
              </mc:Choice>
              <mc:Fallback>
                <p:oleObj name="Equation" r:id="rId7" imgW="317160" imgH="203040" progId="Equation.3">
                  <p:embed/>
                  <p:pic>
                    <p:nvPicPr>
                      <p:cNvPr id="40187"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88"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40189" name="Group 4"/>
          <p:cNvGrpSpPr>
            <a:grpSpLocks noChangeAspect="1"/>
          </p:cNvGrpSpPr>
          <p:nvPr/>
        </p:nvGrpSpPr>
        <p:grpSpPr bwMode="auto">
          <a:xfrm>
            <a:off x="9067800" y="304800"/>
            <a:ext cx="1143000" cy="973138"/>
            <a:chOff x="3799" y="2064"/>
            <a:chExt cx="1433" cy="1136"/>
          </a:xfrm>
        </p:grpSpPr>
        <p:grpSp>
          <p:nvGrpSpPr>
            <p:cNvPr id="40193" name="Group 5"/>
            <p:cNvGrpSpPr>
              <a:grpSpLocks/>
            </p:cNvGrpSpPr>
            <p:nvPr/>
          </p:nvGrpSpPr>
          <p:grpSpPr bwMode="auto">
            <a:xfrm>
              <a:off x="4080" y="2064"/>
              <a:ext cx="1152" cy="1136"/>
              <a:chOff x="144" y="144"/>
              <a:chExt cx="1152" cy="1136"/>
            </a:xfrm>
          </p:grpSpPr>
          <p:sp>
            <p:nvSpPr>
              <p:cNvPr id="4019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19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19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19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19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20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20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20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20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020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0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0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0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0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0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1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21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0194"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0190"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8196" name="Equation" r:id="rId10" imgW="393480" imgH="203040" progId="Equation.3">
                  <p:embed/>
                </p:oleObj>
              </mc:Choice>
              <mc:Fallback>
                <p:oleObj name="Equation" r:id="rId10" imgW="393480" imgH="203040" progId="Equation.3">
                  <p:embed/>
                  <p:pic>
                    <p:nvPicPr>
                      <p:cNvPr id="40190"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91"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graphicFrame>
        <p:nvGraphicFramePr>
          <p:cNvPr id="32"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8197" name="Equation" r:id="rId12" imgW="2044440" imgH="355320" progId="Equation.3">
                  <p:embed/>
                </p:oleObj>
              </mc:Choice>
              <mc:Fallback>
                <p:oleObj name="Equation" r:id="rId12" imgW="2044440" imgH="355320" progId="Equation.3">
                  <p:embed/>
                  <p:pic>
                    <p:nvPicPr>
                      <p:cNvPr id="32"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4554CD66-9297-4EC1-AC93-818A45E0F583}"/>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3475243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1085" name="Rectangle 127"/>
          <p:cNvSpPr>
            <a:spLocks noChangeArrowheads="1"/>
          </p:cNvSpPr>
          <p:nvPr/>
        </p:nvSpPr>
        <p:spPr bwMode="auto">
          <a:xfrm>
            <a:off x="7696200" y="43434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9440" name="Group 128"/>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1209" name="Rectangle 252"/>
          <p:cNvSpPr>
            <a:spLocks noChangeArrowheads="1"/>
          </p:cNvSpPr>
          <p:nvPr/>
        </p:nvSpPr>
        <p:spPr bwMode="auto">
          <a:xfrm>
            <a:off x="3336925" y="40259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41210"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9218" name="Equation" r:id="rId5" imgW="330057" imgH="203112" progId="Equation.3">
                  <p:embed/>
                </p:oleObj>
              </mc:Choice>
              <mc:Fallback>
                <p:oleObj name="Equation" r:id="rId5" imgW="330057" imgH="203112" progId="Equation.3">
                  <p:embed/>
                  <p:pic>
                    <p:nvPicPr>
                      <p:cNvPr id="41210"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211"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9219" name="Equation" r:id="rId7" imgW="317160" imgH="203040" progId="Equation.3">
                  <p:embed/>
                </p:oleObj>
              </mc:Choice>
              <mc:Fallback>
                <p:oleObj name="Equation" r:id="rId7" imgW="317160" imgH="203040" progId="Equation.3">
                  <p:embed/>
                  <p:pic>
                    <p:nvPicPr>
                      <p:cNvPr id="41211"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2"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41213" name="Group 4"/>
          <p:cNvGrpSpPr>
            <a:grpSpLocks noChangeAspect="1"/>
          </p:cNvGrpSpPr>
          <p:nvPr/>
        </p:nvGrpSpPr>
        <p:grpSpPr bwMode="auto">
          <a:xfrm>
            <a:off x="9067800" y="304800"/>
            <a:ext cx="1143000" cy="973138"/>
            <a:chOff x="3799" y="2064"/>
            <a:chExt cx="1433" cy="1136"/>
          </a:xfrm>
        </p:grpSpPr>
        <p:grpSp>
          <p:nvGrpSpPr>
            <p:cNvPr id="41218" name="Group 5"/>
            <p:cNvGrpSpPr>
              <a:grpSpLocks/>
            </p:cNvGrpSpPr>
            <p:nvPr/>
          </p:nvGrpSpPr>
          <p:grpSpPr bwMode="auto">
            <a:xfrm>
              <a:off x="4080" y="2064"/>
              <a:ext cx="1152" cy="1136"/>
              <a:chOff x="144" y="144"/>
              <a:chExt cx="1152" cy="1136"/>
            </a:xfrm>
          </p:grpSpPr>
          <p:sp>
            <p:nvSpPr>
              <p:cNvPr id="4122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121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1214"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9220" name="Equation" r:id="rId10" imgW="393480" imgH="203040" progId="Equation.3">
                  <p:embed/>
                </p:oleObj>
              </mc:Choice>
              <mc:Fallback>
                <p:oleObj name="Equation" r:id="rId10" imgW="393480" imgH="203040" progId="Equation.3">
                  <p:embed/>
                  <p:pic>
                    <p:nvPicPr>
                      <p:cNvPr id="41214"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5"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sp>
        <p:nvSpPr>
          <p:cNvPr id="41216" name="TextBox 31"/>
          <p:cNvSpPr txBox="1">
            <a:spLocks noChangeArrowheads="1"/>
          </p:cNvSpPr>
          <p:nvPr/>
        </p:nvSpPr>
        <p:spPr bwMode="auto">
          <a:xfrm>
            <a:off x="7740650" y="4351339"/>
            <a:ext cx="32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a:solidFill>
                  <a:prstClr val="black"/>
                </a:solidFill>
              </a:rPr>
              <a:t>?</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9221"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19AC8EE5-5016-4446-88A4-30647491C58E}"/>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1221250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2109" name="Rectangle 127"/>
          <p:cNvSpPr>
            <a:spLocks noChangeArrowheads="1"/>
          </p:cNvSpPr>
          <p:nvPr/>
        </p:nvSpPr>
        <p:spPr bwMode="auto">
          <a:xfrm>
            <a:off x="8382000" y="36576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9440" name="Group 128"/>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4038600" y="33528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42234"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10242" name="Equation" r:id="rId5" imgW="330057" imgH="203112" progId="Equation.3">
                  <p:embed/>
                </p:oleObj>
              </mc:Choice>
              <mc:Fallback>
                <p:oleObj name="Equation" r:id="rId5" imgW="330057" imgH="203112" progId="Equation.3">
                  <p:embed/>
                  <p:pic>
                    <p:nvPicPr>
                      <p:cNvPr id="42234"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10243" name="Equation" r:id="rId7" imgW="317160" imgH="203040" progId="Equation.3">
                  <p:embed/>
                </p:oleObj>
              </mc:Choice>
              <mc:Fallback>
                <p:oleObj name="Equation" r:id="rId7" imgW="317160" imgH="203040" progId="Equation.3">
                  <p:embed/>
                  <p:pic>
                    <p:nvPicPr>
                      <p:cNvPr id="42235"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42237" name="Group 4"/>
          <p:cNvGrpSpPr>
            <a:grpSpLocks noChangeAspect="1"/>
          </p:cNvGrpSpPr>
          <p:nvPr/>
        </p:nvGrpSpPr>
        <p:grpSpPr bwMode="auto">
          <a:xfrm>
            <a:off x="9067800" y="304800"/>
            <a:ext cx="1143000" cy="973138"/>
            <a:chOff x="3799" y="2064"/>
            <a:chExt cx="1433" cy="1136"/>
          </a:xfrm>
        </p:grpSpPr>
        <p:grpSp>
          <p:nvGrpSpPr>
            <p:cNvPr id="42242" name="Group 5"/>
            <p:cNvGrpSpPr>
              <a:grpSpLocks/>
            </p:cNvGrpSpPr>
            <p:nvPr/>
          </p:nvGrpSpPr>
          <p:grpSpPr bwMode="auto">
            <a:xfrm>
              <a:off x="4080" y="2064"/>
              <a:ext cx="1152" cy="1136"/>
              <a:chOff x="144" y="144"/>
              <a:chExt cx="1152" cy="1136"/>
            </a:xfrm>
          </p:grpSpPr>
          <p:sp>
            <p:nvSpPr>
              <p:cNvPr id="4224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6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224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238"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10244" name="Equation" r:id="rId10" imgW="393480" imgH="203040" progId="Equation.3">
                  <p:embed/>
                </p:oleObj>
              </mc:Choice>
              <mc:Fallback>
                <p:oleObj name="Equation" r:id="rId10" imgW="393480" imgH="203040" progId="Equation.3">
                  <p:embed/>
                  <p:pic>
                    <p:nvPicPr>
                      <p:cNvPr id="42238"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9"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sp>
        <p:nvSpPr>
          <p:cNvPr id="42240" name="TextBox 31"/>
          <p:cNvSpPr txBox="1">
            <a:spLocks noChangeArrowheads="1"/>
          </p:cNvSpPr>
          <p:nvPr/>
        </p:nvSpPr>
        <p:spPr bwMode="auto">
          <a:xfrm>
            <a:off x="8382000" y="3657600"/>
            <a:ext cx="325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a:solidFill>
                  <a:prstClr val="black"/>
                </a:solidFill>
              </a:rPr>
              <a:t>?</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10245"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3B93EEB8-BC15-44DA-81C5-3C3192096F93}"/>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138384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3" name="Group 3"/>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graphicFrame>
        <p:nvGraphicFramePr>
          <p:cNvPr id="271488" name="Group 128"/>
          <p:cNvGraphicFramePr>
            <a:graphicFrameLocks noGrp="1"/>
          </p:cNvGraphicFramePr>
          <p:nvPr>
            <p:ph idx="1"/>
          </p:nvPr>
        </p:nvGraphicFramePr>
        <p:xfrm>
          <a:off x="6248400" y="2286000"/>
          <a:ext cx="3581400" cy="3429000"/>
        </p:xfrm>
        <a:graphic>
          <a:graphicData uri="http://schemas.openxmlformats.org/drawingml/2006/table">
            <a:tbl>
              <a:tblPr/>
              <a:tblGrid>
                <a:gridCol w="357188">
                  <a:extLst>
                    <a:ext uri="{9D8B030D-6E8A-4147-A177-3AD203B41FA5}">
                      <a16:colId xmlns:a16="http://schemas.microsoft.com/office/drawing/2014/main" val="20000"/>
                    </a:ext>
                  </a:extLst>
                </a:gridCol>
                <a:gridCol w="360362">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60363">
                  <a:extLst>
                    <a:ext uri="{9D8B030D-6E8A-4147-A177-3AD203B41FA5}">
                      <a16:colId xmlns:a16="http://schemas.microsoft.com/office/drawing/2014/main" val="20003"/>
                    </a:ext>
                  </a:extLst>
                </a:gridCol>
                <a:gridCol w="357187">
                  <a:extLst>
                    <a:ext uri="{9D8B030D-6E8A-4147-A177-3AD203B41FA5}">
                      <a16:colId xmlns:a16="http://schemas.microsoft.com/office/drawing/2014/main" val="20004"/>
                    </a:ext>
                  </a:extLst>
                </a:gridCol>
                <a:gridCol w="357188">
                  <a:extLst>
                    <a:ext uri="{9D8B030D-6E8A-4147-A177-3AD203B41FA5}">
                      <a16:colId xmlns:a16="http://schemas.microsoft.com/office/drawing/2014/main" val="20005"/>
                    </a:ext>
                  </a:extLst>
                </a:gridCol>
                <a:gridCol w="360362">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60363">
                  <a:extLst>
                    <a:ext uri="{9D8B030D-6E8A-4147-A177-3AD203B41FA5}">
                      <a16:colId xmlns:a16="http://schemas.microsoft.com/office/drawing/2014/main" val="20008"/>
                    </a:ext>
                  </a:extLst>
                </a:gridCol>
                <a:gridCol w="357187">
                  <a:extLst>
                    <a:ext uri="{9D8B030D-6E8A-4147-A177-3AD203B41FA5}">
                      <a16:colId xmlns:a16="http://schemas.microsoft.com/office/drawing/2014/main" val="20009"/>
                    </a:ext>
                  </a:extLst>
                </a:gridCol>
              </a:tblGrid>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43256"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11266" name="Equation" r:id="rId5" imgW="330057" imgH="203112" progId="Equation.3">
                  <p:embed/>
                </p:oleObj>
              </mc:Choice>
              <mc:Fallback>
                <p:oleObj name="Equation" r:id="rId5" imgW="330057" imgH="203112" progId="Equation.3">
                  <p:embed/>
                  <p:pic>
                    <p:nvPicPr>
                      <p:cNvPr id="43256"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257"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11267" name="Equation" r:id="rId7" imgW="317160" imgH="203040" progId="Equation.3">
                  <p:embed/>
                </p:oleObj>
              </mc:Choice>
              <mc:Fallback>
                <p:oleObj name="Equation" r:id="rId7" imgW="317160" imgH="203040" progId="Equation.3">
                  <p:embed/>
                  <p:pic>
                    <p:nvPicPr>
                      <p:cNvPr id="43257"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58"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Image filtering</a:t>
            </a:r>
          </a:p>
        </p:txBody>
      </p:sp>
      <p:grpSp>
        <p:nvGrpSpPr>
          <p:cNvPr id="43259" name="Group 4"/>
          <p:cNvGrpSpPr>
            <a:grpSpLocks/>
          </p:cNvGrpSpPr>
          <p:nvPr/>
        </p:nvGrpSpPr>
        <p:grpSpPr bwMode="auto">
          <a:xfrm>
            <a:off x="8001000" y="304800"/>
            <a:ext cx="685800" cy="584200"/>
            <a:chOff x="3799" y="2064"/>
            <a:chExt cx="1433" cy="1136"/>
          </a:xfrm>
        </p:grpSpPr>
        <p:grpSp>
          <p:nvGrpSpPr>
            <p:cNvPr id="43263" name="Group 5"/>
            <p:cNvGrpSpPr>
              <a:grpSpLocks/>
            </p:cNvGrpSpPr>
            <p:nvPr/>
          </p:nvGrpSpPr>
          <p:grpSpPr bwMode="auto">
            <a:xfrm>
              <a:off x="4080" y="2064"/>
              <a:ext cx="1152" cy="1136"/>
              <a:chOff x="144" y="144"/>
              <a:chExt cx="1152" cy="1136"/>
            </a:xfrm>
          </p:grpSpPr>
          <p:sp>
            <p:nvSpPr>
              <p:cNvPr id="4326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6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6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6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6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7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7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7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7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327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7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7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7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7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7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8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328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3264" name="Picture 23" descr="txp_fig"/>
            <p:cNvPicPr>
              <a:picLocks noChangeAspect="1" noChangeArrowheads="1"/>
            </p:cNvPicPr>
            <p:nvPr>
              <p:custDataLst>
                <p:tags r:id="rId2"/>
              </p:custDataLst>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3260" name="Object 26"/>
          <p:cNvGraphicFramePr>
            <a:graphicFrameLocks noChangeAspect="1"/>
          </p:cNvGraphicFramePr>
          <p:nvPr/>
        </p:nvGraphicFramePr>
        <p:xfrm>
          <a:off x="6811963" y="228601"/>
          <a:ext cx="1092200" cy="563563"/>
        </p:xfrm>
        <a:graphic>
          <a:graphicData uri="http://schemas.openxmlformats.org/presentationml/2006/ole">
            <mc:AlternateContent xmlns:mc="http://schemas.openxmlformats.org/markup-compatibility/2006">
              <mc:Choice xmlns:v="urn:schemas-microsoft-com:vml" Requires="v">
                <p:oleObj spid="_x0000_s11268" name="Equation" r:id="rId10" imgW="393480" imgH="203040" progId="Equation.3">
                  <p:embed/>
                </p:oleObj>
              </mc:Choice>
              <mc:Fallback>
                <p:oleObj name="Equation" r:id="rId10" imgW="393480" imgH="203040" progId="Equation.3">
                  <p:embed/>
                  <p:pic>
                    <p:nvPicPr>
                      <p:cNvPr id="43260" name="Object 26"/>
                      <p:cNvPicPr>
                        <a:picLocks noChangeAspect="1" noChangeArrowheads="1"/>
                      </p:cNvPicPr>
                      <p:nvPr/>
                    </p:nvPicPr>
                    <p:blipFill>
                      <a:blip r:embed="rId11"/>
                      <a:srcRect/>
                      <a:stretch>
                        <a:fillRect/>
                      </a:stretch>
                    </p:blipFill>
                    <p:spPr bwMode="auto">
                      <a:xfrm>
                        <a:off x="6811963" y="2286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61"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dirty="0">
                <a:solidFill>
                  <a:prstClr val="white">
                    <a:lumMod val="50000"/>
                  </a:prstClr>
                </a:solidFill>
              </a:rPr>
              <a:t>Credit: S. Seitz</a:t>
            </a:r>
          </a:p>
        </p:txBody>
      </p:sp>
      <p:graphicFrame>
        <p:nvGraphicFramePr>
          <p:cNvPr id="43262"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11269" name="Equation" r:id="rId12" imgW="2044440" imgH="355320" progId="Equation.3">
                  <p:embed/>
                </p:oleObj>
              </mc:Choice>
              <mc:Fallback>
                <p:oleObj name="Equation" r:id="rId12" imgW="2044440" imgH="355320" progId="Equation.3">
                  <p:embed/>
                  <p:pic>
                    <p:nvPicPr>
                      <p:cNvPr id="43262"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4862559B-1EA1-44B8-AA46-941DAED249AA}"/>
              </a:ext>
            </a:extLst>
          </p:cNvPr>
          <p:cNvPicPr>
            <a:picLocks noChangeAspect="1"/>
          </p:cNvPicPr>
          <p:nvPr/>
        </p:nvPicPr>
        <p:blipFill>
          <a:blip r:embed="rId14"/>
          <a:stretch>
            <a:fillRect/>
          </a:stretch>
        </p:blipFill>
        <p:spPr>
          <a:xfrm>
            <a:off x="8791251" y="5828649"/>
            <a:ext cx="1944793" cy="707197"/>
          </a:xfrm>
          <a:prstGeom prst="rect">
            <a:avLst/>
          </a:prstGeom>
        </p:spPr>
      </p:pic>
    </p:spTree>
    <p:extLst>
      <p:ext uri="{BB962C8B-B14F-4D97-AF65-F5344CB8AC3E}">
        <p14:creationId xmlns:p14="http://schemas.microsoft.com/office/powerpoint/2010/main" val="1290772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2057400" y="1981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800" dirty="0">
                <a:solidFill>
                  <a:prstClr val="black"/>
                </a:solidFill>
              </a:rPr>
              <a:t>What does it do?</a:t>
            </a:r>
          </a:p>
          <a:p>
            <a:pPr eaLnBrk="1" fontAlgn="base" hangingPunct="1">
              <a:spcBef>
                <a:spcPct val="20000"/>
              </a:spcBef>
              <a:spcAft>
                <a:spcPct val="0"/>
              </a:spcAft>
              <a:buFontTx/>
              <a:buChar char="•"/>
            </a:pPr>
            <a:r>
              <a:rPr lang="en-US" altLang="en-US" sz="2400" dirty="0">
                <a:solidFill>
                  <a:prstClr val="black"/>
                </a:solidFill>
              </a:rPr>
              <a:t>Replaces each pixel with an average of its neighborhood</a:t>
            </a:r>
            <a:endParaRPr lang="en-US" altLang="en-US" sz="2000" dirty="0">
              <a:solidFill>
                <a:prstClr val="black"/>
              </a:solidFill>
            </a:endParaRPr>
          </a:p>
          <a:p>
            <a:pPr eaLnBrk="1" fontAlgn="base" hangingPunct="1">
              <a:spcBef>
                <a:spcPct val="20000"/>
              </a:spcBef>
              <a:spcAft>
                <a:spcPct val="0"/>
              </a:spcAft>
              <a:buFontTx/>
              <a:buChar char="•"/>
            </a:pPr>
            <a:endParaRPr lang="en-US" altLang="en-US" sz="2000" dirty="0">
              <a:solidFill>
                <a:prstClr val="black"/>
              </a:solidFill>
            </a:endParaRPr>
          </a:p>
          <a:p>
            <a:pPr eaLnBrk="1" fontAlgn="base" hangingPunct="1">
              <a:spcBef>
                <a:spcPct val="20000"/>
              </a:spcBef>
              <a:spcAft>
                <a:spcPct val="0"/>
              </a:spcAft>
              <a:buFontTx/>
              <a:buChar char="•"/>
            </a:pPr>
            <a:r>
              <a:rPr lang="en-US" altLang="en-US" sz="2400" dirty="0">
                <a:solidFill>
                  <a:prstClr val="black"/>
                </a:solidFill>
              </a:rPr>
              <a:t>Achieve smoothing effect (remove sharp features)</a:t>
            </a:r>
          </a:p>
          <a:p>
            <a:pPr marL="0" indent="0" eaLnBrk="1" fontAlgn="base" hangingPunct="1">
              <a:spcBef>
                <a:spcPct val="20000"/>
              </a:spcBef>
              <a:spcAft>
                <a:spcPct val="0"/>
              </a:spcAft>
            </a:pPr>
            <a:endParaRPr lang="en-US" altLang="en-US" sz="2400" dirty="0">
              <a:solidFill>
                <a:prstClr val="black"/>
              </a:solidFill>
            </a:endParaRPr>
          </a:p>
        </p:txBody>
      </p:sp>
      <p:grpSp>
        <p:nvGrpSpPr>
          <p:cNvPr id="44035" name="Group 4"/>
          <p:cNvGrpSpPr>
            <a:grpSpLocks/>
          </p:cNvGrpSpPr>
          <p:nvPr/>
        </p:nvGrpSpPr>
        <p:grpSpPr bwMode="auto">
          <a:xfrm>
            <a:off x="7010400" y="2514600"/>
            <a:ext cx="2274888" cy="1803400"/>
            <a:chOff x="3799" y="2064"/>
            <a:chExt cx="1433" cy="1136"/>
          </a:xfrm>
        </p:grpSpPr>
        <p:grpSp>
          <p:nvGrpSpPr>
            <p:cNvPr id="44039" name="Group 5"/>
            <p:cNvGrpSpPr>
              <a:grpSpLocks/>
            </p:cNvGrpSpPr>
            <p:nvPr/>
          </p:nvGrpSpPr>
          <p:grpSpPr bwMode="auto">
            <a:xfrm>
              <a:off x="4080" y="2064"/>
              <a:ext cx="1152" cy="1136"/>
              <a:chOff x="144" y="144"/>
              <a:chExt cx="1152" cy="1136"/>
            </a:xfrm>
          </p:grpSpPr>
          <p:sp>
            <p:nvSpPr>
              <p:cNvPr id="440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4040"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6" name="Text Box 24"/>
          <p:cNvSpPr txBox="1">
            <a:spLocks noChangeArrowheads="1"/>
          </p:cNvSpPr>
          <p:nvPr/>
        </p:nvSpPr>
        <p:spPr bwMode="auto">
          <a:xfrm>
            <a:off x="7543801" y="640080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600">
                <a:solidFill>
                  <a:prstClr val="black"/>
                </a:solidFill>
              </a:rPr>
              <a:t>Slide credit: David Lowe (UBC)</a:t>
            </a:r>
          </a:p>
        </p:txBody>
      </p:sp>
      <p:graphicFrame>
        <p:nvGraphicFramePr>
          <p:cNvPr id="44037" name="Object 25"/>
          <p:cNvGraphicFramePr>
            <a:graphicFrameLocks noChangeAspect="1"/>
          </p:cNvGraphicFramePr>
          <p:nvPr/>
        </p:nvGraphicFramePr>
        <p:xfrm>
          <a:off x="7878763" y="1752601"/>
          <a:ext cx="1090612" cy="563563"/>
        </p:xfrm>
        <a:graphic>
          <a:graphicData uri="http://schemas.openxmlformats.org/presentationml/2006/ole">
            <mc:AlternateContent xmlns:mc="http://schemas.openxmlformats.org/markup-compatibility/2006">
              <mc:Choice xmlns:v="urn:schemas-microsoft-com:vml" Requires="v">
                <p:oleObj spid="_x0000_s12290" name="Equation" r:id="rId5" imgW="393480" imgH="203040" progId="Equation.3">
                  <p:embed/>
                </p:oleObj>
              </mc:Choice>
              <mc:Fallback>
                <p:oleObj name="Equation" r:id="rId5" imgW="393480" imgH="203040" progId="Equation.3">
                  <p:embed/>
                  <p:pic>
                    <p:nvPicPr>
                      <p:cNvPr id="44037" name="Object 25"/>
                      <p:cNvPicPr>
                        <a:picLocks noChangeAspect="1" noChangeArrowheads="1"/>
                      </p:cNvPicPr>
                      <p:nvPr/>
                    </p:nvPicPr>
                    <p:blipFill>
                      <a:blip r:embed="rId6"/>
                      <a:srcRect/>
                      <a:stretch>
                        <a:fillRect/>
                      </a:stretch>
                    </p:blipFill>
                    <p:spPr bwMode="auto">
                      <a:xfrm>
                        <a:off x="7878763" y="1752601"/>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1981200" y="0"/>
            <a:ext cx="8229600" cy="1143000"/>
          </a:xfrm>
          <a:prstGeom prst="rect">
            <a:avLst/>
          </a:prstGeom>
          <a:noFill/>
        </p:spPr>
        <p:txBody>
          <a:bodyPr/>
          <a:lstStyle/>
          <a:p>
            <a:pPr fontAlgn="base">
              <a:spcBef>
                <a:spcPct val="0"/>
              </a:spcBef>
              <a:spcAft>
                <a:spcPct val="0"/>
              </a:spcAft>
              <a:defRPr/>
            </a:pPr>
            <a:r>
              <a:rPr lang="en-US" sz="3600" dirty="0">
                <a:solidFill>
                  <a:prstClr val="black"/>
                </a:solidFill>
                <a:latin typeface="Calibri"/>
                <a:cs typeface="Arial" panose="020B0604020202020204" pitchFamily="34" charset="0"/>
              </a:rPr>
              <a:t>Box Filter</a:t>
            </a:r>
          </a:p>
        </p:txBody>
      </p:sp>
    </p:spTree>
    <p:extLst>
      <p:ext uri="{BB962C8B-B14F-4D97-AF65-F5344CB8AC3E}">
        <p14:creationId xmlns:p14="http://schemas.microsoft.com/office/powerpoint/2010/main" val="6676559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2057400" y="1981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800" dirty="0">
                <a:solidFill>
                  <a:prstClr val="black"/>
                </a:solidFill>
              </a:rPr>
              <a:t>What does it do?</a:t>
            </a:r>
          </a:p>
          <a:p>
            <a:pPr eaLnBrk="1" fontAlgn="base" hangingPunct="1">
              <a:spcBef>
                <a:spcPct val="20000"/>
              </a:spcBef>
              <a:spcAft>
                <a:spcPct val="0"/>
              </a:spcAft>
              <a:buFontTx/>
              <a:buChar char="•"/>
            </a:pPr>
            <a:r>
              <a:rPr lang="en-US" altLang="en-US" sz="2400" dirty="0">
                <a:solidFill>
                  <a:prstClr val="black"/>
                </a:solidFill>
              </a:rPr>
              <a:t>Replaces each pixel with an average of its neighborhood</a:t>
            </a:r>
            <a:endParaRPr lang="en-US" altLang="en-US" sz="2000" dirty="0">
              <a:solidFill>
                <a:prstClr val="black"/>
              </a:solidFill>
            </a:endParaRPr>
          </a:p>
          <a:p>
            <a:pPr eaLnBrk="1" fontAlgn="base" hangingPunct="1">
              <a:spcBef>
                <a:spcPct val="20000"/>
              </a:spcBef>
              <a:spcAft>
                <a:spcPct val="0"/>
              </a:spcAft>
              <a:buFontTx/>
              <a:buChar char="•"/>
            </a:pPr>
            <a:endParaRPr lang="en-US" altLang="en-US" sz="2000" dirty="0">
              <a:solidFill>
                <a:prstClr val="black"/>
              </a:solidFill>
            </a:endParaRPr>
          </a:p>
          <a:p>
            <a:pPr eaLnBrk="1" fontAlgn="base" hangingPunct="1">
              <a:spcBef>
                <a:spcPct val="20000"/>
              </a:spcBef>
              <a:spcAft>
                <a:spcPct val="0"/>
              </a:spcAft>
              <a:buFontTx/>
              <a:buChar char="•"/>
            </a:pPr>
            <a:r>
              <a:rPr lang="en-US" altLang="en-US" sz="2400" dirty="0">
                <a:solidFill>
                  <a:prstClr val="black"/>
                </a:solidFill>
              </a:rPr>
              <a:t>Achieve smoothing effect (remove sharp features)</a:t>
            </a:r>
          </a:p>
          <a:p>
            <a:pPr eaLnBrk="1" fontAlgn="base" hangingPunct="1">
              <a:spcBef>
                <a:spcPct val="20000"/>
              </a:spcBef>
              <a:spcAft>
                <a:spcPct val="0"/>
              </a:spcAft>
              <a:buFontTx/>
              <a:buChar char="•"/>
            </a:pPr>
            <a:endParaRPr lang="en-US" altLang="en-US" sz="2400" dirty="0">
              <a:solidFill>
                <a:prstClr val="black"/>
              </a:solidFill>
            </a:endParaRPr>
          </a:p>
          <a:p>
            <a:pPr eaLnBrk="1" fontAlgn="base" hangingPunct="1">
              <a:spcBef>
                <a:spcPct val="20000"/>
              </a:spcBef>
              <a:spcAft>
                <a:spcPct val="0"/>
              </a:spcAft>
              <a:buFontTx/>
              <a:buChar char="•"/>
            </a:pPr>
            <a:r>
              <a:rPr lang="en-US" altLang="en-US" sz="2400" dirty="0">
                <a:solidFill>
                  <a:prstClr val="black"/>
                </a:solidFill>
              </a:rPr>
              <a:t>Why does it sum to one?</a:t>
            </a:r>
          </a:p>
          <a:p>
            <a:pPr marL="0" indent="0" eaLnBrk="1" fontAlgn="base" hangingPunct="1">
              <a:spcBef>
                <a:spcPct val="20000"/>
              </a:spcBef>
              <a:spcAft>
                <a:spcPct val="0"/>
              </a:spcAft>
            </a:pPr>
            <a:endParaRPr lang="en-US" altLang="en-US" sz="2400" dirty="0">
              <a:solidFill>
                <a:prstClr val="black"/>
              </a:solidFill>
            </a:endParaRPr>
          </a:p>
        </p:txBody>
      </p:sp>
      <p:grpSp>
        <p:nvGrpSpPr>
          <p:cNvPr id="44035" name="Group 4"/>
          <p:cNvGrpSpPr>
            <a:grpSpLocks/>
          </p:cNvGrpSpPr>
          <p:nvPr/>
        </p:nvGrpSpPr>
        <p:grpSpPr bwMode="auto">
          <a:xfrm>
            <a:off x="7010400" y="2514600"/>
            <a:ext cx="2274888" cy="1803400"/>
            <a:chOff x="3799" y="2064"/>
            <a:chExt cx="1433" cy="1136"/>
          </a:xfrm>
        </p:grpSpPr>
        <p:grpSp>
          <p:nvGrpSpPr>
            <p:cNvPr id="44039" name="Group 5"/>
            <p:cNvGrpSpPr>
              <a:grpSpLocks/>
            </p:cNvGrpSpPr>
            <p:nvPr/>
          </p:nvGrpSpPr>
          <p:grpSpPr bwMode="auto">
            <a:xfrm>
              <a:off x="4080" y="2064"/>
              <a:ext cx="1152" cy="1136"/>
              <a:chOff x="144" y="144"/>
              <a:chExt cx="1152" cy="1136"/>
            </a:xfrm>
          </p:grpSpPr>
          <p:sp>
            <p:nvSpPr>
              <p:cNvPr id="440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0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40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4040"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6" name="Text Box 24"/>
          <p:cNvSpPr txBox="1">
            <a:spLocks noChangeArrowheads="1"/>
          </p:cNvSpPr>
          <p:nvPr/>
        </p:nvSpPr>
        <p:spPr bwMode="auto">
          <a:xfrm>
            <a:off x="7543801" y="640080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600">
                <a:solidFill>
                  <a:prstClr val="black"/>
                </a:solidFill>
              </a:rPr>
              <a:t>Slide credit: David Lowe (UBC)</a:t>
            </a:r>
          </a:p>
        </p:txBody>
      </p:sp>
      <p:graphicFrame>
        <p:nvGraphicFramePr>
          <p:cNvPr id="44037" name="Object 25"/>
          <p:cNvGraphicFramePr>
            <a:graphicFrameLocks noChangeAspect="1"/>
          </p:cNvGraphicFramePr>
          <p:nvPr/>
        </p:nvGraphicFramePr>
        <p:xfrm>
          <a:off x="7878763" y="1752601"/>
          <a:ext cx="1090612" cy="563563"/>
        </p:xfrm>
        <a:graphic>
          <a:graphicData uri="http://schemas.openxmlformats.org/presentationml/2006/ole">
            <mc:AlternateContent xmlns:mc="http://schemas.openxmlformats.org/markup-compatibility/2006">
              <mc:Choice xmlns:v="urn:schemas-microsoft-com:vml" Requires="v">
                <p:oleObj spid="_x0000_s13314" name="Equation" r:id="rId5" imgW="393480" imgH="203040" progId="Equation.3">
                  <p:embed/>
                </p:oleObj>
              </mc:Choice>
              <mc:Fallback>
                <p:oleObj name="Equation" r:id="rId5" imgW="393480" imgH="203040" progId="Equation.3">
                  <p:embed/>
                  <p:pic>
                    <p:nvPicPr>
                      <p:cNvPr id="44037" name="Object 25"/>
                      <p:cNvPicPr>
                        <a:picLocks noChangeAspect="1" noChangeArrowheads="1"/>
                      </p:cNvPicPr>
                      <p:nvPr/>
                    </p:nvPicPr>
                    <p:blipFill>
                      <a:blip r:embed="rId6"/>
                      <a:srcRect/>
                      <a:stretch>
                        <a:fillRect/>
                      </a:stretch>
                    </p:blipFill>
                    <p:spPr bwMode="auto">
                      <a:xfrm>
                        <a:off x="7878763" y="1752601"/>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1981200" y="0"/>
            <a:ext cx="8229600" cy="1143000"/>
          </a:xfrm>
          <a:prstGeom prst="rect">
            <a:avLst/>
          </a:prstGeom>
          <a:noFill/>
        </p:spPr>
        <p:txBody>
          <a:bodyPr/>
          <a:lstStyle/>
          <a:p>
            <a:pPr fontAlgn="base">
              <a:spcBef>
                <a:spcPct val="0"/>
              </a:spcBef>
              <a:spcAft>
                <a:spcPct val="0"/>
              </a:spcAft>
              <a:defRPr/>
            </a:pPr>
            <a:r>
              <a:rPr lang="en-US" sz="3600" dirty="0">
                <a:solidFill>
                  <a:prstClr val="black"/>
                </a:solidFill>
                <a:latin typeface="Calibri"/>
                <a:cs typeface="Arial" panose="020B0604020202020204" pitchFamily="34" charset="0"/>
              </a:rPr>
              <a:t>Box Filter</a:t>
            </a:r>
          </a:p>
        </p:txBody>
      </p:sp>
    </p:spTree>
    <p:extLst>
      <p:ext uri="{BB962C8B-B14F-4D97-AF65-F5344CB8AC3E}">
        <p14:creationId xmlns:p14="http://schemas.microsoft.com/office/powerpoint/2010/main" val="306706458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286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905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Smoothing with box filter</a:t>
            </a:r>
          </a:p>
        </p:txBody>
      </p:sp>
      <p:sp>
        <p:nvSpPr>
          <p:cNvPr id="6" name="Rectangle 5"/>
          <p:cNvSpPr/>
          <p:nvPr/>
        </p:nvSpPr>
        <p:spPr>
          <a:xfrm>
            <a:off x="9767882" y="14178"/>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pic>
        <p:nvPicPr>
          <p:cNvPr id="3" name="Picture 2">
            <a:extLst>
              <a:ext uri="{FF2B5EF4-FFF2-40B4-BE49-F238E27FC236}">
                <a16:creationId xmlns:a16="http://schemas.microsoft.com/office/drawing/2014/main" id="{1E7DCB85-26FF-4AC1-B2C3-3AA045F3BCB9}"/>
              </a:ext>
            </a:extLst>
          </p:cNvPr>
          <p:cNvPicPr>
            <a:picLocks noChangeAspect="1"/>
          </p:cNvPicPr>
          <p:nvPr/>
        </p:nvPicPr>
        <p:blipFill>
          <a:blip r:embed="rId5"/>
          <a:stretch>
            <a:fillRect/>
          </a:stretch>
        </p:blipFill>
        <p:spPr>
          <a:xfrm>
            <a:off x="7971576" y="71083"/>
            <a:ext cx="1896020" cy="2133785"/>
          </a:xfrm>
          <a:prstGeom prst="rect">
            <a:avLst/>
          </a:prstGeom>
        </p:spPr>
      </p:pic>
    </p:spTree>
    <p:extLst>
      <p:ext uri="{BB962C8B-B14F-4D97-AF65-F5344CB8AC3E}">
        <p14:creationId xmlns:p14="http://schemas.microsoft.com/office/powerpoint/2010/main" val="20831749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1981200" y="990600"/>
            <a:ext cx="8229600" cy="5715000"/>
          </a:xfrm>
        </p:spPr>
        <p:txBody>
          <a:bodyPr>
            <a:normAutofit/>
          </a:bodyPr>
          <a:lstStyle/>
          <a:p>
            <a:r>
              <a:rPr lang="en-US" altLang="en-US" sz="2800" dirty="0"/>
              <a:t>Image filtering: </a:t>
            </a:r>
          </a:p>
          <a:p>
            <a:pPr lvl="1"/>
            <a:r>
              <a:rPr lang="en-US" altLang="en-US" sz="2400" dirty="0"/>
              <a:t>Compute function of local neighborhood at each position</a:t>
            </a:r>
          </a:p>
          <a:p>
            <a:endParaRPr lang="en-US" altLang="en-US" sz="2800" dirty="0"/>
          </a:p>
          <a:p>
            <a:endParaRPr lang="en-US" altLang="en-US" sz="2800" dirty="0"/>
          </a:p>
          <a:p>
            <a:endParaRPr lang="en-US" altLang="en-US" sz="2800" dirty="0"/>
          </a:p>
          <a:p>
            <a:r>
              <a:rPr lang="en-US" altLang="en-US" sz="2800" dirty="0"/>
              <a:t>Really important!</a:t>
            </a:r>
          </a:p>
          <a:p>
            <a:pPr lvl="1"/>
            <a:r>
              <a:rPr lang="en-US" altLang="en-US" sz="2400" dirty="0"/>
              <a:t>Enhance images</a:t>
            </a:r>
          </a:p>
          <a:p>
            <a:pPr lvl="2"/>
            <a:r>
              <a:rPr lang="en-US" altLang="en-US" sz="2000" dirty="0" err="1"/>
              <a:t>Denoise</a:t>
            </a:r>
            <a:r>
              <a:rPr lang="en-US" altLang="en-US" sz="2000" dirty="0"/>
              <a:t>, resize, increase contrast, etc.</a:t>
            </a:r>
            <a:endParaRPr lang="en-US" altLang="en-US" sz="2800" dirty="0"/>
          </a:p>
          <a:p>
            <a:pPr lvl="1"/>
            <a:r>
              <a:rPr lang="en-US" altLang="en-US" sz="2400" dirty="0"/>
              <a:t>Extract information from images</a:t>
            </a:r>
          </a:p>
          <a:p>
            <a:pPr lvl="2"/>
            <a:r>
              <a:rPr lang="en-US" altLang="en-US" sz="2000" dirty="0"/>
              <a:t>Texture, edges, distinctive points, etc.</a:t>
            </a:r>
          </a:p>
          <a:p>
            <a:pPr lvl="1"/>
            <a:r>
              <a:rPr lang="en-US" altLang="en-US" sz="2400" dirty="0"/>
              <a:t>Detect patterns</a:t>
            </a:r>
          </a:p>
          <a:p>
            <a:pPr lvl="2"/>
            <a:r>
              <a:rPr lang="en-US" altLang="en-US" sz="2000" dirty="0"/>
              <a:t>Template matching</a:t>
            </a:r>
          </a:p>
          <a:p>
            <a:pPr>
              <a:buFont typeface="Arial" panose="020B0604020202020204" pitchFamily="34" charset="0"/>
              <a:buNone/>
            </a:pPr>
            <a:endParaRPr lang="en-US" altLang="en-US" sz="2800" dirty="0"/>
          </a:p>
          <a:p>
            <a:endParaRPr lang="en-US" altLang="en-US" sz="2800" dirty="0"/>
          </a:p>
          <a:p>
            <a:endParaRPr lang="en-US" altLang="en-US" sz="2800" dirty="0"/>
          </a:p>
        </p:txBody>
      </p:sp>
      <p:graphicFrame>
        <p:nvGraphicFramePr>
          <p:cNvPr id="4" name="Object 5"/>
          <p:cNvGraphicFramePr>
            <a:graphicFrameLocks noChangeAspect="1"/>
          </p:cNvGraphicFramePr>
          <p:nvPr/>
        </p:nvGraphicFramePr>
        <p:xfrm>
          <a:off x="3657601" y="2514601"/>
          <a:ext cx="5027613" cy="874713"/>
        </p:xfrm>
        <a:graphic>
          <a:graphicData uri="http://schemas.openxmlformats.org/presentationml/2006/ole">
            <mc:AlternateContent xmlns:mc="http://schemas.openxmlformats.org/markup-compatibility/2006">
              <mc:Choice xmlns:v="urn:schemas-microsoft-com:vml" Requires="v">
                <p:oleObj spid="_x0000_s14338"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3657601" y="2514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ctangle 8"/>
          <p:cNvSpPr/>
          <p:nvPr/>
        </p:nvSpPr>
        <p:spPr>
          <a:xfrm>
            <a:off x="9800856" y="6573914"/>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2172809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 time</a:t>
            </a:r>
          </a:p>
        </p:txBody>
      </p:sp>
      <p:pic>
        <p:nvPicPr>
          <p:cNvPr id="3"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1" y="2180669"/>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4" name="Group 3"/>
          <p:cNvGrpSpPr>
            <a:grpSpLocks/>
          </p:cNvGrpSpPr>
          <p:nvPr/>
        </p:nvGrpSpPr>
        <p:grpSpPr bwMode="auto">
          <a:xfrm>
            <a:off x="6858000" y="1137166"/>
            <a:ext cx="1225550" cy="1295400"/>
            <a:chOff x="144" y="144"/>
            <a:chExt cx="1152" cy="1136"/>
          </a:xfrm>
        </p:grpSpPr>
        <p:sp>
          <p:nvSpPr>
            <p:cNvPr id="5"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6"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7"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9"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10"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11"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12"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13"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14"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5"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6"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7"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8"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9"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0"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1"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22" name="TextBox 21"/>
          <p:cNvSpPr txBox="1"/>
          <p:nvPr/>
        </p:nvSpPr>
        <p:spPr>
          <a:xfrm>
            <a:off x="5943600" y="1600200"/>
            <a:ext cx="8382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1.</a:t>
            </a:r>
          </a:p>
        </p:txBody>
      </p:sp>
      <p:grpSp>
        <p:nvGrpSpPr>
          <p:cNvPr id="23" name="Group 3"/>
          <p:cNvGrpSpPr>
            <a:grpSpLocks/>
          </p:cNvGrpSpPr>
          <p:nvPr/>
        </p:nvGrpSpPr>
        <p:grpSpPr bwMode="auto">
          <a:xfrm>
            <a:off x="6863105" y="2548985"/>
            <a:ext cx="1225550" cy="1295400"/>
            <a:chOff x="144" y="144"/>
            <a:chExt cx="1152" cy="1136"/>
          </a:xfrm>
        </p:grpSpPr>
        <p:sp>
          <p:nvSpPr>
            <p:cNvPr id="24"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25"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26"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27"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28"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dirty="0">
                  <a:solidFill>
                    <a:prstClr val="black"/>
                  </a:solidFill>
                </a:rPr>
                <a:t>0</a:t>
              </a:r>
            </a:p>
          </p:txBody>
        </p:sp>
        <p:sp>
          <p:nvSpPr>
            <p:cNvPr id="29"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30"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31"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32"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33"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4"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5"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6"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7"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8"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39"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0"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41" name="TextBox 40"/>
          <p:cNvSpPr txBox="1"/>
          <p:nvPr/>
        </p:nvSpPr>
        <p:spPr>
          <a:xfrm>
            <a:off x="5943600" y="3012019"/>
            <a:ext cx="8382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2.</a:t>
            </a:r>
          </a:p>
        </p:txBody>
      </p:sp>
      <p:grpSp>
        <p:nvGrpSpPr>
          <p:cNvPr id="42" name="Group 5"/>
          <p:cNvGrpSpPr>
            <a:grpSpLocks noChangeAspect="1"/>
          </p:cNvGrpSpPr>
          <p:nvPr/>
        </p:nvGrpSpPr>
        <p:grpSpPr bwMode="auto">
          <a:xfrm>
            <a:off x="6858001" y="3974250"/>
            <a:ext cx="1224119" cy="1207350"/>
            <a:chOff x="144" y="144"/>
            <a:chExt cx="1152" cy="1136"/>
          </a:xfrm>
        </p:grpSpPr>
        <p:sp>
          <p:nvSpPr>
            <p:cNvPr id="43"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4"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45"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46"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-2</a:t>
              </a:r>
            </a:p>
          </p:txBody>
        </p:sp>
        <p:sp>
          <p:nvSpPr>
            <p:cNvPr id="47"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48"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2</a:t>
              </a:r>
            </a:p>
          </p:txBody>
        </p:sp>
        <p:sp>
          <p:nvSpPr>
            <p:cNvPr id="49"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0"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1"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2"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3"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6"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7"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8"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9"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grpSp>
        <p:nvGrpSpPr>
          <p:cNvPr id="60" name="Group 5"/>
          <p:cNvGrpSpPr>
            <a:grpSpLocks/>
          </p:cNvGrpSpPr>
          <p:nvPr/>
        </p:nvGrpSpPr>
        <p:grpSpPr bwMode="auto">
          <a:xfrm>
            <a:off x="8793257" y="5360894"/>
            <a:ext cx="1447800" cy="1150244"/>
            <a:chOff x="3799" y="2064"/>
            <a:chExt cx="1433" cy="1136"/>
          </a:xfrm>
        </p:grpSpPr>
        <p:grpSp>
          <p:nvGrpSpPr>
            <p:cNvPr id="61" name="Group 6"/>
            <p:cNvGrpSpPr>
              <a:grpSpLocks/>
            </p:cNvGrpSpPr>
            <p:nvPr/>
          </p:nvGrpSpPr>
          <p:grpSpPr bwMode="auto">
            <a:xfrm>
              <a:off x="4080" y="2064"/>
              <a:ext cx="1152" cy="1136"/>
              <a:chOff x="144" y="144"/>
              <a:chExt cx="1152" cy="1136"/>
            </a:xfrm>
          </p:grpSpPr>
          <p:sp>
            <p:nvSpPr>
              <p:cNvPr id="63"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64"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65"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66"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67"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68"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69"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70"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71"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72"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3"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4"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5"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6"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7"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8"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79"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62" name="Picture 24" descr="txp_fig"/>
            <p:cNvPicPr>
              <a:picLocks noChangeAspect="1" noChangeArrowheads="1"/>
            </p:cNvPicPr>
            <p:nvPr>
              <p:custDataLst>
                <p:tags r:id="rId1"/>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 name="Group 25"/>
          <p:cNvGrpSpPr>
            <a:grpSpLocks/>
          </p:cNvGrpSpPr>
          <p:nvPr/>
        </p:nvGrpSpPr>
        <p:grpSpPr bwMode="auto">
          <a:xfrm>
            <a:off x="6853518" y="5360895"/>
            <a:ext cx="1241611" cy="1105421"/>
            <a:chOff x="144" y="144"/>
            <a:chExt cx="1152" cy="1136"/>
          </a:xfrm>
        </p:grpSpPr>
        <p:sp>
          <p:nvSpPr>
            <p:cNvPr id="81"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2"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3"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4"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5"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2</a:t>
              </a:r>
            </a:p>
          </p:txBody>
        </p:sp>
        <p:sp>
          <p:nvSpPr>
            <p:cNvPr id="86"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7"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8"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89"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90"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1"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2"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3"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4"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5"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6"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97"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98" name="Text Box 43"/>
          <p:cNvSpPr txBox="1">
            <a:spLocks noChangeArrowheads="1"/>
          </p:cNvSpPr>
          <p:nvPr/>
        </p:nvSpPr>
        <p:spPr bwMode="auto">
          <a:xfrm>
            <a:off x="8225118" y="5323316"/>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6000" b="1">
                <a:solidFill>
                  <a:prstClr val="black"/>
                </a:solidFill>
                <a:latin typeface="Times" panose="02020603050405020304" pitchFamily="18" charset="0"/>
              </a:rPr>
              <a:t>-</a:t>
            </a:r>
          </a:p>
        </p:txBody>
      </p:sp>
      <p:sp>
        <p:nvSpPr>
          <p:cNvPr id="99" name="TextBox 98"/>
          <p:cNvSpPr txBox="1"/>
          <p:nvPr/>
        </p:nvSpPr>
        <p:spPr>
          <a:xfrm>
            <a:off x="5943600" y="4393258"/>
            <a:ext cx="8382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3.</a:t>
            </a:r>
          </a:p>
        </p:txBody>
      </p:sp>
      <p:sp>
        <p:nvSpPr>
          <p:cNvPr id="100" name="TextBox 99"/>
          <p:cNvSpPr txBox="1"/>
          <p:nvPr/>
        </p:nvSpPr>
        <p:spPr>
          <a:xfrm>
            <a:off x="5943401" y="5728185"/>
            <a:ext cx="8382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4.</a:t>
            </a:r>
          </a:p>
        </p:txBody>
      </p:sp>
    </p:spTree>
    <p:extLst>
      <p:ext uri="{BB962C8B-B14F-4D97-AF65-F5344CB8AC3E}">
        <p14:creationId xmlns:p14="http://schemas.microsoft.com/office/powerpoint/2010/main" val="155562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a:t>1. Practice with linear filters</a:t>
            </a:r>
          </a:p>
        </p:txBody>
      </p:sp>
      <p:grpSp>
        <p:nvGrpSpPr>
          <p:cNvPr id="47107" name="Group 3"/>
          <p:cNvGrpSpPr>
            <a:grpSpLocks/>
          </p:cNvGrpSpPr>
          <p:nvPr/>
        </p:nvGrpSpPr>
        <p:grpSpPr bwMode="auto">
          <a:xfrm>
            <a:off x="5410200" y="2971800"/>
            <a:ext cx="1225550" cy="1295400"/>
            <a:chOff x="144" y="144"/>
            <a:chExt cx="1152" cy="1136"/>
          </a:xfrm>
        </p:grpSpPr>
        <p:sp>
          <p:nvSpPr>
            <p:cNvPr id="47112"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13"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14"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15"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16"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47117"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18"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19"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20"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7121"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2"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3"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4"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5"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6"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7"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7128"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47108" name="Text Box 22"/>
          <p:cNvSpPr txBox="1">
            <a:spLocks noChangeArrowheads="1"/>
          </p:cNvSpPr>
          <p:nvPr/>
        </p:nvSpPr>
        <p:spPr bwMode="auto">
          <a:xfrm>
            <a:off x="2651126" y="4689475"/>
            <a:ext cx="954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Original</a:t>
            </a:r>
          </a:p>
        </p:txBody>
      </p:sp>
      <p:sp>
        <p:nvSpPr>
          <p:cNvPr id="47109" name="Text Box 23"/>
          <p:cNvSpPr txBox="1">
            <a:spLocks noChangeArrowheads="1"/>
          </p:cNvSpPr>
          <p:nvPr/>
        </p:nvSpPr>
        <p:spPr bwMode="auto">
          <a:xfrm>
            <a:off x="8382000" y="2971801"/>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6000" b="1">
                <a:solidFill>
                  <a:prstClr val="black"/>
                </a:solidFill>
                <a:latin typeface="Times" panose="02020603050405020304" pitchFamily="18" charset="0"/>
              </a:rPr>
              <a:t>?</a:t>
            </a:r>
          </a:p>
        </p:txBody>
      </p:sp>
      <p:pic>
        <p:nvPicPr>
          <p:cNvPr id="47110"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1" y="26670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11" name="Text Box 25"/>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1592897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a:t>1. Practice with linear filters</a:t>
            </a:r>
          </a:p>
        </p:txBody>
      </p:sp>
      <p:grpSp>
        <p:nvGrpSpPr>
          <p:cNvPr id="48131" name="Group 3"/>
          <p:cNvGrpSpPr>
            <a:grpSpLocks/>
          </p:cNvGrpSpPr>
          <p:nvPr/>
        </p:nvGrpSpPr>
        <p:grpSpPr bwMode="auto">
          <a:xfrm>
            <a:off x="5410200" y="2971800"/>
            <a:ext cx="1225550" cy="1295400"/>
            <a:chOff x="144" y="144"/>
            <a:chExt cx="1152" cy="1136"/>
          </a:xfrm>
        </p:grpSpPr>
        <p:sp>
          <p:nvSpPr>
            <p:cNvPr id="48137"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38"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39"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40"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41"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48142"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43"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44"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45"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8146"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47"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48"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49"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50"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51"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52"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8153"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8132"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1" y="26670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3" name="Text Box 23"/>
          <p:cNvSpPr txBox="1">
            <a:spLocks noChangeArrowheads="1"/>
          </p:cNvSpPr>
          <p:nvPr/>
        </p:nvSpPr>
        <p:spPr bwMode="auto">
          <a:xfrm>
            <a:off x="2651126" y="4689475"/>
            <a:ext cx="954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Original</a:t>
            </a:r>
          </a:p>
        </p:txBody>
      </p:sp>
      <p:sp>
        <p:nvSpPr>
          <p:cNvPr id="48134" name="Text Box 24"/>
          <p:cNvSpPr txBox="1">
            <a:spLocks noChangeArrowheads="1"/>
          </p:cNvSpPr>
          <p:nvPr/>
        </p:nvSpPr>
        <p:spPr bwMode="auto">
          <a:xfrm>
            <a:off x="7848600" y="4724401"/>
            <a:ext cx="2133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Filtered </a:t>
            </a:r>
          </a:p>
          <a:p>
            <a:pPr eaLnBrk="1" fontAlgn="base" hangingPunct="1">
              <a:spcBef>
                <a:spcPct val="0"/>
              </a:spcBef>
              <a:spcAft>
                <a:spcPct val="0"/>
              </a:spcAft>
            </a:pPr>
            <a:r>
              <a:rPr lang="en-US" altLang="en-US">
                <a:solidFill>
                  <a:prstClr val="black"/>
                </a:solidFill>
                <a:latin typeface="Times" panose="02020603050405020304" pitchFamily="18" charset="0"/>
              </a:rPr>
              <a:t>(no change)</a:t>
            </a:r>
          </a:p>
        </p:txBody>
      </p:sp>
      <p:pic>
        <p:nvPicPr>
          <p:cNvPr id="48135"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1" y="26670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6" name="Text Box 26"/>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2677262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a:t>2. Practice with linear filters</a:t>
            </a:r>
          </a:p>
        </p:txBody>
      </p:sp>
      <p:grpSp>
        <p:nvGrpSpPr>
          <p:cNvPr id="49155" name="Group 3"/>
          <p:cNvGrpSpPr>
            <a:grpSpLocks/>
          </p:cNvGrpSpPr>
          <p:nvPr/>
        </p:nvGrpSpPr>
        <p:grpSpPr bwMode="auto">
          <a:xfrm>
            <a:off x="5410200" y="2971800"/>
            <a:ext cx="1225550" cy="1295400"/>
            <a:chOff x="144" y="144"/>
            <a:chExt cx="1152" cy="1136"/>
          </a:xfrm>
        </p:grpSpPr>
        <p:sp>
          <p:nvSpPr>
            <p:cNvPr id="49160"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1"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2"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3"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49164"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5"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6"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7"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8"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49169"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0"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1"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2"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3"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4"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5"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9176"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9156"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1" y="26670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7" name="Text Box 22"/>
          <p:cNvSpPr txBox="1">
            <a:spLocks noChangeArrowheads="1"/>
          </p:cNvSpPr>
          <p:nvPr/>
        </p:nvSpPr>
        <p:spPr bwMode="auto">
          <a:xfrm>
            <a:off x="2651126" y="4689475"/>
            <a:ext cx="954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Original</a:t>
            </a:r>
          </a:p>
        </p:txBody>
      </p:sp>
      <p:sp>
        <p:nvSpPr>
          <p:cNvPr id="49158" name="Text Box 23"/>
          <p:cNvSpPr txBox="1">
            <a:spLocks noChangeArrowheads="1"/>
          </p:cNvSpPr>
          <p:nvPr/>
        </p:nvSpPr>
        <p:spPr bwMode="auto">
          <a:xfrm>
            <a:off x="8382000" y="2971801"/>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6000" b="1">
                <a:solidFill>
                  <a:prstClr val="black"/>
                </a:solidFill>
                <a:latin typeface="Times" panose="02020603050405020304" pitchFamily="18" charset="0"/>
              </a:rPr>
              <a:t>?</a:t>
            </a:r>
          </a:p>
        </p:txBody>
      </p:sp>
      <p:sp>
        <p:nvSpPr>
          <p:cNvPr id="49159" name="Text Box 24"/>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1523621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a:t>2. Practice with linear filters</a:t>
            </a:r>
          </a:p>
        </p:txBody>
      </p:sp>
      <p:grpSp>
        <p:nvGrpSpPr>
          <p:cNvPr id="50179" name="Group 3"/>
          <p:cNvGrpSpPr>
            <a:grpSpLocks/>
          </p:cNvGrpSpPr>
          <p:nvPr/>
        </p:nvGrpSpPr>
        <p:grpSpPr bwMode="auto">
          <a:xfrm>
            <a:off x="5410200" y="2971800"/>
            <a:ext cx="1225550" cy="1295400"/>
            <a:chOff x="144" y="144"/>
            <a:chExt cx="1152" cy="1136"/>
          </a:xfrm>
        </p:grpSpPr>
        <p:sp>
          <p:nvSpPr>
            <p:cNvPr id="50186"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87"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88"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89"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0190"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91"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92"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93"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94"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0195"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196"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197"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198"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199"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200"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201"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0202"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50180"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1" y="26670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22"/>
          <p:cNvSpPr txBox="1">
            <a:spLocks noChangeArrowheads="1"/>
          </p:cNvSpPr>
          <p:nvPr/>
        </p:nvSpPr>
        <p:spPr bwMode="auto">
          <a:xfrm>
            <a:off x="2651126" y="4689475"/>
            <a:ext cx="954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Original</a:t>
            </a:r>
          </a:p>
        </p:txBody>
      </p:sp>
      <p:pic>
        <p:nvPicPr>
          <p:cNvPr id="50182" name="Picture 23"/>
          <p:cNvPicPr>
            <a:picLocks noChangeAspect="1" noChangeArrowheads="1"/>
          </p:cNvPicPr>
          <p:nvPr/>
        </p:nvPicPr>
        <p:blipFill>
          <a:blip r:embed="rId3">
            <a:extLst>
              <a:ext uri="{28A0092B-C50C-407E-A947-70E740481C1C}">
                <a14:useLocalDpi xmlns:a14="http://schemas.microsoft.com/office/drawing/2010/main" val="0"/>
              </a:ext>
            </a:extLst>
          </a:blip>
          <a:srcRect l="8000"/>
          <a:stretch>
            <a:fillRect/>
          </a:stretch>
        </p:blipFill>
        <p:spPr bwMode="auto">
          <a:xfrm>
            <a:off x="8001000" y="2667001"/>
            <a:ext cx="1828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50183" name="Rectangle 24"/>
          <p:cNvSpPr>
            <a:spLocks noChangeArrowheads="1"/>
          </p:cNvSpPr>
          <p:nvPr/>
        </p:nvSpPr>
        <p:spPr bwMode="auto">
          <a:xfrm>
            <a:off x="8001000" y="2667000"/>
            <a:ext cx="1905000" cy="1828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50184" name="Text Box 25"/>
          <p:cNvSpPr txBox="1">
            <a:spLocks noChangeArrowheads="1"/>
          </p:cNvSpPr>
          <p:nvPr/>
        </p:nvSpPr>
        <p:spPr bwMode="auto">
          <a:xfrm>
            <a:off x="8077200" y="4724401"/>
            <a:ext cx="121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Shifted left</a:t>
            </a:r>
          </a:p>
          <a:p>
            <a:pPr eaLnBrk="1" fontAlgn="base" hangingPunct="1">
              <a:spcBef>
                <a:spcPct val="0"/>
              </a:spcBef>
              <a:spcAft>
                <a:spcPct val="0"/>
              </a:spcAft>
            </a:pPr>
            <a:r>
              <a:rPr lang="en-US" altLang="en-US">
                <a:solidFill>
                  <a:prstClr val="black"/>
                </a:solidFill>
                <a:latin typeface="Times" panose="02020603050405020304" pitchFamily="18" charset="0"/>
              </a:rPr>
              <a:t>By 1 pixel</a:t>
            </a:r>
          </a:p>
        </p:txBody>
      </p:sp>
      <p:sp>
        <p:nvSpPr>
          <p:cNvPr id="50185" name="Text Box 26"/>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162995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dirty="0"/>
              <a:t>3. Practice with linear filters</a:t>
            </a:r>
          </a:p>
        </p:txBody>
      </p:sp>
      <p:grpSp>
        <p:nvGrpSpPr>
          <p:cNvPr id="54275" name="Group 5"/>
          <p:cNvGrpSpPr>
            <a:grpSpLocks noChangeAspect="1"/>
          </p:cNvGrpSpPr>
          <p:nvPr/>
        </p:nvGrpSpPr>
        <p:grpSpPr bwMode="auto">
          <a:xfrm>
            <a:off x="5410200" y="3200400"/>
            <a:ext cx="1390650" cy="1371600"/>
            <a:chOff x="144" y="144"/>
            <a:chExt cx="1152" cy="1136"/>
          </a:xfrm>
        </p:grpSpPr>
        <p:sp>
          <p:nvSpPr>
            <p:cNvPr id="5428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428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428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428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-2</a:t>
              </a:r>
            </a:p>
          </p:txBody>
        </p:sp>
        <p:sp>
          <p:nvSpPr>
            <p:cNvPr id="5428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428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2</a:t>
              </a:r>
            </a:p>
          </p:txBody>
        </p:sp>
        <p:sp>
          <p:nvSpPr>
            <p:cNvPr id="5428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428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428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428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429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54276" name="Picture 4" descr="C:\Documents and Settings\Derek Hoiem\My Documents\Classes\Spring10 - Computer Vision\figs\einste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descr="C:\Documents and Settings\Derek Hoiem\My Documents\Classes\Spring10 - Computer Vision\figs\einstein_sobel_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976"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p:cNvSpPr txBox="1">
            <a:spLocks noChangeArrowheads="1"/>
          </p:cNvSpPr>
          <p:nvPr/>
        </p:nvSpPr>
        <p:spPr bwMode="auto">
          <a:xfrm>
            <a:off x="8001001" y="6019801"/>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2000">
                <a:solidFill>
                  <a:prstClr val="black"/>
                </a:solidFill>
              </a:rPr>
              <a:t>Vertical Edge</a:t>
            </a:r>
          </a:p>
          <a:p>
            <a:pPr algn="ctr" eaLnBrk="1" fontAlgn="base" hangingPunct="1">
              <a:spcBef>
                <a:spcPct val="0"/>
              </a:spcBef>
              <a:spcAft>
                <a:spcPct val="0"/>
              </a:spcAft>
            </a:pPr>
            <a:r>
              <a:rPr lang="en-US" altLang="en-US" sz="2000">
                <a:solidFill>
                  <a:prstClr val="black"/>
                </a:solidFill>
              </a:rPr>
              <a:t>(absolute value)</a:t>
            </a:r>
          </a:p>
        </p:txBody>
      </p:sp>
      <p:sp>
        <p:nvSpPr>
          <p:cNvPr id="69" name="TextBox 68"/>
          <p:cNvSpPr txBox="1">
            <a:spLocks noChangeArrowheads="1"/>
          </p:cNvSpPr>
          <p:nvPr/>
        </p:nvSpPr>
        <p:spPr bwMode="auto">
          <a:xfrm>
            <a:off x="5702300" y="4648200"/>
            <a:ext cx="77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Sobel</a:t>
            </a:r>
          </a:p>
        </p:txBody>
      </p:sp>
      <p:sp>
        <p:nvSpPr>
          <p:cNvPr id="25" name="Rectangle 24"/>
          <p:cNvSpPr/>
          <p:nvPr/>
        </p:nvSpPr>
        <p:spPr>
          <a:xfrm>
            <a:off x="9800857" y="6573914"/>
            <a:ext cx="901529"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David Lowe</a:t>
            </a:r>
          </a:p>
        </p:txBody>
      </p:sp>
    </p:spTree>
    <p:extLst>
      <p:ext uri="{BB962C8B-B14F-4D97-AF65-F5344CB8AC3E}">
        <p14:creationId xmlns:p14="http://schemas.microsoft.com/office/powerpoint/2010/main" val="238414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6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a:t>3. Practice with linear filters</a:t>
            </a:r>
          </a:p>
        </p:txBody>
      </p:sp>
      <p:grpSp>
        <p:nvGrpSpPr>
          <p:cNvPr id="55299" name="Group 5"/>
          <p:cNvGrpSpPr>
            <a:grpSpLocks noChangeAspect="1"/>
          </p:cNvGrpSpPr>
          <p:nvPr/>
        </p:nvGrpSpPr>
        <p:grpSpPr bwMode="auto">
          <a:xfrm>
            <a:off x="5410200" y="3211513"/>
            <a:ext cx="1390650" cy="1371600"/>
            <a:chOff x="144" y="144"/>
            <a:chExt cx="1152" cy="1136"/>
          </a:xfrm>
        </p:grpSpPr>
        <p:sp>
          <p:nvSpPr>
            <p:cNvPr id="5530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530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-2</a:t>
              </a:r>
            </a:p>
          </p:txBody>
        </p:sp>
        <p:sp>
          <p:nvSpPr>
            <p:cNvPr id="5530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530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530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530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0</a:t>
              </a:r>
            </a:p>
          </p:txBody>
        </p:sp>
        <p:sp>
          <p:nvSpPr>
            <p:cNvPr id="5531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531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2</a:t>
              </a:r>
            </a:p>
          </p:txBody>
        </p:sp>
        <p:sp>
          <p:nvSpPr>
            <p:cNvPr id="5531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5531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1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1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1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1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1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1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532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67" name="TextBox 66"/>
          <p:cNvSpPr txBox="1">
            <a:spLocks noChangeArrowheads="1"/>
          </p:cNvSpPr>
          <p:nvPr/>
        </p:nvSpPr>
        <p:spPr bwMode="auto">
          <a:xfrm>
            <a:off x="8001001" y="6019801"/>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2000">
                <a:solidFill>
                  <a:prstClr val="black"/>
                </a:solidFill>
              </a:rPr>
              <a:t>Horizontal Edge</a:t>
            </a:r>
          </a:p>
          <a:p>
            <a:pPr algn="ctr" eaLnBrk="1" fontAlgn="base" hangingPunct="1">
              <a:spcBef>
                <a:spcPct val="0"/>
              </a:spcBef>
              <a:spcAft>
                <a:spcPct val="0"/>
              </a:spcAft>
            </a:pPr>
            <a:r>
              <a:rPr lang="en-US" altLang="en-US" sz="2000">
                <a:solidFill>
                  <a:prstClr val="black"/>
                </a:solidFill>
              </a:rPr>
              <a:t>(absolute value)</a:t>
            </a:r>
          </a:p>
        </p:txBody>
      </p:sp>
      <p:pic>
        <p:nvPicPr>
          <p:cNvPr id="55301" name="Picture 4" descr="C:\Documents and Settings\Derek Hoiem\My Documents\Classes\Spring10 - Computer Vision\figs\einste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7" name="Picture 3" descr="C:\Documents and Settings\Derek Hoiem\My Documents\Classes\Spring10 - Computer Vision\figs\einstein_sobel_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976"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a:spLocks noChangeArrowheads="1"/>
          </p:cNvSpPr>
          <p:nvPr/>
        </p:nvSpPr>
        <p:spPr bwMode="auto">
          <a:xfrm>
            <a:off x="5702300" y="4659314"/>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rPr>
              <a:t>Sobel</a:t>
            </a:r>
          </a:p>
        </p:txBody>
      </p:sp>
      <p:sp>
        <p:nvSpPr>
          <p:cNvPr id="25" name="Rectangle 24"/>
          <p:cNvSpPr/>
          <p:nvPr/>
        </p:nvSpPr>
        <p:spPr>
          <a:xfrm>
            <a:off x="9800857" y="6573914"/>
            <a:ext cx="901529"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David Lowe</a:t>
            </a:r>
          </a:p>
        </p:txBody>
      </p:sp>
    </p:spTree>
    <p:extLst>
      <p:ext uri="{BB962C8B-B14F-4D97-AF65-F5344CB8AC3E}">
        <p14:creationId xmlns:p14="http://schemas.microsoft.com/office/powerpoint/2010/main" val="1523384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5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a:t>4. Practice with linear filters</a:t>
            </a:r>
          </a:p>
        </p:txBody>
      </p:sp>
      <p:pic>
        <p:nvPicPr>
          <p:cNvPr id="512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25908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4" name="Text Box 4"/>
          <p:cNvSpPr txBox="1">
            <a:spLocks noChangeArrowheads="1"/>
          </p:cNvSpPr>
          <p:nvPr/>
        </p:nvSpPr>
        <p:spPr bwMode="auto">
          <a:xfrm>
            <a:off x="2193926" y="4613275"/>
            <a:ext cx="954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Original</a:t>
            </a:r>
          </a:p>
        </p:txBody>
      </p:sp>
      <p:grpSp>
        <p:nvGrpSpPr>
          <p:cNvPr id="51205" name="Group 5"/>
          <p:cNvGrpSpPr>
            <a:grpSpLocks/>
          </p:cNvGrpSpPr>
          <p:nvPr/>
        </p:nvGrpSpPr>
        <p:grpSpPr bwMode="auto">
          <a:xfrm>
            <a:off x="6477000" y="2895600"/>
            <a:ext cx="1371600" cy="1066800"/>
            <a:chOff x="3799" y="2064"/>
            <a:chExt cx="1433" cy="1136"/>
          </a:xfrm>
        </p:grpSpPr>
        <p:grpSp>
          <p:nvGrpSpPr>
            <p:cNvPr id="51228" name="Group 6"/>
            <p:cNvGrpSpPr>
              <a:grpSpLocks/>
            </p:cNvGrpSpPr>
            <p:nvPr/>
          </p:nvGrpSpPr>
          <p:grpSpPr bwMode="auto">
            <a:xfrm>
              <a:off x="4080" y="2064"/>
              <a:ext cx="1152" cy="1136"/>
              <a:chOff x="144" y="144"/>
              <a:chExt cx="1152" cy="1136"/>
            </a:xfrm>
          </p:grpSpPr>
          <p:sp>
            <p:nvSpPr>
              <p:cNvPr id="51230"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1"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2"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3"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4"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5"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6"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7"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8"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1239"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0"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1"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2"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3"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4"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5"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46"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51229" name="Picture 24" descr="txp_fig"/>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06" name="Group 25"/>
          <p:cNvGrpSpPr>
            <a:grpSpLocks/>
          </p:cNvGrpSpPr>
          <p:nvPr/>
        </p:nvGrpSpPr>
        <p:grpSpPr bwMode="auto">
          <a:xfrm>
            <a:off x="4495800" y="2895600"/>
            <a:ext cx="1149350" cy="1066800"/>
            <a:chOff x="144" y="144"/>
            <a:chExt cx="1152" cy="1136"/>
          </a:xfrm>
        </p:grpSpPr>
        <p:sp>
          <p:nvSpPr>
            <p:cNvPr id="51211"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2"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3"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4"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5"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2</a:t>
              </a:r>
            </a:p>
          </p:txBody>
        </p:sp>
        <p:sp>
          <p:nvSpPr>
            <p:cNvPr id="51216"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7"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8"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19"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1220"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1"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2"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3"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4"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5"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6"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1227"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51207" name="Text Box 43"/>
          <p:cNvSpPr txBox="1">
            <a:spLocks noChangeArrowheads="1"/>
          </p:cNvSpPr>
          <p:nvPr/>
        </p:nvSpPr>
        <p:spPr bwMode="auto">
          <a:xfrm>
            <a:off x="5867400" y="2819401"/>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6000" b="1">
                <a:solidFill>
                  <a:prstClr val="black"/>
                </a:solidFill>
                <a:latin typeface="Times" panose="02020603050405020304" pitchFamily="18" charset="0"/>
              </a:rPr>
              <a:t>-</a:t>
            </a:r>
          </a:p>
        </p:txBody>
      </p:sp>
      <p:sp>
        <p:nvSpPr>
          <p:cNvPr id="51208" name="Text Box 44"/>
          <p:cNvSpPr txBox="1">
            <a:spLocks noChangeArrowheads="1"/>
          </p:cNvSpPr>
          <p:nvPr/>
        </p:nvSpPr>
        <p:spPr bwMode="auto">
          <a:xfrm>
            <a:off x="8991600" y="2895601"/>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6000" b="1">
                <a:solidFill>
                  <a:prstClr val="black"/>
                </a:solidFill>
                <a:latin typeface="Times" panose="02020603050405020304" pitchFamily="18" charset="0"/>
              </a:rPr>
              <a:t>?</a:t>
            </a:r>
          </a:p>
        </p:txBody>
      </p:sp>
      <p:sp>
        <p:nvSpPr>
          <p:cNvPr id="51209" name="Text Box 45"/>
          <p:cNvSpPr txBox="1">
            <a:spLocks noChangeArrowheads="1"/>
          </p:cNvSpPr>
          <p:nvPr/>
        </p:nvSpPr>
        <p:spPr bwMode="auto">
          <a:xfrm>
            <a:off x="4419600" y="4343400"/>
            <a:ext cx="3657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(Note that filter sums to 1)</a:t>
            </a:r>
          </a:p>
        </p:txBody>
      </p:sp>
      <p:sp>
        <p:nvSpPr>
          <p:cNvPr id="51210" name="Text Box 46"/>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1373614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a:t>4. Practice with linear filters</a:t>
            </a:r>
          </a:p>
        </p:txBody>
      </p:sp>
      <p:pic>
        <p:nvPicPr>
          <p:cNvPr id="52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2590801"/>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28" name="Text Box 4"/>
          <p:cNvSpPr txBox="1">
            <a:spLocks noChangeArrowheads="1"/>
          </p:cNvSpPr>
          <p:nvPr/>
        </p:nvSpPr>
        <p:spPr bwMode="auto">
          <a:xfrm>
            <a:off x="2193926" y="4613275"/>
            <a:ext cx="954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imes" panose="02020603050405020304" pitchFamily="18" charset="0"/>
              </a:rPr>
              <a:t>Original</a:t>
            </a:r>
          </a:p>
        </p:txBody>
      </p:sp>
      <p:grpSp>
        <p:nvGrpSpPr>
          <p:cNvPr id="52229" name="Group 5"/>
          <p:cNvGrpSpPr>
            <a:grpSpLocks/>
          </p:cNvGrpSpPr>
          <p:nvPr/>
        </p:nvGrpSpPr>
        <p:grpSpPr bwMode="auto">
          <a:xfrm>
            <a:off x="6477000" y="2895600"/>
            <a:ext cx="1371600" cy="1066800"/>
            <a:chOff x="3799" y="2064"/>
            <a:chExt cx="1433" cy="1136"/>
          </a:xfrm>
        </p:grpSpPr>
        <p:grpSp>
          <p:nvGrpSpPr>
            <p:cNvPr id="52252" name="Group 6"/>
            <p:cNvGrpSpPr>
              <a:grpSpLocks/>
            </p:cNvGrpSpPr>
            <p:nvPr/>
          </p:nvGrpSpPr>
          <p:grpSpPr bwMode="auto">
            <a:xfrm>
              <a:off x="4080" y="2064"/>
              <a:ext cx="1152" cy="1136"/>
              <a:chOff x="144" y="144"/>
              <a:chExt cx="1152" cy="1136"/>
            </a:xfrm>
          </p:grpSpPr>
          <p:sp>
            <p:nvSpPr>
              <p:cNvPr id="52254"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55"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56"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57"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58"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59"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60"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61"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62"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1</a:t>
                </a:r>
              </a:p>
            </p:txBody>
          </p:sp>
          <p:sp>
            <p:nvSpPr>
              <p:cNvPr id="52263"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64"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65"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66"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67"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68"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69"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70"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52253" name="Picture 24" descr="txp_fig"/>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230" name="Group 25"/>
          <p:cNvGrpSpPr>
            <a:grpSpLocks/>
          </p:cNvGrpSpPr>
          <p:nvPr/>
        </p:nvGrpSpPr>
        <p:grpSpPr bwMode="auto">
          <a:xfrm>
            <a:off x="4495800" y="2895600"/>
            <a:ext cx="1149350" cy="1066800"/>
            <a:chOff x="144" y="144"/>
            <a:chExt cx="1152" cy="1136"/>
          </a:xfrm>
        </p:grpSpPr>
        <p:sp>
          <p:nvSpPr>
            <p:cNvPr id="52235"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36"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37"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38"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39"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2</a:t>
              </a:r>
            </a:p>
          </p:txBody>
        </p:sp>
        <p:sp>
          <p:nvSpPr>
            <p:cNvPr id="52240"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41"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42"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43"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a:solidFill>
                    <a:prstClr val="black"/>
                  </a:solidFill>
                </a:rPr>
                <a:t>0</a:t>
              </a:r>
            </a:p>
          </p:txBody>
        </p:sp>
        <p:sp>
          <p:nvSpPr>
            <p:cNvPr id="52244"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45"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46"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47"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48"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49"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50"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52251"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sp>
        <p:nvSpPr>
          <p:cNvPr id="52231" name="Text Box 43"/>
          <p:cNvSpPr txBox="1">
            <a:spLocks noChangeArrowheads="1"/>
          </p:cNvSpPr>
          <p:nvPr/>
        </p:nvSpPr>
        <p:spPr bwMode="auto">
          <a:xfrm>
            <a:off x="5867400" y="2819401"/>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6000" b="1">
                <a:solidFill>
                  <a:prstClr val="black"/>
                </a:solidFill>
                <a:latin typeface="Times" panose="02020603050405020304" pitchFamily="18" charset="0"/>
              </a:rPr>
              <a:t>-</a:t>
            </a:r>
          </a:p>
        </p:txBody>
      </p:sp>
      <p:sp>
        <p:nvSpPr>
          <p:cNvPr id="52232" name="Text Box 44"/>
          <p:cNvSpPr txBox="1">
            <a:spLocks noChangeArrowheads="1"/>
          </p:cNvSpPr>
          <p:nvPr/>
        </p:nvSpPr>
        <p:spPr bwMode="auto">
          <a:xfrm>
            <a:off x="5943600" y="4724400"/>
            <a:ext cx="4419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a:solidFill>
                  <a:prstClr val="black"/>
                </a:solidFill>
              </a:rPr>
              <a:t>Sharpening filter</a:t>
            </a:r>
          </a:p>
          <a:p>
            <a:pPr lvl="1" eaLnBrk="1" fontAlgn="base" hangingPunct="1">
              <a:spcBef>
                <a:spcPct val="0"/>
              </a:spcBef>
              <a:spcAft>
                <a:spcPct val="0"/>
              </a:spcAft>
              <a:buFontTx/>
              <a:buChar char="-"/>
            </a:pPr>
            <a:r>
              <a:rPr lang="en-US" altLang="en-US">
                <a:solidFill>
                  <a:prstClr val="black"/>
                </a:solidFill>
              </a:rPr>
              <a:t> Accentuates differences with local average</a:t>
            </a:r>
          </a:p>
        </p:txBody>
      </p:sp>
      <p:pic>
        <p:nvPicPr>
          <p:cNvPr id="52233" name="Picture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1" y="2514601"/>
            <a:ext cx="18764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Text Box 46"/>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2762842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t="18013"/>
          <a:stretch>
            <a:fillRect/>
          </a:stretch>
        </p:blipFill>
        <p:spPr bwMode="auto">
          <a:xfrm>
            <a:off x="2286001" y="1676400"/>
            <a:ext cx="7586663"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3"/>
          <p:cNvSpPr>
            <a:spLocks noGrp="1" noChangeArrowheads="1"/>
          </p:cNvSpPr>
          <p:nvPr>
            <p:ph type="title"/>
          </p:nvPr>
        </p:nvSpPr>
        <p:spPr/>
        <p:txBody>
          <a:bodyPr/>
          <a:lstStyle/>
          <a:p>
            <a:r>
              <a:rPr lang="en-US" altLang="en-US" dirty="0"/>
              <a:t>4. Practice with linear filters</a:t>
            </a:r>
          </a:p>
        </p:txBody>
      </p:sp>
      <p:sp>
        <p:nvSpPr>
          <p:cNvPr id="53252" name="Text Box 5"/>
          <p:cNvSpPr txBox="1">
            <a:spLocks noChangeArrowheads="1"/>
          </p:cNvSpPr>
          <p:nvPr/>
        </p:nvSpPr>
        <p:spPr bwMode="auto">
          <a:xfrm>
            <a:off x="8991601"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D. Lowe</a:t>
            </a:r>
          </a:p>
        </p:txBody>
      </p:sp>
    </p:spTree>
    <p:extLst>
      <p:ext uri="{BB962C8B-B14F-4D97-AF65-F5344CB8AC3E}">
        <p14:creationId xmlns:p14="http://schemas.microsoft.com/office/powerpoint/2010/main" val="1294424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a:t>How could we synthesize motion blur?</a:t>
            </a:r>
          </a:p>
        </p:txBody>
      </p:sp>
      <p:sp>
        <p:nvSpPr>
          <p:cNvPr id="3" name="Content Placeholder 2"/>
          <p:cNvSpPr>
            <a:spLocks noGrp="1"/>
          </p:cNvSpPr>
          <p:nvPr>
            <p:ph idx="1"/>
          </p:nvPr>
        </p:nvSpPr>
        <p:spPr>
          <a:xfrm>
            <a:off x="1981200" y="3352801"/>
            <a:ext cx="8229600" cy="2773363"/>
          </a:xfrm>
        </p:spPr>
        <p:txBody>
          <a:bodyPr/>
          <a:lstStyle/>
          <a:p>
            <a:pPr>
              <a:buFont typeface="Arial" panose="020B0604020202020204" pitchFamily="34" charset="0"/>
              <a:buNone/>
            </a:pPr>
            <a:r>
              <a:rPr lang="en-US" altLang="en-US" sz="1400">
                <a:latin typeface="Courier New" panose="02070309020205020404" pitchFamily="49" charset="0"/>
                <a:cs typeface="Courier New" panose="02070309020205020404" pitchFamily="49" charset="0"/>
              </a:rPr>
              <a:t>theta = 30; len = 20;</a:t>
            </a:r>
          </a:p>
          <a:p>
            <a:pPr>
              <a:buFont typeface="Arial" panose="020B0604020202020204" pitchFamily="34" charset="0"/>
              <a:buNone/>
            </a:pPr>
            <a:r>
              <a:rPr lang="en-US" altLang="en-US" sz="1400">
                <a:latin typeface="Courier New" panose="02070309020205020404" pitchFamily="49" charset="0"/>
                <a:cs typeface="Courier New" panose="02070309020205020404" pitchFamily="49" charset="0"/>
              </a:rPr>
              <a:t>fil = imrotate(ones(1, len), theta, 'bilinear');</a:t>
            </a:r>
          </a:p>
          <a:p>
            <a:pPr>
              <a:buFont typeface="Arial" panose="020B0604020202020204" pitchFamily="34" charset="0"/>
              <a:buNone/>
            </a:pPr>
            <a:r>
              <a:rPr lang="en-US" altLang="en-US" sz="1400">
                <a:latin typeface="Courier New" panose="02070309020205020404" pitchFamily="49" charset="0"/>
                <a:cs typeface="Courier New" panose="02070309020205020404" pitchFamily="49" charset="0"/>
              </a:rPr>
              <a:t>fil = fil / sum(fil(:));</a:t>
            </a:r>
          </a:p>
          <a:p>
            <a:pPr>
              <a:buFont typeface="Arial" panose="020B0604020202020204" pitchFamily="34" charset="0"/>
              <a:buNone/>
            </a:pPr>
            <a:r>
              <a:rPr lang="en-US" altLang="en-US" sz="1400">
                <a:latin typeface="Courier New" panose="02070309020205020404" pitchFamily="49" charset="0"/>
                <a:cs typeface="Courier New" panose="02070309020205020404" pitchFamily="49" charset="0"/>
              </a:rPr>
              <a:t>figure(2), imshow(imfilter(im, fil));</a:t>
            </a:r>
          </a:p>
        </p:txBody>
      </p:sp>
    </p:spTree>
    <p:extLst>
      <p:ext uri="{BB962C8B-B14F-4D97-AF65-F5344CB8AC3E}">
        <p14:creationId xmlns:p14="http://schemas.microsoft.com/office/powerpoint/2010/main" val="34834300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 and Convolution</a:t>
            </a:r>
          </a:p>
        </p:txBody>
      </p:sp>
      <p:sp>
        <p:nvSpPr>
          <p:cNvPr id="57347" name="Content Placeholder 2"/>
          <p:cNvSpPr>
            <a:spLocks noGrp="1"/>
          </p:cNvSpPr>
          <p:nvPr>
            <p:ph idx="1"/>
          </p:nvPr>
        </p:nvSpPr>
        <p:spPr>
          <a:xfrm>
            <a:off x="1981200" y="990600"/>
            <a:ext cx="8229600" cy="5715000"/>
          </a:xfrm>
        </p:spPr>
        <p:txBody>
          <a:bodyPr/>
          <a:lstStyle/>
          <a:p>
            <a:pPr marL="0" indent="0">
              <a:buNone/>
            </a:pPr>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pPr lvl="1"/>
            <a:endParaRPr lang="en-US" altLang="en-US" dirty="0"/>
          </a:p>
        </p:txBody>
      </p:sp>
      <p:graphicFrame>
        <p:nvGraphicFramePr>
          <p:cNvPr id="57353" name="Object 3"/>
          <p:cNvGraphicFramePr>
            <a:graphicFrameLocks noChangeAspect="1"/>
          </p:cNvGraphicFramePr>
          <p:nvPr/>
        </p:nvGraphicFramePr>
        <p:xfrm>
          <a:off x="3711575" y="1527913"/>
          <a:ext cx="4997450" cy="874713"/>
        </p:xfrm>
        <a:graphic>
          <a:graphicData uri="http://schemas.openxmlformats.org/presentationml/2006/ole">
            <mc:AlternateContent xmlns:mc="http://schemas.openxmlformats.org/markup-compatibility/2006">
              <mc:Choice xmlns:v="urn:schemas-microsoft-com:vml" Requires="v">
                <p:oleObj spid="_x0000_s15362" name="Equation" r:id="rId4" imgW="2031840" imgH="355320" progId="Equation.3">
                  <p:embed/>
                </p:oleObj>
              </mc:Choice>
              <mc:Fallback>
                <p:oleObj name="Equation" r:id="rId4" imgW="2031840" imgH="355320" progId="Equation.3">
                  <p:embed/>
                  <p:pic>
                    <p:nvPicPr>
                      <p:cNvPr id="57353" name="Object 3"/>
                      <p:cNvPicPr>
                        <a:picLocks noChangeAspect="1" noChangeArrowheads="1"/>
                      </p:cNvPicPr>
                      <p:nvPr/>
                    </p:nvPicPr>
                    <p:blipFill>
                      <a:blip r:embed="rId5"/>
                      <a:srcRect/>
                      <a:stretch>
                        <a:fillRect/>
                      </a:stretch>
                    </p:blipFill>
                    <p:spPr bwMode="auto">
                      <a:xfrm>
                        <a:off x="3711575" y="1527913"/>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Rectangle 11"/>
          <p:cNvSpPr/>
          <p:nvPr/>
        </p:nvSpPr>
        <p:spPr>
          <a:xfrm>
            <a:off x="9800856" y="6573914"/>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
        <p:nvSpPr>
          <p:cNvPr id="3" name="Rectangle 2">
            <a:extLst>
              <a:ext uri="{FF2B5EF4-FFF2-40B4-BE49-F238E27FC236}">
                <a16:creationId xmlns:a16="http://schemas.microsoft.com/office/drawing/2014/main" id="{47E836E5-3E7E-48B2-9CE2-0427C00647AB}"/>
              </a:ext>
            </a:extLst>
          </p:cNvPr>
          <p:cNvSpPr/>
          <p:nvPr/>
        </p:nvSpPr>
        <p:spPr>
          <a:xfrm>
            <a:off x="2915322" y="2446477"/>
            <a:ext cx="7239000" cy="369332"/>
          </a:xfrm>
          <a:prstGeom prst="rect">
            <a:avLst/>
          </a:prstGeom>
        </p:spPr>
        <p:txBody>
          <a:bodyPr wrap="square">
            <a:spAutoFit/>
          </a:bodyPr>
          <a:lstStyle/>
          <a:p>
            <a:pPr lvl="1"/>
            <a:r>
              <a:rPr lang="en-US" altLang="en-US" dirty="0">
                <a:latin typeface="Courier" pitchFamily="49" charset="0"/>
              </a:rPr>
              <a:t>e.g., h = scipy.signal.correlate2d(</a:t>
            </a:r>
            <a:r>
              <a:rPr lang="en-US" altLang="en-US" dirty="0" err="1">
                <a:latin typeface="Courier" pitchFamily="49" charset="0"/>
              </a:rPr>
              <a:t>f,I</a:t>
            </a:r>
            <a:r>
              <a:rPr lang="en-US" altLang="en-US" dirty="0">
                <a:latin typeface="Courier" pitchFamily="49" charset="0"/>
              </a:rPr>
              <a:t>)</a:t>
            </a:r>
          </a:p>
        </p:txBody>
      </p:sp>
    </p:spTree>
    <p:extLst>
      <p:ext uri="{BB962C8B-B14F-4D97-AF65-F5344CB8AC3E}">
        <p14:creationId xmlns:p14="http://schemas.microsoft.com/office/powerpoint/2010/main" val="2042368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 and Convolution</a:t>
            </a:r>
          </a:p>
        </p:txBody>
      </p:sp>
      <p:sp>
        <p:nvSpPr>
          <p:cNvPr id="57347" name="Content Placeholder 2"/>
          <p:cNvSpPr>
            <a:spLocks noGrp="1"/>
          </p:cNvSpPr>
          <p:nvPr>
            <p:ph idx="1"/>
          </p:nvPr>
        </p:nvSpPr>
        <p:spPr>
          <a:xfrm>
            <a:off x="1981200" y="990600"/>
            <a:ext cx="8229600" cy="4423881"/>
          </a:xfrm>
        </p:spPr>
        <p:txBody>
          <a:bodyPr/>
          <a:lstStyle/>
          <a:p>
            <a:pPr marL="0" indent="0">
              <a:buNone/>
            </a:pPr>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pPr marL="0" indent="0">
              <a:buNone/>
            </a:pPr>
            <a:r>
              <a:rPr lang="en-US" altLang="en-US" dirty="0"/>
              <a:t>2D convolution</a:t>
            </a:r>
          </a:p>
          <a:p>
            <a:pPr lvl="1"/>
            <a:endParaRPr lang="en-US" altLang="en-US" dirty="0"/>
          </a:p>
          <a:p>
            <a:pPr lvl="1"/>
            <a:endParaRPr lang="en-US" altLang="en-US" dirty="0"/>
          </a:p>
        </p:txBody>
      </p:sp>
      <p:graphicFrame>
        <p:nvGraphicFramePr>
          <p:cNvPr id="57348" name="Object 381"/>
          <p:cNvGraphicFramePr>
            <a:graphicFrameLocks noChangeAspect="1"/>
          </p:cNvGraphicFramePr>
          <p:nvPr/>
        </p:nvGraphicFramePr>
        <p:xfrm>
          <a:off x="3597275" y="3848100"/>
          <a:ext cx="4997450" cy="874712"/>
        </p:xfrm>
        <a:graphic>
          <a:graphicData uri="http://schemas.openxmlformats.org/presentationml/2006/ole">
            <mc:AlternateContent xmlns:mc="http://schemas.openxmlformats.org/markup-compatibility/2006">
              <mc:Choice xmlns:v="urn:schemas-microsoft-com:vml" Requires="v">
                <p:oleObj spid="_x0000_s16386" name="Equation" r:id="rId4" imgW="2031840" imgH="355320" progId="Equation.3">
                  <p:embed/>
                </p:oleObj>
              </mc:Choice>
              <mc:Fallback>
                <p:oleObj name="Equation" r:id="rId4" imgW="2031840" imgH="355320" progId="Equation.3">
                  <p:embed/>
                  <p:pic>
                    <p:nvPicPr>
                      <p:cNvPr id="57348" name="Object 381"/>
                      <p:cNvPicPr>
                        <a:picLocks noChangeAspect="1" noChangeArrowheads="1"/>
                      </p:cNvPicPr>
                      <p:nvPr/>
                    </p:nvPicPr>
                    <p:blipFill>
                      <a:blip r:embed="rId5"/>
                      <a:srcRect/>
                      <a:stretch>
                        <a:fillRect/>
                      </a:stretch>
                    </p:blipFill>
                    <p:spPr bwMode="auto">
                      <a:xfrm>
                        <a:off x="3597275" y="3848100"/>
                        <a:ext cx="499745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3"/>
          <p:cNvGraphicFramePr>
            <a:graphicFrameLocks noChangeAspect="1"/>
          </p:cNvGraphicFramePr>
          <p:nvPr/>
        </p:nvGraphicFramePr>
        <p:xfrm>
          <a:off x="3711575" y="1527913"/>
          <a:ext cx="4997450" cy="874713"/>
        </p:xfrm>
        <a:graphic>
          <a:graphicData uri="http://schemas.openxmlformats.org/presentationml/2006/ole">
            <mc:AlternateContent xmlns:mc="http://schemas.openxmlformats.org/markup-compatibility/2006">
              <mc:Choice xmlns:v="urn:schemas-microsoft-com:vml" Requires="v">
                <p:oleObj spid="_x0000_s16387" name="Equation" r:id="rId6" imgW="2031840" imgH="355320" progId="Equation.3">
                  <p:embed/>
                </p:oleObj>
              </mc:Choice>
              <mc:Fallback>
                <p:oleObj name="Equation" r:id="rId6" imgW="2031840" imgH="355320" progId="Equation.3">
                  <p:embed/>
                  <p:pic>
                    <p:nvPicPr>
                      <p:cNvPr id="57353" name="Object 3"/>
                      <p:cNvPicPr>
                        <a:picLocks noChangeAspect="1" noChangeArrowheads="1"/>
                      </p:cNvPicPr>
                      <p:nvPr/>
                    </p:nvPicPr>
                    <p:blipFill>
                      <a:blip r:embed="rId7"/>
                      <a:srcRect/>
                      <a:stretch>
                        <a:fillRect/>
                      </a:stretch>
                    </p:blipFill>
                    <p:spPr bwMode="auto">
                      <a:xfrm>
                        <a:off x="3711575" y="1527913"/>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Rectangle 11"/>
          <p:cNvSpPr/>
          <p:nvPr/>
        </p:nvSpPr>
        <p:spPr>
          <a:xfrm>
            <a:off x="11723105" y="6570727"/>
            <a:ext cx="480131" cy="276999"/>
          </a:xfrm>
          <a:prstGeom prst="rect">
            <a:avLst/>
          </a:prstGeom>
        </p:spPr>
        <p:txBody>
          <a:bodyPr wrap="none">
            <a:spAutoFit/>
          </a:bodyPr>
          <a:lstStyle/>
          <a:p>
            <a:pPr fontAlgn="base">
              <a:spcBef>
                <a:spcPct val="0"/>
              </a:spcBef>
              <a:spcAft>
                <a:spcPct val="0"/>
              </a:spcAft>
            </a:pPr>
            <a:r>
              <a:rPr lang="en-US" sz="1200" dirty="0">
                <a:solidFill>
                  <a:schemeClr val="tx1">
                    <a:lumMod val="50000"/>
                    <a:lumOff val="50000"/>
                  </a:schemeClr>
                </a:solidFill>
                <a:latin typeface="Calibri"/>
              </a:rPr>
              <a:t>Hays</a:t>
            </a:r>
          </a:p>
        </p:txBody>
      </p:sp>
      <p:sp>
        <p:nvSpPr>
          <p:cNvPr id="2" name="Rectangle 1">
            <a:extLst>
              <a:ext uri="{FF2B5EF4-FFF2-40B4-BE49-F238E27FC236}">
                <a16:creationId xmlns:a16="http://schemas.microsoft.com/office/drawing/2014/main" id="{98A76FD7-AEA8-4A36-9BCE-DF2428B39512}"/>
              </a:ext>
            </a:extLst>
          </p:cNvPr>
          <p:cNvSpPr/>
          <p:nvPr/>
        </p:nvSpPr>
        <p:spPr>
          <a:xfrm>
            <a:off x="2915322" y="2446477"/>
            <a:ext cx="7239000" cy="369332"/>
          </a:xfrm>
          <a:prstGeom prst="rect">
            <a:avLst/>
          </a:prstGeom>
        </p:spPr>
        <p:txBody>
          <a:bodyPr wrap="square">
            <a:spAutoFit/>
          </a:bodyPr>
          <a:lstStyle/>
          <a:p>
            <a:pPr lvl="1"/>
            <a:r>
              <a:rPr lang="en-US" altLang="en-US" dirty="0">
                <a:latin typeface="Courier" pitchFamily="49" charset="0"/>
              </a:rPr>
              <a:t>e.g., h = scipy.signal.correlate2d(</a:t>
            </a:r>
            <a:r>
              <a:rPr lang="en-US" altLang="en-US" dirty="0" err="1">
                <a:latin typeface="Courier" pitchFamily="49" charset="0"/>
              </a:rPr>
              <a:t>f,I</a:t>
            </a:r>
            <a:r>
              <a:rPr lang="en-US" altLang="en-US" dirty="0">
                <a:latin typeface="Courier" pitchFamily="49" charset="0"/>
              </a:rPr>
              <a:t>)</a:t>
            </a:r>
          </a:p>
        </p:txBody>
      </p:sp>
      <p:sp>
        <p:nvSpPr>
          <p:cNvPr id="4" name="Rectangle 3">
            <a:extLst>
              <a:ext uri="{FF2B5EF4-FFF2-40B4-BE49-F238E27FC236}">
                <a16:creationId xmlns:a16="http://schemas.microsoft.com/office/drawing/2014/main" id="{F3500A89-CE98-47CA-A70F-E0EE451844AA}"/>
              </a:ext>
            </a:extLst>
          </p:cNvPr>
          <p:cNvSpPr/>
          <p:nvPr/>
        </p:nvSpPr>
        <p:spPr>
          <a:xfrm>
            <a:off x="2915322" y="4868041"/>
            <a:ext cx="7362456" cy="369332"/>
          </a:xfrm>
          <a:prstGeom prst="rect">
            <a:avLst/>
          </a:prstGeom>
        </p:spPr>
        <p:txBody>
          <a:bodyPr wrap="square">
            <a:spAutoFit/>
          </a:bodyPr>
          <a:lstStyle/>
          <a:p>
            <a:pPr lvl="1"/>
            <a:r>
              <a:rPr lang="en-US" altLang="en-US" dirty="0">
                <a:latin typeface="Courier" pitchFamily="49" charset="0"/>
              </a:rPr>
              <a:t>e.g., h = scipy.signal.convolve2d(</a:t>
            </a:r>
            <a:r>
              <a:rPr lang="en-US" altLang="en-US" dirty="0" err="1">
                <a:latin typeface="Courier" pitchFamily="49" charset="0"/>
              </a:rPr>
              <a:t>f,I</a:t>
            </a:r>
            <a:r>
              <a:rPr lang="en-US" altLang="en-US" dirty="0">
                <a:latin typeface="Courier" pitchFamily="49" charset="0"/>
              </a:rPr>
              <a:t>)</a:t>
            </a:r>
          </a:p>
        </p:txBody>
      </p:sp>
      <p:sp>
        <p:nvSpPr>
          <p:cNvPr id="5" name="Rectangle 4">
            <a:extLst>
              <a:ext uri="{FF2B5EF4-FFF2-40B4-BE49-F238E27FC236}">
                <a16:creationId xmlns:a16="http://schemas.microsoft.com/office/drawing/2014/main" id="{54D22839-32B7-4F2C-9376-D797861CE9DB}"/>
              </a:ext>
            </a:extLst>
          </p:cNvPr>
          <p:cNvSpPr/>
          <p:nvPr/>
        </p:nvSpPr>
        <p:spPr>
          <a:xfrm>
            <a:off x="1895778" y="5685480"/>
            <a:ext cx="8382000" cy="707886"/>
          </a:xfrm>
          <a:prstGeom prst="rect">
            <a:avLst/>
          </a:prstGeom>
        </p:spPr>
        <p:txBody>
          <a:bodyPr wrap="square">
            <a:spAutoFit/>
          </a:bodyPr>
          <a:lstStyle/>
          <a:p>
            <a:pPr algn="ctr"/>
            <a:r>
              <a:rPr lang="en-US" sz="2000" dirty="0">
                <a:latin typeface="+mn-lt"/>
              </a:rPr>
              <a:t>Convolution is the same as correlation with a 180° rotated filter kernel.</a:t>
            </a:r>
          </a:p>
          <a:p>
            <a:pPr algn="ctr"/>
            <a:r>
              <a:rPr lang="en-US" sz="2000" dirty="0">
                <a:latin typeface="+mn-lt"/>
              </a:rPr>
              <a:t>Correlation and convolution are identical when the filter kernel is symmetric.</a:t>
            </a:r>
          </a:p>
        </p:txBody>
      </p:sp>
      <p:sp>
        <p:nvSpPr>
          <p:cNvPr id="6" name="TextBox 5">
            <a:extLst>
              <a:ext uri="{FF2B5EF4-FFF2-40B4-BE49-F238E27FC236}">
                <a16:creationId xmlns:a16="http://schemas.microsoft.com/office/drawing/2014/main" id="{CD5699B2-ACBF-450A-BC9A-5BE6690D645B}"/>
              </a:ext>
            </a:extLst>
          </p:cNvPr>
          <p:cNvSpPr txBox="1"/>
          <p:nvPr/>
        </p:nvSpPr>
        <p:spPr>
          <a:xfrm>
            <a:off x="1581353" y="6552632"/>
            <a:ext cx="7924800" cy="261610"/>
          </a:xfrm>
          <a:prstGeom prst="rect">
            <a:avLst/>
          </a:prstGeom>
          <a:noFill/>
        </p:spPr>
        <p:txBody>
          <a:bodyPr wrap="square" rtlCol="0">
            <a:spAutoFit/>
          </a:bodyPr>
          <a:lstStyle/>
          <a:p>
            <a:r>
              <a:rPr lang="en-US" sz="1100" dirty="0"/>
              <a:t>* Symmetric in the geometric sense, not in the matrix linear algebra sense.</a:t>
            </a:r>
          </a:p>
        </p:txBody>
      </p:sp>
    </p:spTree>
    <p:extLst>
      <p:ext uri="{BB962C8B-B14F-4D97-AF65-F5344CB8AC3E}">
        <p14:creationId xmlns:p14="http://schemas.microsoft.com/office/powerpoint/2010/main" val="1891827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a:t>Key properties of linear filters</a:t>
            </a:r>
          </a:p>
        </p:txBody>
      </p:sp>
      <p:sp>
        <p:nvSpPr>
          <p:cNvPr id="834563" name="Rectangle 3"/>
          <p:cNvSpPr>
            <a:spLocks noGrp="1" noChangeArrowheads="1"/>
          </p:cNvSpPr>
          <p:nvPr>
            <p:ph type="body" idx="1"/>
          </p:nvPr>
        </p:nvSpPr>
        <p:spPr>
          <a:xfrm>
            <a:off x="2286000" y="914400"/>
            <a:ext cx="8153400" cy="5791200"/>
          </a:xfrm>
        </p:spPr>
        <p:txBody>
          <a:bodyPr>
            <a:normAutofit lnSpcReduction="10000"/>
          </a:bodyPr>
          <a:lstStyle/>
          <a:p>
            <a:pPr marL="0">
              <a:buNone/>
              <a:defRPr/>
            </a:pPr>
            <a:endParaRPr lang="en-US" b="1" dirty="0"/>
          </a:p>
          <a:p>
            <a:pPr marL="0">
              <a:buNone/>
              <a:defRPr/>
            </a:pPr>
            <a:r>
              <a:rPr lang="en-US" b="1" dirty="0"/>
              <a:t>Linearity:</a:t>
            </a:r>
            <a:r>
              <a:rPr lang="en-US" dirty="0"/>
              <a:t> </a:t>
            </a:r>
          </a:p>
          <a:p>
            <a:pPr marL="0">
              <a:buNone/>
              <a:defRPr/>
            </a:pPr>
            <a:r>
              <a:rPr lang="en-US" sz="2400" dirty="0">
                <a:latin typeface="Courier New" pitchFamily="49" charset="0"/>
                <a:cs typeface="Courier New" pitchFamily="49" charset="0"/>
              </a:rPr>
              <a:t>filter(I, f</a:t>
            </a:r>
            <a:r>
              <a:rPr lang="en-US" sz="2400" baseline="-25000" dirty="0">
                <a:latin typeface="Courier New" pitchFamily="49" charset="0"/>
                <a:cs typeface="Courier New" pitchFamily="49" charset="0"/>
              </a:rPr>
              <a:t>1</a:t>
            </a:r>
            <a:r>
              <a:rPr lang="en-US" sz="2400" dirty="0">
                <a:latin typeface="Courier New" pitchFamily="49" charset="0"/>
                <a:cs typeface="Courier New" pitchFamily="49" charset="0"/>
              </a:rPr>
              <a:t> + f</a:t>
            </a:r>
            <a:r>
              <a:rPr lang="en-US" sz="2400" baseline="-25000" dirty="0">
                <a:latin typeface="Courier New" pitchFamily="49" charset="0"/>
                <a:cs typeface="Courier New" pitchFamily="49" charset="0"/>
              </a:rPr>
              <a:t>2</a:t>
            </a:r>
            <a:r>
              <a:rPr lang="en-US" sz="2400" dirty="0">
                <a:latin typeface="Courier New" pitchFamily="49" charset="0"/>
                <a:cs typeface="Courier New" pitchFamily="49" charset="0"/>
              </a:rPr>
              <a:t>) = </a:t>
            </a:r>
          </a:p>
          <a:p>
            <a:pPr marL="0">
              <a:buNone/>
              <a:defRPr/>
            </a:pPr>
            <a:r>
              <a:rPr lang="en-US" sz="2400" dirty="0">
                <a:latin typeface="Courier New" pitchFamily="49" charset="0"/>
                <a:cs typeface="Courier New" pitchFamily="49" charset="0"/>
              </a:rPr>
              <a:t>   filter(I,f</a:t>
            </a:r>
            <a:r>
              <a:rPr lang="en-US" sz="2400" baseline="-25000" dirty="0">
                <a:latin typeface="Courier New" pitchFamily="49" charset="0"/>
                <a:cs typeface="Courier New" pitchFamily="49" charset="0"/>
              </a:rPr>
              <a:t>1</a:t>
            </a:r>
            <a:r>
              <a:rPr lang="en-US" sz="2400" dirty="0">
                <a:latin typeface="Courier New" pitchFamily="49" charset="0"/>
                <a:cs typeface="Courier New" pitchFamily="49" charset="0"/>
              </a:rPr>
              <a:t>) + filter(I,f</a:t>
            </a:r>
            <a:r>
              <a:rPr lang="en-US" sz="2400" baseline="-25000" dirty="0">
                <a:latin typeface="Courier New" pitchFamily="49" charset="0"/>
                <a:cs typeface="Courier New" pitchFamily="49" charset="0"/>
              </a:rPr>
              <a:t>2</a:t>
            </a:r>
            <a:r>
              <a:rPr lang="en-US" sz="2400" dirty="0">
                <a:latin typeface="Courier New" pitchFamily="49" charset="0"/>
                <a:cs typeface="Courier New" pitchFamily="49" charset="0"/>
              </a:rPr>
              <a:t>)</a:t>
            </a:r>
            <a:endParaRPr lang="en-US" sz="3600" dirty="0">
              <a:latin typeface="Courier New" pitchFamily="49" charset="0"/>
              <a:cs typeface="Courier New" pitchFamily="49" charset="0"/>
            </a:endParaRPr>
          </a:p>
          <a:p>
            <a:pPr marL="0">
              <a:buNone/>
              <a:defRPr/>
            </a:pPr>
            <a:endParaRPr lang="en-US" b="1" dirty="0"/>
          </a:p>
          <a:p>
            <a:pPr marL="0">
              <a:buNone/>
              <a:defRPr/>
            </a:pPr>
            <a:r>
              <a:rPr lang="en-US" b="1" dirty="0"/>
              <a:t>Shift invariance:</a:t>
            </a:r>
            <a:r>
              <a:rPr lang="en-US" dirty="0"/>
              <a:t> </a:t>
            </a:r>
            <a:br>
              <a:rPr lang="en-US" dirty="0"/>
            </a:br>
            <a:r>
              <a:rPr lang="en-US" dirty="0"/>
              <a:t>Same behavior regardless of pixel location</a:t>
            </a:r>
          </a:p>
          <a:p>
            <a:pPr marL="0">
              <a:buNone/>
              <a:defRPr/>
            </a:pPr>
            <a:r>
              <a:rPr lang="en-US" sz="2400" dirty="0">
                <a:latin typeface="Courier New" pitchFamily="49" charset="0"/>
                <a:cs typeface="Courier New" pitchFamily="49" charset="0"/>
              </a:rPr>
              <a:t>filter(</a:t>
            </a:r>
            <a:r>
              <a:rPr lang="en-US" sz="2400" dirty="0" err="1">
                <a:latin typeface="Courier New" pitchFamily="49" charset="0"/>
                <a:cs typeface="Courier New" pitchFamily="49" charset="0"/>
              </a:rPr>
              <a:t>I,shift</a:t>
            </a:r>
            <a:r>
              <a:rPr lang="en-US" sz="2400" dirty="0">
                <a:latin typeface="Courier New" pitchFamily="49" charset="0"/>
                <a:cs typeface="Courier New" pitchFamily="49" charset="0"/>
              </a:rPr>
              <a:t>(f)) = shift(filter(</a:t>
            </a:r>
            <a:r>
              <a:rPr lang="en-US" sz="2400" dirty="0" err="1">
                <a:latin typeface="Courier New" pitchFamily="49" charset="0"/>
                <a:cs typeface="Courier New" pitchFamily="49" charset="0"/>
              </a:rPr>
              <a:t>I,f</a:t>
            </a:r>
            <a:r>
              <a:rPr lang="en-US" sz="2400" dirty="0">
                <a:latin typeface="Courier New" pitchFamily="49" charset="0"/>
                <a:cs typeface="Courier New" pitchFamily="49" charset="0"/>
              </a:rPr>
              <a:t>))</a:t>
            </a:r>
          </a:p>
          <a:p>
            <a:pPr marL="0">
              <a:buNone/>
              <a:defRPr/>
            </a:pPr>
            <a:endParaRPr lang="en-US" dirty="0"/>
          </a:p>
          <a:p>
            <a:pPr marL="0">
              <a:buNone/>
              <a:defRPr/>
            </a:pPr>
            <a:r>
              <a:rPr lang="en-US" dirty="0"/>
              <a:t>Any linear, shift-invariant operator can be represented as a convolution.</a:t>
            </a:r>
          </a:p>
          <a:p>
            <a:pPr>
              <a:buFontTx/>
              <a:buChar char="•"/>
              <a:defRPr/>
            </a:pPr>
            <a:endParaRPr lang="en-US" dirty="0"/>
          </a:p>
        </p:txBody>
      </p:sp>
      <p:sp>
        <p:nvSpPr>
          <p:cNvPr id="58372" name="TextBox 3"/>
          <p:cNvSpPr txBox="1">
            <a:spLocks noChangeArrowheads="1"/>
          </p:cNvSpPr>
          <p:nvPr/>
        </p:nvSpPr>
        <p:spPr bwMode="auto">
          <a:xfrm>
            <a:off x="8880476" y="6550026"/>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S. Lazebnik</a:t>
            </a:r>
          </a:p>
        </p:txBody>
      </p:sp>
    </p:spTree>
    <p:extLst>
      <p:ext uri="{BB962C8B-B14F-4D97-AF65-F5344CB8AC3E}">
        <p14:creationId xmlns:p14="http://schemas.microsoft.com/office/powerpoint/2010/main" val="3193500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456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456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456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456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456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456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1752600" y="914400"/>
            <a:ext cx="8915400" cy="5715000"/>
          </a:xfrm>
        </p:spPr>
        <p:txBody>
          <a:bodyPr>
            <a:normAutofit/>
          </a:bodyPr>
          <a:lstStyle/>
          <a:p>
            <a:pPr marL="0" indent="0">
              <a:buNone/>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e.g., image edges</a:t>
            </a:r>
          </a:p>
          <a:p>
            <a:pPr>
              <a:buFontTx/>
              <a:buChar char="•"/>
              <a:defRPr/>
            </a:pPr>
            <a:endParaRPr lang="en-US" sz="2800" dirty="0"/>
          </a:p>
          <a:p>
            <a:pPr marL="0" indent="0">
              <a:buNone/>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p:txBody>
      </p:sp>
      <p:sp>
        <p:nvSpPr>
          <p:cNvPr id="59396" name="TextBox 3"/>
          <p:cNvSpPr txBox="1">
            <a:spLocks noChangeArrowheads="1"/>
          </p:cNvSpPr>
          <p:nvPr/>
        </p:nvSpPr>
        <p:spPr bwMode="auto">
          <a:xfrm>
            <a:off x="8880476" y="6550026"/>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S. Lazebnik</a:t>
            </a:r>
          </a:p>
        </p:txBody>
      </p:sp>
    </p:spTree>
    <p:extLst>
      <p:ext uri="{BB962C8B-B14F-4D97-AF65-F5344CB8AC3E}">
        <p14:creationId xmlns:p14="http://schemas.microsoft.com/office/powerpoint/2010/main" val="3205536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1752600" y="914400"/>
            <a:ext cx="8915400" cy="5715000"/>
          </a:xfrm>
        </p:spPr>
        <p:txBody>
          <a:bodyPr>
            <a:normAutofit/>
          </a:bodyPr>
          <a:lstStyle/>
          <a:p>
            <a:pPr marL="0" indent="0">
              <a:buNone/>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e.g., image edges</a:t>
            </a:r>
          </a:p>
          <a:p>
            <a:pPr>
              <a:buFontTx/>
              <a:buChar char="•"/>
              <a:defRPr/>
            </a:pPr>
            <a:endParaRPr lang="en-US" sz="2800" dirty="0"/>
          </a:p>
          <a:p>
            <a:pPr marL="0" indent="0">
              <a:buNone/>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Correlation is _not_ associative (rotation effect)</a:t>
            </a:r>
          </a:p>
          <a:p>
            <a:pPr lvl="1">
              <a:defRPr/>
            </a:pPr>
            <a:r>
              <a:rPr lang="en-US" sz="2400" dirty="0"/>
              <a:t>Why important?</a:t>
            </a:r>
          </a:p>
        </p:txBody>
      </p:sp>
      <p:sp>
        <p:nvSpPr>
          <p:cNvPr id="59396" name="TextBox 3"/>
          <p:cNvSpPr txBox="1">
            <a:spLocks noChangeArrowheads="1"/>
          </p:cNvSpPr>
          <p:nvPr/>
        </p:nvSpPr>
        <p:spPr bwMode="auto">
          <a:xfrm>
            <a:off x="8880476" y="6550026"/>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S. Lazebnik</a:t>
            </a:r>
          </a:p>
        </p:txBody>
      </p:sp>
    </p:spTree>
    <p:extLst>
      <p:ext uri="{BB962C8B-B14F-4D97-AF65-F5344CB8AC3E}">
        <p14:creationId xmlns:p14="http://schemas.microsoft.com/office/powerpoint/2010/main" val="2434911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779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77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1752600" y="914400"/>
            <a:ext cx="8915400" cy="5715000"/>
          </a:xfrm>
        </p:spPr>
        <p:txBody>
          <a:bodyPr>
            <a:normAutofit fontScale="85000" lnSpcReduction="20000"/>
          </a:bodyPr>
          <a:lstStyle/>
          <a:p>
            <a:pPr>
              <a:buFontTx/>
              <a:buChar char="•"/>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a:t>
            </a:r>
            <a:br>
              <a:rPr lang="en-US" sz="2400" dirty="0"/>
            </a:br>
            <a:r>
              <a:rPr lang="en-US" sz="2400" dirty="0"/>
              <a:t>e.g., image edges</a:t>
            </a:r>
          </a:p>
          <a:p>
            <a:pPr>
              <a:buFontTx/>
              <a:buChar char="•"/>
              <a:defRPr/>
            </a:pPr>
            <a:endParaRPr lang="en-US" sz="2800" dirty="0"/>
          </a:p>
          <a:p>
            <a:pPr>
              <a:buFontTx/>
              <a:buChar char="•"/>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Correlation is _not_ associative (rotation effect)</a:t>
            </a:r>
          </a:p>
          <a:p>
            <a:pPr lvl="1">
              <a:defRPr/>
            </a:pPr>
            <a:r>
              <a:rPr lang="en-US" sz="2400" dirty="0"/>
              <a:t>Why important?</a:t>
            </a:r>
          </a:p>
          <a:p>
            <a:pPr>
              <a:buFontTx/>
              <a:buChar char="•"/>
              <a:defRPr/>
            </a:pPr>
            <a:endParaRPr lang="en-US" sz="2800" dirty="0"/>
          </a:p>
          <a:p>
            <a:pPr>
              <a:buFontTx/>
              <a:buChar char="•"/>
              <a:defRPr/>
            </a:pPr>
            <a:r>
              <a:rPr lang="en-US" sz="2800" dirty="0"/>
              <a:t>Distributes over addition: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a</a:t>
            </a:r>
            <a:r>
              <a:rPr lang="en-US" sz="2800" dirty="0"/>
              <a:t> * </a:t>
            </a:r>
            <a:r>
              <a:rPr lang="en-US" sz="2800" i="1" dirty="0"/>
              <a:t>c</a:t>
            </a:r>
            <a:r>
              <a:rPr lang="en-US" sz="2800" dirty="0"/>
              <a:t>)</a:t>
            </a:r>
          </a:p>
          <a:p>
            <a:pPr>
              <a:buFontTx/>
              <a:buChar char="•"/>
              <a:defRPr/>
            </a:pPr>
            <a:endParaRPr lang="en-US" sz="2800" dirty="0"/>
          </a:p>
          <a:p>
            <a:pPr>
              <a:buFontTx/>
              <a:buChar char="•"/>
              <a:defRPr/>
            </a:pPr>
            <a:r>
              <a:rPr lang="en-US" sz="2800" dirty="0"/>
              <a:t>Scalars factor out: </a:t>
            </a:r>
            <a:r>
              <a:rPr lang="en-US" sz="2800" i="1" dirty="0"/>
              <a:t>ka * b = a * kb = k </a:t>
            </a:r>
            <a:r>
              <a:rPr lang="en-US" sz="2800" dirty="0"/>
              <a:t>(</a:t>
            </a:r>
            <a:r>
              <a:rPr lang="en-US" sz="2800" i="1" dirty="0"/>
              <a:t>a</a:t>
            </a:r>
            <a:r>
              <a:rPr lang="en-US" sz="2800" dirty="0"/>
              <a:t> * </a:t>
            </a:r>
            <a:r>
              <a:rPr lang="en-US" sz="2800" i="1" dirty="0"/>
              <a:t>b</a:t>
            </a:r>
            <a:r>
              <a:rPr lang="en-US" sz="2800" dirty="0"/>
              <a:t>)</a:t>
            </a:r>
          </a:p>
          <a:p>
            <a:pPr>
              <a:buFontTx/>
              <a:buChar char="•"/>
              <a:defRPr/>
            </a:pPr>
            <a:endParaRPr lang="en-US" sz="2800" dirty="0"/>
          </a:p>
          <a:p>
            <a:pPr>
              <a:buFontTx/>
              <a:buChar char="•"/>
              <a:defRPr/>
            </a:pPr>
            <a:r>
              <a:rPr lang="en-US" sz="2800" dirty="0"/>
              <a:t>Identity: unit impulse </a:t>
            </a:r>
            <a:r>
              <a:rPr lang="en-US" sz="2800" i="1" dirty="0"/>
              <a:t>e</a:t>
            </a:r>
            <a:r>
              <a:rPr lang="en-US" sz="2800" dirty="0"/>
              <a:t> = [0, 0, 1, 0, 0], </a:t>
            </a:r>
            <a:r>
              <a:rPr lang="en-US" sz="2800" i="1" dirty="0"/>
              <a:t>a</a:t>
            </a:r>
            <a:r>
              <a:rPr lang="en-US" sz="2800" dirty="0"/>
              <a:t> * </a:t>
            </a:r>
            <a:r>
              <a:rPr lang="en-US" sz="2800" i="1" dirty="0"/>
              <a:t>e</a:t>
            </a:r>
            <a:r>
              <a:rPr lang="en-US" sz="2800" dirty="0"/>
              <a:t> = </a:t>
            </a:r>
            <a:r>
              <a:rPr lang="en-US" sz="2800" i="1" dirty="0"/>
              <a:t>a</a:t>
            </a:r>
          </a:p>
          <a:p>
            <a:pPr lvl="1">
              <a:buFontTx/>
              <a:buNone/>
              <a:defRPr/>
            </a:pPr>
            <a:endParaRPr lang="en-US" sz="2400" dirty="0"/>
          </a:p>
        </p:txBody>
      </p:sp>
      <p:sp>
        <p:nvSpPr>
          <p:cNvPr id="59396" name="TextBox 3"/>
          <p:cNvSpPr txBox="1">
            <a:spLocks noChangeArrowheads="1"/>
          </p:cNvSpPr>
          <p:nvPr/>
        </p:nvSpPr>
        <p:spPr bwMode="auto">
          <a:xfrm>
            <a:off x="8880476" y="6550026"/>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S. Lazebnik</a:t>
            </a:r>
          </a:p>
        </p:txBody>
      </p:sp>
    </p:spTree>
    <p:extLst>
      <p:ext uri="{BB962C8B-B14F-4D97-AF65-F5344CB8AC3E}">
        <p14:creationId xmlns:p14="http://schemas.microsoft.com/office/powerpoint/2010/main" val="1075083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5779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779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7795">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57795">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57795">
                                            <p:txEl>
                                              <p:pRg st="12" end="12"/>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577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1676400" y="871726"/>
            <a:ext cx="8839200" cy="423675"/>
          </a:xfrm>
        </p:spPr>
        <p:txBody>
          <a:bodyPr/>
          <a:lstStyle/>
          <a:p>
            <a:pPr eaLnBrk="1" hangingPunct="1">
              <a:lnSpc>
                <a:spcPct val="80000"/>
              </a:lnSpc>
            </a:pPr>
            <a:r>
              <a:rPr lang="en-US" altLang="en-US" sz="2000" dirty="0"/>
              <a:t>Weight contributions of neighboring pixels by nearness</a:t>
            </a:r>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2000" dirty="0"/>
          </a:p>
          <a:p>
            <a:pPr eaLnBrk="1" hangingPunct="1">
              <a:lnSpc>
                <a:spcPct val="80000"/>
              </a:lnSpc>
            </a:pPr>
            <a:endParaRPr lang="en-US" altLang="en-US" sz="2000" dirty="0"/>
          </a:p>
          <a:p>
            <a:pPr eaLnBrk="1" hangingPunct="1">
              <a:lnSpc>
                <a:spcPct val="80000"/>
              </a:lnSpc>
              <a:buFont typeface="Arial" panose="020B0604020202020204" pitchFamily="34" charset="0"/>
              <a:buNone/>
            </a:pPr>
            <a:endParaRPr lang="en-US" altLang="en-US" sz="2000" dirty="0"/>
          </a:p>
          <a:p>
            <a:pPr eaLnBrk="1" hangingPunct="1">
              <a:lnSpc>
                <a:spcPct val="80000"/>
              </a:lnSpc>
              <a:buFontTx/>
              <a:buNone/>
            </a:pPr>
            <a:endParaRPr lang="en-US" altLang="en-US" sz="2000" dirty="0"/>
          </a:p>
          <a:p>
            <a:pPr eaLnBrk="1" hangingPunct="1">
              <a:lnSpc>
                <a:spcPct val="80000"/>
              </a:lnSpc>
              <a:buFontTx/>
              <a:buNone/>
            </a:pPr>
            <a:endParaRPr lang="en-US" altLang="en-US" sz="2000" dirty="0">
              <a:latin typeface="Courier New" panose="02070309020205020404" pitchFamily="49" charset="0"/>
            </a:endParaRPr>
          </a:p>
        </p:txBody>
      </p:sp>
      <p:pic>
        <p:nvPicPr>
          <p:cNvPr id="60419" name="Picture 4" descr="realgaussian"/>
          <p:cNvPicPr>
            <a:picLocks noChangeAspect="1" noChangeArrowheads="1"/>
          </p:cNvPicPr>
          <p:nvPr/>
        </p:nvPicPr>
        <p:blipFill>
          <a:blip r:embed="rId4">
            <a:extLst>
              <a:ext uri="{28A0092B-C50C-407E-A947-70E740481C1C}">
                <a14:useLocalDpi xmlns:a14="http://schemas.microsoft.com/office/drawing/2010/main" val="0"/>
              </a:ext>
            </a:extLst>
          </a:blip>
          <a:srcRect l="3360" t="15573" b="4480"/>
          <a:stretch>
            <a:fillRect/>
          </a:stretch>
        </p:blipFill>
        <p:spPr bwMode="auto">
          <a:xfrm>
            <a:off x="1550988" y="1405125"/>
            <a:ext cx="5032376"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2776" y="479145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6" descr="txp_fig"/>
          <p:cNvPicPr>
            <a:picLocks noChangeAspect="1" noChangeArrowheads="1"/>
          </p:cNvPicPr>
          <p:nvPr>
            <p:custDataLst>
              <p:tags r:id="rId1"/>
            </p:custDataLst>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0722" y="4850517"/>
            <a:ext cx="327580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 Box 7"/>
          <p:cNvSpPr txBox="1">
            <a:spLocks noChangeArrowheads="1"/>
          </p:cNvSpPr>
          <p:nvPr/>
        </p:nvSpPr>
        <p:spPr bwMode="auto">
          <a:xfrm>
            <a:off x="6961188" y="2343150"/>
            <a:ext cx="3478212"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600" dirty="0">
                <a:solidFill>
                  <a:prstClr val="black"/>
                </a:solidFill>
                <a:latin typeface="Tahoma" panose="020B0604030504040204" pitchFamily="34" charset="0"/>
              </a:rPr>
              <a:t>0.003   0.013   0.022   0.013   0.003</a:t>
            </a:r>
          </a:p>
          <a:p>
            <a:pPr eaLnBrk="1" fontAlgn="base" hangingPunct="1">
              <a:spcBef>
                <a:spcPct val="0"/>
              </a:spcBef>
              <a:spcAft>
                <a:spcPct val="0"/>
              </a:spcAft>
            </a:pPr>
            <a:r>
              <a:rPr lang="en-US" altLang="en-US" sz="1600" dirty="0">
                <a:solidFill>
                  <a:prstClr val="black"/>
                </a:solidFill>
                <a:latin typeface="Tahoma" panose="020B0604030504040204" pitchFamily="34" charset="0"/>
              </a:rPr>
              <a:t>0.013   0.059   0.097   0.059   0.013</a:t>
            </a:r>
          </a:p>
          <a:p>
            <a:pPr eaLnBrk="1" fontAlgn="base" hangingPunct="1">
              <a:spcBef>
                <a:spcPct val="0"/>
              </a:spcBef>
              <a:spcAft>
                <a:spcPct val="0"/>
              </a:spcAft>
            </a:pPr>
            <a:r>
              <a:rPr lang="en-US" altLang="en-US" sz="1600" dirty="0">
                <a:solidFill>
                  <a:prstClr val="black"/>
                </a:solidFill>
                <a:latin typeface="Tahoma" panose="020B0604030504040204" pitchFamily="34" charset="0"/>
              </a:rPr>
              <a:t>0.022   0.097   0.159   0.097   0.022</a:t>
            </a:r>
          </a:p>
          <a:p>
            <a:pPr eaLnBrk="1" fontAlgn="base" hangingPunct="1">
              <a:spcBef>
                <a:spcPct val="0"/>
              </a:spcBef>
              <a:spcAft>
                <a:spcPct val="0"/>
              </a:spcAft>
            </a:pPr>
            <a:r>
              <a:rPr lang="en-US" altLang="en-US" sz="1600" dirty="0">
                <a:solidFill>
                  <a:prstClr val="black"/>
                </a:solidFill>
                <a:latin typeface="Tahoma" panose="020B0604030504040204" pitchFamily="34" charset="0"/>
              </a:rPr>
              <a:t>0.013   0.059   0.097   0.059   0.013</a:t>
            </a:r>
          </a:p>
          <a:p>
            <a:pPr eaLnBrk="1" fontAlgn="base" hangingPunct="1">
              <a:spcBef>
                <a:spcPct val="0"/>
              </a:spcBef>
              <a:spcAft>
                <a:spcPct val="0"/>
              </a:spcAft>
            </a:pPr>
            <a:r>
              <a:rPr lang="en-US" altLang="en-US" sz="1600" dirty="0">
                <a:solidFill>
                  <a:prstClr val="black"/>
                </a:solidFill>
                <a:latin typeface="Tahoma" panose="020B0604030504040204" pitchFamily="34" charset="0"/>
              </a:rPr>
              <a:t>0.003   0.013   0.022   0.013   0.003</a:t>
            </a:r>
          </a:p>
        </p:txBody>
      </p:sp>
      <p:sp>
        <p:nvSpPr>
          <p:cNvPr id="60423" name="Text Box 8"/>
          <p:cNvSpPr txBox="1">
            <a:spLocks noChangeArrowheads="1"/>
          </p:cNvSpPr>
          <p:nvPr/>
        </p:nvSpPr>
        <p:spPr bwMode="auto">
          <a:xfrm>
            <a:off x="8115300" y="3900488"/>
            <a:ext cx="14049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a:solidFill>
                  <a:prstClr val="black"/>
                </a:solidFill>
                <a:latin typeface="Tahoma" panose="020B0604030504040204" pitchFamily="34" charset="0"/>
                <a:sym typeface="Symbol" panose="05050102010706020507" pitchFamily="18" charset="2"/>
              </a:rPr>
              <a:t>5 x 5,  = 1</a:t>
            </a:r>
            <a:endParaRPr lang="en-US" altLang="en-US">
              <a:solidFill>
                <a:prstClr val="black"/>
              </a:solidFill>
              <a:latin typeface="Tahoma" panose="020B0604030504040204" pitchFamily="34" charset="0"/>
            </a:endParaRPr>
          </a:p>
        </p:txBody>
      </p:sp>
      <p:sp>
        <p:nvSpPr>
          <p:cNvPr id="60424" name="Rectangle 9"/>
          <p:cNvSpPr>
            <a:spLocks noChangeArrowheads="1"/>
          </p:cNvSpPr>
          <p:nvPr/>
        </p:nvSpPr>
        <p:spPr bwMode="auto">
          <a:xfrm>
            <a:off x="6934200" y="2057400"/>
            <a:ext cx="3505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50185" name="Text Box 10"/>
          <p:cNvSpPr txBox="1">
            <a:spLocks noChangeArrowheads="1"/>
          </p:cNvSpPr>
          <p:nvPr/>
        </p:nvSpPr>
        <p:spPr bwMode="auto">
          <a:xfrm>
            <a:off x="7804150" y="6488114"/>
            <a:ext cx="2863850" cy="369887"/>
          </a:xfrm>
          <a:prstGeom prst="rect">
            <a:avLst/>
          </a:prstGeom>
          <a:noFill/>
          <a:ln w="9525">
            <a:noFill/>
            <a:miter lim="800000"/>
            <a:headEnd/>
            <a:tailEnd/>
          </a:ln>
        </p:spPr>
        <p:txBody>
          <a:bodyPr wrap="none">
            <a:spAutoFit/>
          </a:bodyPr>
          <a:lstStyle/>
          <a:p>
            <a:pPr eaLnBrk="0" fontAlgn="base" hangingPunct="0">
              <a:spcBef>
                <a:spcPct val="0"/>
              </a:spcBef>
              <a:spcAft>
                <a:spcPct val="0"/>
              </a:spcAft>
              <a:defRPr/>
            </a:pPr>
            <a:r>
              <a:rPr lang="en-US" sz="1400" dirty="0">
                <a:solidFill>
                  <a:prstClr val="white">
                    <a:lumMod val="50000"/>
                  </a:prstClr>
                </a:solidFill>
                <a:latin typeface="Times" pitchFamily="18" charset="0"/>
                <a:cs typeface="Arial" panose="020B0604020202020204" pitchFamily="34" charset="0"/>
              </a:rPr>
              <a:t>Slide credit: Christopher Rasmussen</a:t>
            </a:r>
            <a:r>
              <a:rPr lang="en-US" dirty="0">
                <a:solidFill>
                  <a:prstClr val="white">
                    <a:lumMod val="50000"/>
                  </a:prstClr>
                </a:solidFill>
                <a:latin typeface="Times" pitchFamily="18" charset="0"/>
                <a:cs typeface="Arial" panose="020B0604020202020204" pitchFamily="34" charset="0"/>
              </a:rPr>
              <a:t> </a:t>
            </a:r>
          </a:p>
        </p:txBody>
      </p:sp>
      <p:sp>
        <p:nvSpPr>
          <p:cNvPr id="11" name="Rectangle 16"/>
          <p:cNvSpPr txBox="1">
            <a:spLocks noChangeArrowheads="1"/>
          </p:cNvSpPr>
          <p:nvPr/>
        </p:nvSpPr>
        <p:spPr>
          <a:xfrm>
            <a:off x="1981200" y="0"/>
            <a:ext cx="8229600" cy="1143000"/>
          </a:xfrm>
          <a:prstGeom prst="rect">
            <a:avLst/>
          </a:prstGeom>
          <a:noFill/>
        </p:spPr>
        <p:txBody>
          <a:bodyPr/>
          <a:lstStyle/>
          <a:p>
            <a:pPr fontAlgn="base">
              <a:spcBef>
                <a:spcPct val="0"/>
              </a:spcBef>
              <a:spcAft>
                <a:spcPct val="0"/>
              </a:spcAft>
              <a:defRPr/>
            </a:pPr>
            <a:r>
              <a:rPr lang="en-US" sz="3600" dirty="0">
                <a:solidFill>
                  <a:prstClr val="black"/>
                </a:solidFill>
                <a:latin typeface="Calibri"/>
                <a:cs typeface="Arial" panose="020B0604020202020204" pitchFamily="34" charset="0"/>
              </a:rPr>
              <a:t>Important filter: Gaussian</a:t>
            </a:r>
          </a:p>
        </p:txBody>
      </p:sp>
      <p:sp>
        <p:nvSpPr>
          <p:cNvPr id="2" name="TextBox 1"/>
          <p:cNvSpPr txBox="1"/>
          <p:nvPr/>
        </p:nvSpPr>
        <p:spPr>
          <a:xfrm>
            <a:off x="2438400" y="3962400"/>
            <a:ext cx="4572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3" name="TextBox 2"/>
          <p:cNvSpPr txBox="1"/>
          <p:nvPr/>
        </p:nvSpPr>
        <p:spPr>
          <a:xfrm>
            <a:off x="5105400" y="4083844"/>
            <a:ext cx="504824"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y</a:t>
            </a:r>
          </a:p>
        </p:txBody>
      </p:sp>
      <p:sp>
        <p:nvSpPr>
          <p:cNvPr id="13" name="TextBox 12"/>
          <p:cNvSpPr txBox="1"/>
          <p:nvPr/>
        </p:nvSpPr>
        <p:spPr>
          <a:xfrm>
            <a:off x="8554265" y="1688068"/>
            <a:ext cx="457200"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x</a:t>
            </a:r>
          </a:p>
        </p:txBody>
      </p:sp>
      <p:sp>
        <p:nvSpPr>
          <p:cNvPr id="14" name="TextBox 13"/>
          <p:cNvSpPr txBox="1"/>
          <p:nvPr/>
        </p:nvSpPr>
        <p:spPr>
          <a:xfrm>
            <a:off x="6610352" y="2782559"/>
            <a:ext cx="504824" cy="369332"/>
          </a:xfrm>
          <a:prstGeom prst="rect">
            <a:avLst/>
          </a:prstGeom>
          <a:noFill/>
        </p:spPr>
        <p:txBody>
          <a:bodyPr wrap="square" rtlCol="0">
            <a:spAutoFit/>
          </a:bodyPr>
          <a:lstStyle/>
          <a:p>
            <a:pPr fontAlgn="base">
              <a:spcBef>
                <a:spcPct val="0"/>
              </a:spcBef>
              <a:spcAft>
                <a:spcPct val="0"/>
              </a:spcAft>
            </a:pPr>
            <a:r>
              <a:rPr lang="en-US" dirty="0">
                <a:solidFill>
                  <a:prstClr val="black"/>
                </a:solidFill>
                <a:latin typeface="Arial" charset="0"/>
              </a:rPr>
              <a:t>y</a:t>
            </a:r>
          </a:p>
        </p:txBody>
      </p:sp>
      <p:sp>
        <p:nvSpPr>
          <p:cNvPr id="4" name="TextBox 3">
            <a:extLst>
              <a:ext uri="{FF2B5EF4-FFF2-40B4-BE49-F238E27FC236}">
                <a16:creationId xmlns:a16="http://schemas.microsoft.com/office/drawing/2014/main" id="{518D2B27-857D-48DE-9965-972FD2F1BD31}"/>
              </a:ext>
            </a:extLst>
          </p:cNvPr>
          <p:cNvSpPr txBox="1"/>
          <p:nvPr/>
        </p:nvSpPr>
        <p:spPr>
          <a:xfrm>
            <a:off x="1830834" y="5244185"/>
            <a:ext cx="1351052" cy="923330"/>
          </a:xfrm>
          <a:prstGeom prst="rect">
            <a:avLst/>
          </a:prstGeom>
          <a:noFill/>
        </p:spPr>
        <p:txBody>
          <a:bodyPr wrap="square" rtlCol="0">
            <a:spAutoFit/>
          </a:bodyPr>
          <a:lstStyle/>
          <a:p>
            <a:r>
              <a:rPr lang="en-US" dirty="0"/>
              <a:t>Viewed from top</a:t>
            </a:r>
            <a:br>
              <a:rPr lang="en-US" dirty="0"/>
            </a:br>
            <a:r>
              <a:rPr lang="en-US" dirty="0"/>
              <a:t>as intensity</a:t>
            </a:r>
          </a:p>
        </p:txBody>
      </p:sp>
    </p:spTree>
    <p:extLst>
      <p:ext uri="{BB962C8B-B14F-4D97-AF65-F5344CB8AC3E}">
        <p14:creationId xmlns:p14="http://schemas.microsoft.com/office/powerpoint/2010/main" val="180641520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18288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Smoothing with box filter</a:t>
            </a:r>
          </a:p>
        </p:txBody>
      </p:sp>
      <p:sp>
        <p:nvSpPr>
          <p:cNvPr id="7" name="Rectangle 6">
            <a:extLst>
              <a:ext uri="{FF2B5EF4-FFF2-40B4-BE49-F238E27FC236}">
                <a16:creationId xmlns:a16="http://schemas.microsoft.com/office/drawing/2014/main" id="{335748DC-E644-42C3-A9F9-89B69932F667}"/>
              </a:ext>
            </a:extLst>
          </p:cNvPr>
          <p:cNvSpPr/>
          <p:nvPr/>
        </p:nvSpPr>
        <p:spPr>
          <a:xfrm>
            <a:off x="9767882" y="1"/>
            <a:ext cx="900118" cy="276999"/>
          </a:xfrm>
          <a:prstGeom prst="rect">
            <a:avLst/>
          </a:prstGeom>
        </p:spPr>
        <p:txBody>
          <a:bodyPr wrap="none">
            <a:spAutoFit/>
          </a:bodyPr>
          <a:lstStyle/>
          <a:p>
            <a:pPr fontAlgn="base">
              <a:spcBef>
                <a:spcPct val="0"/>
              </a:spcBef>
              <a:spcAft>
                <a:spcPct val="0"/>
              </a:spcAft>
            </a:pPr>
            <a:r>
              <a:rPr lang="en-US" sz="1200" dirty="0">
                <a:solidFill>
                  <a:prstClr val="white">
                    <a:lumMod val="50000"/>
                  </a:prstClr>
                </a:solidFill>
                <a:latin typeface="Calibri"/>
              </a:rPr>
              <a:t>James Hays</a:t>
            </a:r>
          </a:p>
        </p:txBody>
      </p:sp>
      <p:grpSp>
        <p:nvGrpSpPr>
          <p:cNvPr id="8" name="Group 4">
            <a:extLst>
              <a:ext uri="{FF2B5EF4-FFF2-40B4-BE49-F238E27FC236}">
                <a16:creationId xmlns:a16="http://schemas.microsoft.com/office/drawing/2014/main" id="{8B580E94-7931-4A52-8784-C8033042D832}"/>
              </a:ext>
            </a:extLst>
          </p:cNvPr>
          <p:cNvGrpSpPr>
            <a:grpSpLocks/>
          </p:cNvGrpSpPr>
          <p:nvPr/>
        </p:nvGrpSpPr>
        <p:grpSpPr bwMode="auto">
          <a:xfrm>
            <a:off x="8016240" y="667084"/>
            <a:ext cx="1865948" cy="1479216"/>
            <a:chOff x="3799" y="2064"/>
            <a:chExt cx="1433" cy="1136"/>
          </a:xfrm>
        </p:grpSpPr>
        <p:grpSp>
          <p:nvGrpSpPr>
            <p:cNvPr id="9" name="Group 5">
              <a:extLst>
                <a:ext uri="{FF2B5EF4-FFF2-40B4-BE49-F238E27FC236}">
                  <a16:creationId xmlns:a16="http://schemas.microsoft.com/office/drawing/2014/main" id="{4F971460-EAF0-4C91-8AD2-40DF13AE1170}"/>
                </a:ext>
              </a:extLst>
            </p:cNvPr>
            <p:cNvGrpSpPr>
              <a:grpSpLocks/>
            </p:cNvGrpSpPr>
            <p:nvPr/>
          </p:nvGrpSpPr>
          <p:grpSpPr bwMode="auto">
            <a:xfrm>
              <a:off x="4080" y="2064"/>
              <a:ext cx="1152" cy="1136"/>
              <a:chOff x="144" y="144"/>
              <a:chExt cx="1152" cy="1136"/>
            </a:xfrm>
          </p:grpSpPr>
          <p:sp>
            <p:nvSpPr>
              <p:cNvPr id="11" name="Rectangle 6">
                <a:extLst>
                  <a:ext uri="{FF2B5EF4-FFF2-40B4-BE49-F238E27FC236}">
                    <a16:creationId xmlns:a16="http://schemas.microsoft.com/office/drawing/2014/main" id="{92BBB987-644F-47DC-9D87-6E8AD9A63B21}"/>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2" name="Rectangle 7">
                <a:extLst>
                  <a:ext uri="{FF2B5EF4-FFF2-40B4-BE49-F238E27FC236}">
                    <a16:creationId xmlns:a16="http://schemas.microsoft.com/office/drawing/2014/main" id="{8F68785A-1D68-4BED-BA36-C1ACDA9194AC}"/>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3" name="Rectangle 8">
                <a:extLst>
                  <a:ext uri="{FF2B5EF4-FFF2-40B4-BE49-F238E27FC236}">
                    <a16:creationId xmlns:a16="http://schemas.microsoft.com/office/drawing/2014/main" id="{EA534C46-AE2D-42B9-B263-B672FA4D4559}"/>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4" name="Rectangle 9">
                <a:extLst>
                  <a:ext uri="{FF2B5EF4-FFF2-40B4-BE49-F238E27FC236}">
                    <a16:creationId xmlns:a16="http://schemas.microsoft.com/office/drawing/2014/main" id="{AD2CF9C1-C7FD-4F2C-B0CD-77BA1AA0E7B9}"/>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5" name="Rectangle 10">
                <a:extLst>
                  <a:ext uri="{FF2B5EF4-FFF2-40B4-BE49-F238E27FC236}">
                    <a16:creationId xmlns:a16="http://schemas.microsoft.com/office/drawing/2014/main" id="{81F4BA60-E24D-401E-8812-7124011824FA}"/>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dirty="0">
                    <a:solidFill>
                      <a:prstClr val="black"/>
                    </a:solidFill>
                  </a:rPr>
                  <a:t>1</a:t>
                </a:r>
              </a:p>
            </p:txBody>
          </p:sp>
          <p:sp>
            <p:nvSpPr>
              <p:cNvPr id="16" name="Rectangle 11">
                <a:extLst>
                  <a:ext uri="{FF2B5EF4-FFF2-40B4-BE49-F238E27FC236}">
                    <a16:creationId xmlns:a16="http://schemas.microsoft.com/office/drawing/2014/main" id="{AA676851-102A-4768-9788-93D0F7F158E5}"/>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7" name="Rectangle 12">
                <a:extLst>
                  <a:ext uri="{FF2B5EF4-FFF2-40B4-BE49-F238E27FC236}">
                    <a16:creationId xmlns:a16="http://schemas.microsoft.com/office/drawing/2014/main" id="{DCDAD3B0-DBD1-4268-9740-C5F2D37D0512}"/>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8" name="Rectangle 13">
                <a:extLst>
                  <a:ext uri="{FF2B5EF4-FFF2-40B4-BE49-F238E27FC236}">
                    <a16:creationId xmlns:a16="http://schemas.microsoft.com/office/drawing/2014/main" id="{2889DEEA-CC39-4A8E-A22A-969413403AB7}"/>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9" name="Rectangle 14">
                <a:extLst>
                  <a:ext uri="{FF2B5EF4-FFF2-40B4-BE49-F238E27FC236}">
                    <a16:creationId xmlns:a16="http://schemas.microsoft.com/office/drawing/2014/main" id="{C93F523B-04CD-48D2-A051-56B7F21F65C0}"/>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20" name="Line 15">
                <a:extLst>
                  <a:ext uri="{FF2B5EF4-FFF2-40B4-BE49-F238E27FC236}">
                    <a16:creationId xmlns:a16="http://schemas.microsoft.com/office/drawing/2014/main" id="{1D309CCA-6877-4519-886E-575126057FE0}"/>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1" name="Line 16">
                <a:extLst>
                  <a:ext uri="{FF2B5EF4-FFF2-40B4-BE49-F238E27FC236}">
                    <a16:creationId xmlns:a16="http://schemas.microsoft.com/office/drawing/2014/main" id="{66D194C3-A4CC-4FA0-B257-7D68EB9C79BE}"/>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2" name="Line 17">
                <a:extLst>
                  <a:ext uri="{FF2B5EF4-FFF2-40B4-BE49-F238E27FC236}">
                    <a16:creationId xmlns:a16="http://schemas.microsoft.com/office/drawing/2014/main" id="{68A75AFA-F845-4788-95D0-1E0F5260C033}"/>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3" name="Line 18">
                <a:extLst>
                  <a:ext uri="{FF2B5EF4-FFF2-40B4-BE49-F238E27FC236}">
                    <a16:creationId xmlns:a16="http://schemas.microsoft.com/office/drawing/2014/main" id="{E9DFFD92-7AEA-4A6B-975A-D3C26B9B76DD}"/>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4" name="Line 19">
                <a:extLst>
                  <a:ext uri="{FF2B5EF4-FFF2-40B4-BE49-F238E27FC236}">
                    <a16:creationId xmlns:a16="http://schemas.microsoft.com/office/drawing/2014/main" id="{C7E4C5EA-DFC2-417C-9380-C2D917BB74B4}"/>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5" name="Line 20">
                <a:extLst>
                  <a:ext uri="{FF2B5EF4-FFF2-40B4-BE49-F238E27FC236}">
                    <a16:creationId xmlns:a16="http://schemas.microsoft.com/office/drawing/2014/main" id="{7D9097D0-C194-4BD6-9C7D-FE1D87C3214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6" name="Line 21">
                <a:extLst>
                  <a:ext uri="{FF2B5EF4-FFF2-40B4-BE49-F238E27FC236}">
                    <a16:creationId xmlns:a16="http://schemas.microsoft.com/office/drawing/2014/main" id="{783025C3-C1BF-4B7C-B968-69F3E214831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7" name="Line 22">
                <a:extLst>
                  <a:ext uri="{FF2B5EF4-FFF2-40B4-BE49-F238E27FC236}">
                    <a16:creationId xmlns:a16="http://schemas.microsoft.com/office/drawing/2014/main" id="{345F752C-FCD4-4CA7-9C10-BC65DA88438D}"/>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10" name="Picture 23" descr="txp_fig">
              <a:extLst>
                <a:ext uri="{FF2B5EF4-FFF2-40B4-BE49-F238E27FC236}">
                  <a16:creationId xmlns:a16="http://schemas.microsoft.com/office/drawing/2014/main" id="{43FA6E9E-57FD-4593-86CD-93D4BF13A7EC}"/>
                </a:ext>
              </a:extLst>
            </p:cNvPr>
            <p:cNvPicPr>
              <a:picLocks noChangeAspect="1" noChangeArrowheads="1"/>
            </p:cNvPicPr>
            <p:nvPr>
              <p:custDataLst>
                <p:tags r:id="rId2"/>
              </p:custDataLst>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8" name="Object 26">
            <a:extLst>
              <a:ext uri="{FF2B5EF4-FFF2-40B4-BE49-F238E27FC236}">
                <a16:creationId xmlns:a16="http://schemas.microsoft.com/office/drawing/2014/main" id="{4B321051-5BC6-4F80-96B2-717538777B86}"/>
              </a:ext>
            </a:extLst>
          </p:cNvPr>
          <p:cNvGraphicFramePr>
            <a:graphicFrameLocks noChangeAspect="1"/>
          </p:cNvGraphicFramePr>
          <p:nvPr>
            <p:extLst>
              <p:ext uri="{D42A27DB-BD31-4B8C-83A1-F6EECF244321}">
                <p14:modId xmlns:p14="http://schemas.microsoft.com/office/powerpoint/2010/main" val="1475359955"/>
              </p:ext>
            </p:extLst>
          </p:nvPr>
        </p:nvGraphicFramePr>
        <p:xfrm>
          <a:off x="8578688" y="76200"/>
          <a:ext cx="1090612" cy="563563"/>
        </p:xfrm>
        <a:graphic>
          <a:graphicData uri="http://schemas.openxmlformats.org/presentationml/2006/ole">
            <mc:AlternateContent xmlns:mc="http://schemas.openxmlformats.org/markup-compatibility/2006">
              <mc:Choice xmlns:v="urn:schemas-microsoft-com:vml" Requires="v">
                <p:oleObj spid="_x0000_s17410" name="Equation" r:id="rId8" imgW="393480" imgH="203040" progId="Equation.3">
                  <p:embed/>
                </p:oleObj>
              </mc:Choice>
              <mc:Fallback>
                <p:oleObj name="Equation" r:id="rId8" imgW="393480" imgH="203040" progId="Equation.3">
                  <p:embed/>
                  <p:pic>
                    <p:nvPicPr>
                      <p:cNvPr id="28" name="Object 26">
                        <a:extLst>
                          <a:ext uri="{FF2B5EF4-FFF2-40B4-BE49-F238E27FC236}">
                            <a16:creationId xmlns:a16="http://schemas.microsoft.com/office/drawing/2014/main" id="{4B321051-5BC6-4F80-96B2-717538777B86}"/>
                          </a:ext>
                        </a:extLst>
                      </p:cNvPr>
                      <p:cNvPicPr>
                        <a:picLocks noChangeAspect="1" noChangeArrowheads="1"/>
                      </p:cNvPicPr>
                      <p:nvPr/>
                    </p:nvPicPr>
                    <p:blipFill>
                      <a:blip r:embed="rId9"/>
                      <a:srcRect/>
                      <a:stretch>
                        <a:fillRect/>
                      </a:stretch>
                    </p:blipFill>
                    <p:spPr bwMode="auto">
                      <a:xfrm>
                        <a:off x="8578688" y="762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3815544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8288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a:solidFill>
                  <a:srgbClr val="000000"/>
                </a:solidFill>
                <a:latin typeface="Calibri" panose="020F0502020204030204" pitchFamily="34" charset="0"/>
              </a:rPr>
              <a:t>Smoothing with Gaussian filter</a:t>
            </a:r>
          </a:p>
        </p:txBody>
      </p:sp>
      <p:sp>
        <p:nvSpPr>
          <p:cNvPr id="6" name="Rectangle 5"/>
          <p:cNvSpPr/>
          <p:nvPr/>
        </p:nvSpPr>
        <p:spPr>
          <a:xfrm>
            <a:off x="9767882" y="1"/>
            <a:ext cx="900118" cy="276999"/>
          </a:xfrm>
          <a:prstGeom prst="rect">
            <a:avLst/>
          </a:prstGeom>
        </p:spPr>
        <p:txBody>
          <a:bodyPr wrap="none">
            <a:spAutoFit/>
          </a:bodyPr>
          <a:lstStyle/>
          <a:p>
            <a:pPr fontAlgn="base">
              <a:spcBef>
                <a:spcPct val="0"/>
              </a:spcBef>
              <a:spcAft>
                <a:spcPct val="0"/>
              </a:spcAft>
            </a:pPr>
            <a:r>
              <a:rPr lang="en-US" sz="1200" dirty="0">
                <a:solidFill>
                  <a:prstClr val="white">
                    <a:lumMod val="50000"/>
                  </a:prstClr>
                </a:solidFill>
                <a:latin typeface="Calibri"/>
              </a:rPr>
              <a:t>James Hays</a:t>
            </a:r>
          </a:p>
        </p:txBody>
      </p:sp>
    </p:spTree>
    <p:extLst>
      <p:ext uri="{BB962C8B-B14F-4D97-AF65-F5344CB8AC3E}">
        <p14:creationId xmlns:p14="http://schemas.microsoft.com/office/powerpoint/2010/main" val="407032872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a:t>Gaussian filters</a:t>
            </a:r>
          </a:p>
        </p:txBody>
      </p:sp>
      <p:sp>
        <p:nvSpPr>
          <p:cNvPr id="1035267" name="Rectangle 3"/>
          <p:cNvSpPr>
            <a:spLocks noGrp="1" noChangeArrowheads="1"/>
          </p:cNvSpPr>
          <p:nvPr>
            <p:ph type="body" idx="1"/>
          </p:nvPr>
        </p:nvSpPr>
        <p:spPr/>
        <p:txBody>
          <a:bodyPr>
            <a:normAutofit fontScale="92500" lnSpcReduction="10000"/>
          </a:bodyPr>
          <a:lstStyle/>
          <a:p>
            <a:pPr>
              <a:buFontTx/>
              <a:buChar char="•"/>
              <a:defRPr/>
            </a:pPr>
            <a:r>
              <a:rPr lang="en-US" dirty="0"/>
              <a:t>Remove “high-frequency” components from the image </a:t>
            </a:r>
            <a:br>
              <a:rPr lang="en-US" dirty="0"/>
            </a:br>
            <a:r>
              <a:rPr lang="en-US" dirty="0"/>
              <a:t>(low-pass filter)</a:t>
            </a:r>
          </a:p>
          <a:p>
            <a:pPr lvl="1">
              <a:defRPr/>
            </a:pPr>
            <a:r>
              <a:rPr lang="en-US" dirty="0"/>
              <a:t>Images become more smooth</a:t>
            </a:r>
          </a:p>
          <a:p>
            <a:pPr>
              <a:buFontTx/>
              <a:buChar char="•"/>
              <a:defRPr/>
            </a:pPr>
            <a:r>
              <a:rPr lang="en-US" dirty="0"/>
              <a:t>Gaussian convolved with Gaussian…</a:t>
            </a:r>
            <a:br>
              <a:rPr lang="en-US" dirty="0"/>
            </a:br>
            <a:r>
              <a:rPr lang="en-US" dirty="0"/>
              <a:t>					…is another Gaussian</a:t>
            </a:r>
          </a:p>
          <a:p>
            <a:pPr lvl="1">
              <a:buFont typeface="Arial" charset="0"/>
              <a:buChar char="–"/>
              <a:defRPr/>
            </a:pPr>
            <a:r>
              <a:rPr lang="en-US" dirty="0"/>
              <a:t>So can smooth with small-width kernel, repeat, and get same result as larger-width kernel would have</a:t>
            </a:r>
          </a:p>
          <a:p>
            <a:pPr lvl="1">
              <a:buFont typeface="Arial" charset="0"/>
              <a:buChar char="–"/>
              <a:defRPr/>
            </a:pPr>
            <a:r>
              <a:rPr lang="en-US" dirty="0"/>
              <a:t>Convolving two times with Gaussian kernel of width </a:t>
            </a:r>
            <a:r>
              <a:rPr lang="en-US" i="1" dirty="0"/>
              <a:t>σ</a:t>
            </a:r>
            <a:r>
              <a:rPr lang="en-US" dirty="0"/>
              <a:t> is same as convolving once with kernel of width  </a:t>
            </a:r>
            <a:r>
              <a:rPr lang="en-US" i="1" dirty="0"/>
              <a:t>σ</a:t>
            </a:r>
            <a:r>
              <a:rPr lang="en-US" dirty="0"/>
              <a:t>√2 </a:t>
            </a:r>
            <a:endParaRPr lang="en-US" i="1" dirty="0"/>
          </a:p>
          <a:p>
            <a:pPr>
              <a:buFontTx/>
              <a:buChar char="•"/>
              <a:defRPr/>
            </a:pPr>
            <a:r>
              <a:rPr lang="en-US" i="1" dirty="0"/>
              <a:t>Separable </a:t>
            </a:r>
            <a:r>
              <a:rPr lang="en-US" dirty="0"/>
              <a:t>kernel</a:t>
            </a:r>
          </a:p>
          <a:p>
            <a:pPr lvl="1">
              <a:buFont typeface="Arial" charset="0"/>
              <a:buChar char="–"/>
              <a:defRPr/>
            </a:pPr>
            <a:r>
              <a:rPr lang="en-US" dirty="0"/>
              <a:t>Factors into product of two 1D Gaussians</a:t>
            </a:r>
          </a:p>
        </p:txBody>
      </p:sp>
      <p:sp>
        <p:nvSpPr>
          <p:cNvPr id="51204" name="Text Box 5"/>
          <p:cNvSpPr txBox="1">
            <a:spLocks noChangeArrowheads="1"/>
          </p:cNvSpPr>
          <p:nvPr/>
        </p:nvSpPr>
        <p:spPr bwMode="auto">
          <a:xfrm>
            <a:off x="8839201" y="6553200"/>
            <a:ext cx="1800225" cy="304800"/>
          </a:xfrm>
          <a:prstGeom prst="rect">
            <a:avLst/>
          </a:prstGeom>
          <a:noFill/>
          <a:ln w="9525">
            <a:noFill/>
            <a:miter lim="800000"/>
            <a:headEnd/>
            <a:tailEnd/>
          </a:ln>
        </p:spPr>
        <p:txBody>
          <a:bodyPr wrap="none">
            <a:spAutoFit/>
          </a:bodyPr>
          <a:lstStyle/>
          <a:p>
            <a:pPr fontAlgn="base">
              <a:spcBef>
                <a:spcPct val="0"/>
              </a:spcBef>
              <a:spcAft>
                <a:spcPct val="0"/>
              </a:spcAft>
              <a:defRPr/>
            </a:pPr>
            <a:r>
              <a:rPr lang="en-US" sz="1400" dirty="0">
                <a:solidFill>
                  <a:prstClr val="white">
                    <a:lumMod val="50000"/>
                  </a:prstClr>
                </a:solidFill>
                <a:latin typeface="Arial" charset="0"/>
                <a:cs typeface="Arial" panose="020B0604020202020204" pitchFamily="34" charset="0"/>
              </a:rPr>
              <a:t>Source: K. </a:t>
            </a:r>
            <a:r>
              <a:rPr lang="en-US" sz="1400" dirty="0" err="1">
                <a:solidFill>
                  <a:prstClr val="white">
                    <a:lumMod val="50000"/>
                  </a:prstClr>
                </a:solidFill>
                <a:latin typeface="Arial" charset="0"/>
                <a:cs typeface="Arial" panose="020B0604020202020204" pitchFamily="34" charset="0"/>
              </a:rPr>
              <a:t>Grauman</a:t>
            </a:r>
            <a:endParaRPr lang="en-US" sz="1400" dirty="0">
              <a:solidFill>
                <a:prstClr val="white">
                  <a:lumMod val="50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1158467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5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526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526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526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526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5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209800" y="76200"/>
            <a:ext cx="7772400" cy="762000"/>
          </a:xfrm>
        </p:spPr>
        <p:txBody>
          <a:bodyPr/>
          <a:lstStyle/>
          <a:p>
            <a:r>
              <a:rPr lang="en-US" altLang="en-US"/>
              <a:t>Separability of the Gaussian filter</a:t>
            </a:r>
          </a:p>
        </p:txBody>
      </p:sp>
      <p:pic>
        <p:nvPicPr>
          <p:cNvPr id="64516" name="Picture 4"/>
          <p:cNvPicPr>
            <a:picLocks noChangeAspect="1" noChangeArrowheads="1"/>
          </p:cNvPicPr>
          <p:nvPr/>
        </p:nvPicPr>
        <p:blipFill>
          <a:blip r:embed="rId3">
            <a:extLst>
              <a:ext uri="{28A0092B-C50C-407E-A947-70E740481C1C}">
                <a14:useLocalDpi xmlns:a14="http://schemas.microsoft.com/office/drawing/2010/main" val="0"/>
              </a:ext>
            </a:extLst>
          </a:blip>
          <a:srcRect t="9268"/>
          <a:stretch>
            <a:fillRect/>
          </a:stretch>
        </p:blipFill>
        <p:spPr bwMode="auto">
          <a:xfrm>
            <a:off x="2286001" y="1295400"/>
            <a:ext cx="7542213" cy="426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5"/>
          <p:cNvSpPr txBox="1">
            <a:spLocks noChangeArrowheads="1"/>
          </p:cNvSpPr>
          <p:nvPr/>
        </p:nvSpPr>
        <p:spPr bwMode="auto">
          <a:xfrm>
            <a:off x="9172576" y="6553200"/>
            <a:ext cx="1495425" cy="304800"/>
          </a:xfrm>
          <a:prstGeom prst="rect">
            <a:avLst/>
          </a:prstGeom>
          <a:noFill/>
          <a:ln w="9525">
            <a:noFill/>
            <a:miter lim="800000"/>
            <a:headEnd/>
            <a:tailEnd/>
          </a:ln>
        </p:spPr>
        <p:txBody>
          <a:bodyPr wrap="none">
            <a:spAutoFit/>
          </a:bodyPr>
          <a:lstStyle/>
          <a:p>
            <a:pPr fontAlgn="base">
              <a:spcBef>
                <a:spcPct val="0"/>
              </a:spcBef>
              <a:spcAft>
                <a:spcPct val="0"/>
              </a:spcAft>
              <a:defRPr/>
            </a:pPr>
            <a:r>
              <a:rPr lang="en-US" sz="1400" dirty="0">
                <a:solidFill>
                  <a:prstClr val="white">
                    <a:lumMod val="50000"/>
                  </a:prstClr>
                </a:solidFill>
                <a:latin typeface="Arial" charset="0"/>
                <a:cs typeface="Arial" panose="020B0604020202020204" pitchFamily="34" charset="0"/>
              </a:rPr>
              <a:t>Source: D. Lowe</a:t>
            </a:r>
          </a:p>
        </p:txBody>
      </p:sp>
    </p:spTree>
    <p:extLst>
      <p:ext uri="{BB962C8B-B14F-4D97-AF65-F5344CB8AC3E}">
        <p14:creationId xmlns:p14="http://schemas.microsoft.com/office/powerpoint/2010/main" val="4286105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a:t>Separability example</a:t>
            </a:r>
          </a:p>
        </p:txBody>
      </p:sp>
      <p:pic>
        <p:nvPicPr>
          <p:cNvPr id="65539" name="Picture 6" descr="se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5951" y="931864"/>
            <a:ext cx="4824413"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2"/>
          <p:cNvGrpSpPr>
            <a:grpSpLocks/>
          </p:cNvGrpSpPr>
          <p:nvPr/>
        </p:nvGrpSpPr>
        <p:grpSpPr bwMode="auto">
          <a:xfrm>
            <a:off x="4451350" y="3876675"/>
            <a:ext cx="4241800" cy="2590800"/>
            <a:chOff x="1216" y="2442"/>
            <a:chExt cx="2672" cy="1632"/>
          </a:xfrm>
        </p:grpSpPr>
        <p:pic>
          <p:nvPicPr>
            <p:cNvPr id="65549" name="Picture 8" descr="sep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 y="2442"/>
              <a:ext cx="2672"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0" name="Text Box 5"/>
            <p:cNvSpPr txBox="1">
              <a:spLocks noChangeArrowheads="1"/>
            </p:cNvSpPr>
            <p:nvPr/>
          </p:nvSpPr>
          <p:spPr bwMode="auto">
            <a:xfrm>
              <a:off x="2016" y="2688"/>
              <a:ext cx="2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800" b="1">
                  <a:solidFill>
                    <a:prstClr val="black"/>
                  </a:solidFill>
                </a:rPr>
                <a:t>*</a:t>
              </a:r>
            </a:p>
          </p:txBody>
        </p:sp>
        <p:sp>
          <p:nvSpPr>
            <p:cNvPr id="65551" name="Text Box 9"/>
            <p:cNvSpPr txBox="1">
              <a:spLocks noChangeArrowheads="1"/>
            </p:cNvSpPr>
            <p:nvPr/>
          </p:nvSpPr>
          <p:spPr bwMode="auto">
            <a:xfrm>
              <a:off x="2016" y="3504"/>
              <a:ext cx="2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2800" b="1">
                  <a:solidFill>
                    <a:prstClr val="black"/>
                  </a:solidFill>
                </a:rPr>
                <a:t>*</a:t>
              </a:r>
            </a:p>
          </p:txBody>
        </p:sp>
        <p:sp>
          <p:nvSpPr>
            <p:cNvPr id="65552" name="Text Box 10"/>
            <p:cNvSpPr txBox="1">
              <a:spLocks noChangeArrowheads="1"/>
            </p:cNvSpPr>
            <p:nvPr/>
          </p:nvSpPr>
          <p:spPr bwMode="auto">
            <a:xfrm>
              <a:off x="2892" y="2688"/>
              <a:ext cx="20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a:solidFill>
                    <a:prstClr val="black"/>
                  </a:solidFill>
                </a:rPr>
                <a:t>=</a:t>
              </a:r>
            </a:p>
          </p:txBody>
        </p:sp>
        <p:sp>
          <p:nvSpPr>
            <p:cNvPr id="65553" name="Text Box 11"/>
            <p:cNvSpPr txBox="1">
              <a:spLocks noChangeArrowheads="1"/>
            </p:cNvSpPr>
            <p:nvPr/>
          </p:nvSpPr>
          <p:spPr bwMode="auto">
            <a:xfrm>
              <a:off x="2892" y="3456"/>
              <a:ext cx="20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a:solidFill>
                    <a:prstClr val="black"/>
                  </a:solidFill>
                </a:rPr>
                <a:t>=</a:t>
              </a:r>
            </a:p>
          </p:txBody>
        </p:sp>
      </p:grpSp>
      <p:sp>
        <p:nvSpPr>
          <p:cNvPr id="65543" name="Text Box 14"/>
          <p:cNvSpPr txBox="1">
            <a:spLocks noChangeArrowheads="1"/>
          </p:cNvSpPr>
          <p:nvPr/>
        </p:nvSpPr>
        <p:spPr bwMode="auto">
          <a:xfrm>
            <a:off x="2044700" y="1408113"/>
            <a:ext cx="2305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dirty="0">
                <a:solidFill>
                  <a:prstClr val="black"/>
                </a:solidFill>
              </a:rPr>
              <a:t>2D convolution</a:t>
            </a:r>
            <a:br>
              <a:rPr lang="en-US" altLang="en-US" dirty="0">
                <a:solidFill>
                  <a:prstClr val="black"/>
                </a:solidFill>
              </a:rPr>
            </a:br>
            <a:r>
              <a:rPr lang="en-US" altLang="en-US" dirty="0">
                <a:solidFill>
                  <a:prstClr val="black"/>
                </a:solidFill>
              </a:rPr>
              <a:t>(center location only)</a:t>
            </a:r>
          </a:p>
        </p:txBody>
      </p:sp>
      <p:sp>
        <p:nvSpPr>
          <p:cNvPr id="53256" name="Text Box 16"/>
          <p:cNvSpPr txBox="1">
            <a:spLocks noChangeArrowheads="1"/>
          </p:cNvSpPr>
          <p:nvPr/>
        </p:nvSpPr>
        <p:spPr bwMode="auto">
          <a:xfrm>
            <a:off x="8763001" y="6553200"/>
            <a:ext cx="1800225" cy="304800"/>
          </a:xfrm>
          <a:prstGeom prst="rect">
            <a:avLst/>
          </a:prstGeom>
          <a:noFill/>
          <a:ln w="9525">
            <a:noFill/>
            <a:miter lim="800000"/>
            <a:headEnd/>
            <a:tailEnd/>
          </a:ln>
        </p:spPr>
        <p:txBody>
          <a:bodyPr wrap="none">
            <a:spAutoFit/>
          </a:bodyPr>
          <a:lstStyle/>
          <a:p>
            <a:pPr fontAlgn="base">
              <a:spcBef>
                <a:spcPct val="0"/>
              </a:spcBef>
              <a:spcAft>
                <a:spcPct val="0"/>
              </a:spcAft>
              <a:defRPr/>
            </a:pPr>
            <a:r>
              <a:rPr lang="en-US" sz="1400">
                <a:solidFill>
                  <a:prstClr val="white">
                    <a:lumMod val="50000"/>
                  </a:prstClr>
                </a:solidFill>
                <a:latin typeface="Arial" charset="0"/>
                <a:cs typeface="Arial" panose="020B0604020202020204" pitchFamily="34" charset="0"/>
              </a:rPr>
              <a:t>Source: K. Grauman</a:t>
            </a:r>
          </a:p>
        </p:txBody>
      </p:sp>
      <p:sp>
        <p:nvSpPr>
          <p:cNvPr id="1037329" name="Text Box 17"/>
          <p:cNvSpPr txBox="1">
            <a:spLocks noChangeArrowheads="1"/>
          </p:cNvSpPr>
          <p:nvPr/>
        </p:nvSpPr>
        <p:spPr bwMode="auto">
          <a:xfrm>
            <a:off x="2108200" y="2667000"/>
            <a:ext cx="21780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a:solidFill>
                  <a:prstClr val="black"/>
                </a:solidFill>
              </a:rPr>
              <a:t>The filter factors</a:t>
            </a:r>
            <a:br>
              <a:rPr lang="en-US" altLang="en-US">
                <a:solidFill>
                  <a:prstClr val="black"/>
                </a:solidFill>
              </a:rPr>
            </a:br>
            <a:r>
              <a:rPr lang="en-US" altLang="en-US">
                <a:solidFill>
                  <a:prstClr val="black"/>
                </a:solidFill>
              </a:rPr>
              <a:t>into a product of 1D</a:t>
            </a:r>
            <a:br>
              <a:rPr lang="en-US" altLang="en-US">
                <a:solidFill>
                  <a:prstClr val="black"/>
                </a:solidFill>
              </a:rPr>
            </a:br>
            <a:r>
              <a:rPr lang="en-US" altLang="en-US">
                <a:solidFill>
                  <a:prstClr val="black"/>
                </a:solidFill>
              </a:rPr>
              <a:t>filters:</a:t>
            </a:r>
          </a:p>
        </p:txBody>
      </p:sp>
      <p:sp>
        <p:nvSpPr>
          <p:cNvPr id="1037330" name="Text Box 18"/>
          <p:cNvSpPr txBox="1">
            <a:spLocks noChangeArrowheads="1"/>
          </p:cNvSpPr>
          <p:nvPr/>
        </p:nvSpPr>
        <p:spPr bwMode="auto">
          <a:xfrm>
            <a:off x="2076450" y="4159250"/>
            <a:ext cx="221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a:solidFill>
                  <a:prstClr val="black"/>
                </a:solidFill>
              </a:rPr>
              <a:t>Perform convolution</a:t>
            </a:r>
            <a:br>
              <a:rPr lang="en-US" altLang="en-US">
                <a:solidFill>
                  <a:prstClr val="black"/>
                </a:solidFill>
              </a:rPr>
            </a:br>
            <a:r>
              <a:rPr lang="en-US" altLang="en-US">
                <a:solidFill>
                  <a:prstClr val="black"/>
                </a:solidFill>
              </a:rPr>
              <a:t>along rows:</a:t>
            </a:r>
          </a:p>
        </p:txBody>
      </p:sp>
      <p:sp>
        <p:nvSpPr>
          <p:cNvPr id="1037331" name="Text Box 19"/>
          <p:cNvSpPr txBox="1">
            <a:spLocks noChangeArrowheads="1"/>
          </p:cNvSpPr>
          <p:nvPr/>
        </p:nvSpPr>
        <p:spPr bwMode="auto">
          <a:xfrm>
            <a:off x="1676400" y="5454650"/>
            <a:ext cx="305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a:solidFill>
                  <a:prstClr val="black"/>
                </a:solidFill>
              </a:rPr>
              <a:t>Followed by convolution</a:t>
            </a:r>
            <a:br>
              <a:rPr lang="en-US" altLang="en-US">
                <a:solidFill>
                  <a:prstClr val="black"/>
                </a:solidFill>
              </a:rPr>
            </a:br>
            <a:r>
              <a:rPr lang="en-US" altLang="en-US">
                <a:solidFill>
                  <a:prstClr val="black"/>
                </a:solidFill>
              </a:rPr>
              <a:t>along the remaining column:</a:t>
            </a:r>
          </a:p>
        </p:txBody>
      </p:sp>
      <p:sp>
        <p:nvSpPr>
          <p:cNvPr id="1037332" name="Rectangle 20"/>
          <p:cNvSpPr>
            <a:spLocks noChangeArrowheads="1"/>
          </p:cNvSpPr>
          <p:nvPr/>
        </p:nvSpPr>
        <p:spPr bwMode="auto">
          <a:xfrm>
            <a:off x="4916930" y="5172075"/>
            <a:ext cx="3657600" cy="1371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pic>
        <p:nvPicPr>
          <p:cNvPr id="19" name="Picture 8" descr="sep3"/>
          <p:cNvPicPr>
            <a:picLocks noChangeAspect="1" noChangeArrowheads="1"/>
          </p:cNvPicPr>
          <p:nvPr/>
        </p:nvPicPr>
        <p:blipFill rotWithShape="1">
          <a:blip r:embed="rId4">
            <a:extLst>
              <a:ext uri="{28A0092B-C50C-407E-A947-70E740481C1C}">
                <a14:useLocalDpi xmlns:a14="http://schemas.microsoft.com/office/drawing/2010/main" val="0"/>
              </a:ext>
            </a:extLst>
          </a:blip>
          <a:srcRect l="68843" t="48713"/>
          <a:stretch/>
        </p:blipFill>
        <p:spPr bwMode="auto">
          <a:xfrm>
            <a:off x="9302750" y="1124458"/>
            <a:ext cx="13208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1"/>
          <p:cNvSpPr txBox="1">
            <a:spLocks noChangeArrowheads="1"/>
          </p:cNvSpPr>
          <p:nvPr/>
        </p:nvSpPr>
        <p:spPr bwMode="auto">
          <a:xfrm>
            <a:off x="9042400" y="1472120"/>
            <a:ext cx="319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dirty="0">
                <a:solidFill>
                  <a:prstClr val="black"/>
                </a:solidFill>
              </a:rPr>
              <a:t>=</a:t>
            </a:r>
          </a:p>
        </p:txBody>
      </p:sp>
      <p:sp>
        <p:nvSpPr>
          <p:cNvPr id="1037325" name="Rectangle 13"/>
          <p:cNvSpPr>
            <a:spLocks noChangeArrowheads="1"/>
          </p:cNvSpPr>
          <p:nvPr/>
        </p:nvSpPr>
        <p:spPr bwMode="auto">
          <a:xfrm>
            <a:off x="7245350" y="990600"/>
            <a:ext cx="3317875" cy="160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pic>
        <p:nvPicPr>
          <p:cNvPr id="1037319" name="Picture 7" descr="sep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1" y="2438400"/>
            <a:ext cx="3705225"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5612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3732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73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373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733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373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373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9" grpId="0"/>
      <p:bldP spid="1037330" grpId="0"/>
      <p:bldP spid="1037331" grpId="0"/>
      <p:bldP spid="1037332" grpId="0" animBg="1"/>
      <p:bldP spid="103732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Separability</a:t>
            </a:r>
          </a:p>
        </p:txBody>
      </p:sp>
      <p:sp>
        <p:nvSpPr>
          <p:cNvPr id="66563" name="Content Placeholder 17"/>
          <p:cNvSpPr>
            <a:spLocks noGrp="1"/>
          </p:cNvSpPr>
          <p:nvPr>
            <p:ph idx="1"/>
          </p:nvPr>
        </p:nvSpPr>
        <p:spPr/>
        <p:txBody>
          <a:bodyPr/>
          <a:lstStyle/>
          <a:p>
            <a:pPr marL="0" indent="0">
              <a:buNone/>
            </a:pPr>
            <a:r>
              <a:rPr lang="en-US" altLang="en-US" dirty="0"/>
              <a:t>Why is separability useful in practice?</a:t>
            </a:r>
          </a:p>
        </p:txBody>
      </p:sp>
    </p:spTree>
    <p:extLst>
      <p:ext uri="{BB962C8B-B14F-4D97-AF65-F5344CB8AC3E}">
        <p14:creationId xmlns:p14="http://schemas.microsoft.com/office/powerpoint/2010/main" val="2934524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Separability</a:t>
            </a:r>
          </a:p>
        </p:txBody>
      </p:sp>
      <p:sp>
        <p:nvSpPr>
          <p:cNvPr id="66563" name="Content Placeholder 17"/>
          <p:cNvSpPr>
            <a:spLocks noGrp="1"/>
          </p:cNvSpPr>
          <p:nvPr>
            <p:ph idx="1"/>
          </p:nvPr>
        </p:nvSpPr>
        <p:spPr/>
        <p:txBody>
          <a:bodyPr>
            <a:normAutofit/>
          </a:bodyPr>
          <a:lstStyle/>
          <a:p>
            <a:pPr marL="0" indent="0">
              <a:buNone/>
            </a:pPr>
            <a:r>
              <a:rPr lang="en-US" altLang="en-US" dirty="0"/>
              <a:t>Why is </a:t>
            </a:r>
            <a:r>
              <a:rPr lang="en-US" altLang="en-US" dirty="0" err="1"/>
              <a:t>separability</a:t>
            </a:r>
            <a:r>
              <a:rPr lang="en-US" altLang="en-US" dirty="0"/>
              <a:t> useful in practice?</a:t>
            </a:r>
          </a:p>
          <a:p>
            <a:pPr>
              <a:buFontTx/>
              <a:buChar char="•"/>
            </a:pPr>
            <a:endParaRPr lang="en-US" altLang="en-US" dirty="0"/>
          </a:p>
          <a:p>
            <a:pPr marL="0" indent="0">
              <a:buNone/>
            </a:pPr>
            <a:r>
              <a:rPr lang="en-US" altLang="en-US" dirty="0" err="1"/>
              <a:t>MxN</a:t>
            </a:r>
            <a:r>
              <a:rPr lang="en-US" altLang="en-US" dirty="0"/>
              <a:t> image, </a:t>
            </a:r>
            <a:r>
              <a:rPr lang="en-US" altLang="en-US" dirty="0" err="1"/>
              <a:t>PxQ</a:t>
            </a:r>
            <a:r>
              <a:rPr lang="en-US" altLang="en-US" dirty="0"/>
              <a:t> filter</a:t>
            </a:r>
          </a:p>
          <a:p>
            <a:pPr>
              <a:buFontTx/>
              <a:buChar char="•"/>
            </a:pPr>
            <a:r>
              <a:rPr lang="en-US" altLang="en-US" dirty="0"/>
              <a:t>2D convolution: ~MNPQ</a:t>
            </a:r>
            <a:r>
              <a:rPr lang="en-US" altLang="en-US" baseline="30000" dirty="0"/>
              <a:t>	    </a:t>
            </a:r>
            <a:r>
              <a:rPr lang="en-US" altLang="en-US" dirty="0"/>
              <a:t>multiply-adds</a:t>
            </a:r>
          </a:p>
          <a:p>
            <a:pPr>
              <a:buFontTx/>
              <a:buChar char="•"/>
            </a:pPr>
            <a:r>
              <a:rPr lang="en-US" altLang="en-US" dirty="0"/>
              <a:t>Separable 2D:    ~MN(P+Q) multiply-adds</a:t>
            </a:r>
          </a:p>
          <a:p>
            <a:pPr>
              <a:buFontTx/>
              <a:buChar char="•"/>
            </a:pPr>
            <a:endParaRPr lang="en-US" altLang="en-US" dirty="0"/>
          </a:p>
          <a:p>
            <a:pPr marL="0" indent="0">
              <a:buNone/>
            </a:pPr>
            <a:r>
              <a:rPr lang="en-US" altLang="en-US" dirty="0"/>
              <a:t>Speed up = PQ/(P+Q)</a:t>
            </a:r>
          </a:p>
          <a:p>
            <a:pPr marL="0" indent="0">
              <a:buNone/>
            </a:pPr>
            <a:r>
              <a:rPr lang="en-US" altLang="en-US" dirty="0"/>
              <a:t>9x9 filter = ~4.5x faster</a:t>
            </a:r>
          </a:p>
        </p:txBody>
      </p:sp>
    </p:spTree>
    <p:extLst>
      <p:ext uri="{BB962C8B-B14F-4D97-AF65-F5344CB8AC3E}">
        <p14:creationId xmlns:p14="http://schemas.microsoft.com/office/powerpoint/2010/main" val="33826107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2021315" y="1198880"/>
            <a:ext cx="8229600" cy="4724400"/>
          </a:xfrm>
        </p:spPr>
        <p:txBody>
          <a:bodyPr/>
          <a:lstStyle/>
          <a:p>
            <a:pPr eaLnBrk="1" hangingPunct="1">
              <a:buFont typeface="Arial" panose="020B0604020202020204" pitchFamily="34" charset="0"/>
              <a:buNone/>
            </a:pPr>
            <a:r>
              <a:rPr lang="en-US" altLang="en-US" sz="3600" dirty="0"/>
              <a:t>How big should the filter be?</a:t>
            </a:r>
          </a:p>
          <a:p>
            <a:pPr eaLnBrk="1" hangingPunct="1"/>
            <a:r>
              <a:rPr lang="en-US" altLang="en-US" sz="2800" dirty="0"/>
              <a:t>Values at edges should be near zero</a:t>
            </a:r>
          </a:p>
          <a:p>
            <a:pPr eaLnBrk="1" hangingPunct="1"/>
            <a:r>
              <a:rPr lang="en-US" altLang="en-US" sz="2800" dirty="0"/>
              <a:t>Gaussians have infinite extent…</a:t>
            </a:r>
          </a:p>
          <a:p>
            <a:pPr eaLnBrk="1" hangingPunct="1"/>
            <a:r>
              <a:rPr lang="en-US" altLang="en-US" sz="2800" dirty="0"/>
              <a:t>Rule of thumb for Gaussian: set filter half-width to about 3 </a:t>
            </a:r>
            <a:r>
              <a:rPr lang="en-US" altLang="en-US" sz="2800" i="1" dirty="0"/>
              <a:t>σ</a:t>
            </a:r>
            <a:endParaRPr lang="en-US" altLang="en-US" sz="2800" dirty="0"/>
          </a:p>
          <a:p>
            <a:pPr eaLnBrk="1" hangingPunct="1"/>
            <a:endParaRPr lang="en-US" altLang="en-US" sz="2800" dirty="0"/>
          </a:p>
        </p:txBody>
      </p:sp>
      <p:sp>
        <p:nvSpPr>
          <p:cNvPr id="68611" name="Picture 4"/>
          <p:cNvSpPr>
            <a:spLocks noChangeAspect="1" noChangeArrowheads="1"/>
          </p:cNvSpPr>
          <p:nvPr/>
        </p:nvSpPr>
        <p:spPr bwMode="auto">
          <a:xfrm>
            <a:off x="3962400" y="2895600"/>
            <a:ext cx="4267200"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sp>
        <p:nvSpPr>
          <p:cNvPr id="68612" name="Rectangle 2"/>
          <p:cNvSpPr>
            <a:spLocks noGrp="1" noChangeArrowheads="1"/>
          </p:cNvSpPr>
          <p:nvPr>
            <p:ph type="title"/>
          </p:nvPr>
        </p:nvSpPr>
        <p:spPr/>
        <p:txBody>
          <a:bodyPr/>
          <a:lstStyle/>
          <a:p>
            <a:r>
              <a:rPr lang="en-US" altLang="en-US" dirty="0"/>
              <a:t>Practical matters</a:t>
            </a:r>
          </a:p>
        </p:txBody>
      </p:sp>
      <p:sp>
        <p:nvSpPr>
          <p:cNvPr id="5" name="Rectangle 4"/>
          <p:cNvSpPr/>
          <p:nvPr/>
        </p:nvSpPr>
        <p:spPr>
          <a:xfrm>
            <a:off x="9800856" y="6573914"/>
            <a:ext cx="900118" cy="276999"/>
          </a:xfrm>
          <a:prstGeom prst="rect">
            <a:avLst/>
          </a:prstGeom>
        </p:spPr>
        <p:txBody>
          <a:bodyPr wrap="none">
            <a:spAutoFit/>
          </a:bodyPr>
          <a:lstStyle/>
          <a:p>
            <a:pPr fontAlgn="base">
              <a:spcBef>
                <a:spcPct val="0"/>
              </a:spcBef>
              <a:spcAft>
                <a:spcPct val="0"/>
              </a:spcAft>
            </a:pPr>
            <a:r>
              <a:rPr lang="en-US" sz="1200" dirty="0">
                <a:solidFill>
                  <a:prstClr val="black"/>
                </a:solidFill>
                <a:latin typeface="Calibri"/>
              </a:rPr>
              <a:t>James Hays</a:t>
            </a:r>
          </a:p>
        </p:txBody>
      </p:sp>
    </p:spTree>
    <p:extLst>
      <p:ext uri="{BB962C8B-B14F-4D97-AF65-F5344CB8AC3E}">
        <p14:creationId xmlns:p14="http://schemas.microsoft.com/office/powerpoint/2010/main" val="503746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a:t>Practical matters</a:t>
            </a:r>
          </a:p>
        </p:txBody>
      </p:sp>
      <p:sp>
        <p:nvSpPr>
          <p:cNvPr id="69635" name="Rectangle 3"/>
          <p:cNvSpPr>
            <a:spLocks noGrp="1" noChangeArrowheads="1"/>
          </p:cNvSpPr>
          <p:nvPr>
            <p:ph type="body" idx="1"/>
          </p:nvPr>
        </p:nvSpPr>
        <p:spPr/>
        <p:txBody>
          <a:bodyPr/>
          <a:lstStyle/>
          <a:p>
            <a:r>
              <a:rPr lang="en-US" altLang="en-US"/>
              <a:t>What about near the edge?</a:t>
            </a:r>
          </a:p>
          <a:p>
            <a:pPr lvl="1"/>
            <a:r>
              <a:rPr lang="en-US" altLang="en-US"/>
              <a:t>the filter window falls off the edge of the image</a:t>
            </a:r>
          </a:p>
          <a:p>
            <a:pPr lvl="1"/>
            <a:r>
              <a:rPr lang="en-US" altLang="en-US"/>
              <a:t>need to extrapolate</a:t>
            </a:r>
          </a:p>
          <a:p>
            <a:pPr lvl="1"/>
            <a:r>
              <a:rPr lang="en-US" altLang="en-US"/>
              <a:t>methods:</a:t>
            </a:r>
          </a:p>
          <a:p>
            <a:pPr lvl="2"/>
            <a:r>
              <a:rPr lang="en-US" altLang="en-US"/>
              <a:t>clip filter (black)</a:t>
            </a:r>
          </a:p>
          <a:p>
            <a:pPr lvl="2"/>
            <a:r>
              <a:rPr lang="en-US" altLang="en-US"/>
              <a:t>wrap around</a:t>
            </a:r>
          </a:p>
          <a:p>
            <a:pPr lvl="2"/>
            <a:r>
              <a:rPr lang="en-US" altLang="en-US"/>
              <a:t>copy edge</a:t>
            </a:r>
          </a:p>
          <a:p>
            <a:pPr lvl="2"/>
            <a:r>
              <a:rPr lang="en-US" altLang="en-US"/>
              <a:t>reflect across edge</a:t>
            </a:r>
          </a:p>
        </p:txBody>
      </p:sp>
      <p:pic>
        <p:nvPicPr>
          <p:cNvPr id="696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6"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7"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8"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9"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0"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1"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2"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19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9" name="Text Box 17"/>
          <p:cNvSpPr txBox="1">
            <a:spLocks noChangeArrowheads="1"/>
          </p:cNvSpPr>
          <p:nvPr/>
        </p:nvSpPr>
        <p:spPr bwMode="auto">
          <a:xfrm>
            <a:off x="8686800" y="6553200"/>
            <a:ext cx="189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400">
                <a:solidFill>
                  <a:prstClr val="black"/>
                </a:solidFill>
              </a:rPr>
              <a:t>Source: S. Marschner</a:t>
            </a:r>
          </a:p>
        </p:txBody>
      </p:sp>
    </p:spTree>
    <p:extLst>
      <p:ext uri="{BB962C8B-B14F-4D97-AF65-F5344CB8AC3E}">
        <p14:creationId xmlns:p14="http://schemas.microsoft.com/office/powerpoint/2010/main" val="567916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407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407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407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1407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1407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1407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14074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1407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14074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40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14075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140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r>
              <a:rPr lang="en-US" altLang="en-US" dirty="0"/>
              <a:t>Recap</a:t>
            </a:r>
          </a:p>
        </p:txBody>
      </p:sp>
      <p:sp>
        <p:nvSpPr>
          <p:cNvPr id="23555" name="Content Placeholder 2"/>
          <p:cNvSpPr>
            <a:spLocks noGrp="1"/>
          </p:cNvSpPr>
          <p:nvPr>
            <p:ph idx="1"/>
          </p:nvPr>
        </p:nvSpPr>
        <p:spPr>
          <a:xfrm>
            <a:off x="1752600" y="990600"/>
            <a:ext cx="6019800" cy="5638800"/>
          </a:xfrm>
        </p:spPr>
        <p:txBody>
          <a:bodyPr>
            <a:normAutofit lnSpcReduction="10000"/>
          </a:bodyPr>
          <a:lstStyle/>
          <a:p>
            <a:endParaRPr lang="en-US" altLang="en-US" dirty="0"/>
          </a:p>
          <a:p>
            <a:r>
              <a:rPr lang="en-US" altLang="en-US" dirty="0"/>
              <a:t>Linear filtering (convolution)</a:t>
            </a:r>
          </a:p>
          <a:p>
            <a:pPr lvl="1"/>
            <a:endParaRPr lang="en-US" altLang="en-US" dirty="0"/>
          </a:p>
          <a:p>
            <a:pPr lvl="1"/>
            <a:endParaRPr lang="en-US" altLang="en-US" dirty="0"/>
          </a:p>
          <a:p>
            <a:pPr lvl="1"/>
            <a:r>
              <a:rPr lang="en-US" altLang="en-US" dirty="0"/>
              <a:t>Not a matrix multiplication</a:t>
            </a:r>
          </a:p>
          <a:p>
            <a:pPr lvl="1"/>
            <a:r>
              <a:rPr lang="en-US" altLang="en-US" dirty="0"/>
              <a:t>Sum over </a:t>
            </a:r>
            <a:r>
              <a:rPr lang="en-US" altLang="en-US" dirty="0" err="1"/>
              <a:t>Hadamard</a:t>
            </a:r>
            <a:r>
              <a:rPr lang="en-US" altLang="en-US" dirty="0"/>
              <a:t> product</a:t>
            </a:r>
          </a:p>
          <a:p>
            <a:pPr lvl="1"/>
            <a:r>
              <a:rPr lang="en-US" altLang="en-US" dirty="0"/>
              <a:t>Can smooth, sharpen, translate (among many other uses)</a:t>
            </a:r>
          </a:p>
          <a:p>
            <a:pPr>
              <a:buFont typeface="Arial" panose="020B0604020202020204" pitchFamily="34" charset="0"/>
              <a:buNone/>
            </a:pPr>
            <a:endParaRPr lang="en-US" altLang="en-US" sz="1200" dirty="0"/>
          </a:p>
          <a:p>
            <a:pPr>
              <a:buFont typeface="Arial" panose="020B0604020202020204" pitchFamily="34" charset="0"/>
              <a:buNone/>
            </a:pPr>
            <a:endParaRPr lang="en-US" altLang="en-US" sz="1200" dirty="0"/>
          </a:p>
          <a:p>
            <a:r>
              <a:rPr lang="en-US" altLang="en-US" dirty="0"/>
              <a:t>Be aware of details for filter size, extrapolation, cropping</a:t>
            </a:r>
          </a:p>
          <a:p>
            <a:pPr>
              <a:buFont typeface="Arial" panose="020B0604020202020204" pitchFamily="34" charset="0"/>
              <a:buNone/>
            </a:pPr>
            <a:endParaRPr lang="en-US" altLang="en-US" dirty="0"/>
          </a:p>
          <a:p>
            <a:pPr>
              <a:buFont typeface="Arial" panose="020B0604020202020204" pitchFamily="34" charset="0"/>
              <a:buNone/>
            </a:pPr>
            <a:endParaRPr lang="en-US" altLang="en-US" dirty="0"/>
          </a:p>
        </p:txBody>
      </p:sp>
      <p:pic>
        <p:nvPicPr>
          <p:cNvPr id="23556" name="Picture 4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96200" y="1752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7" name="Group 4"/>
          <p:cNvGrpSpPr>
            <a:grpSpLocks noChangeAspect="1"/>
          </p:cNvGrpSpPr>
          <p:nvPr/>
        </p:nvGrpSpPr>
        <p:grpSpPr bwMode="auto">
          <a:xfrm>
            <a:off x="8991600" y="1890714"/>
            <a:ext cx="1143000" cy="973137"/>
            <a:chOff x="3799" y="2064"/>
            <a:chExt cx="1433" cy="1136"/>
          </a:xfrm>
        </p:grpSpPr>
        <p:grpSp>
          <p:nvGrpSpPr>
            <p:cNvPr id="23559" name="Group 5"/>
            <p:cNvGrpSpPr>
              <a:grpSpLocks/>
            </p:cNvGrpSpPr>
            <p:nvPr/>
          </p:nvGrpSpPr>
          <p:grpSpPr bwMode="auto">
            <a:xfrm>
              <a:off x="4080" y="2064"/>
              <a:ext cx="1152" cy="1136"/>
              <a:chOff x="144" y="144"/>
              <a:chExt cx="1152" cy="1136"/>
            </a:xfrm>
          </p:grpSpPr>
          <p:sp>
            <p:nvSpPr>
              <p:cNvPr id="2356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6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200">
                    <a:solidFill>
                      <a:srgbClr val="000000"/>
                    </a:solidFill>
                    <a:latin typeface="Arial" panose="020B0604020202020204" pitchFamily="34" charset="0"/>
                  </a:rPr>
                  <a:t>1</a:t>
                </a:r>
              </a:p>
            </p:txBody>
          </p:sp>
          <p:sp>
            <p:nvSpPr>
              <p:cNvPr id="2357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sp>
            <p:nvSpPr>
              <p:cNvPr id="2357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p>
            </p:txBody>
          </p:sp>
        </p:grpSp>
        <p:pic>
          <p:nvPicPr>
            <p:cNvPr id="23560" name="Picture 23" descr="txp_fig"/>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6" name="Object 5"/>
          <p:cNvGraphicFramePr>
            <a:graphicFrameLocks noChangeAspect="1"/>
          </p:cNvGraphicFramePr>
          <p:nvPr/>
        </p:nvGraphicFramePr>
        <p:xfrm>
          <a:off x="2096294" y="2053046"/>
          <a:ext cx="5027613" cy="874713"/>
        </p:xfrm>
        <a:graphic>
          <a:graphicData uri="http://schemas.openxmlformats.org/presentationml/2006/ole">
            <mc:AlternateContent xmlns:mc="http://schemas.openxmlformats.org/markup-compatibility/2006">
              <mc:Choice xmlns:v="urn:schemas-microsoft-com:vml" Requires="v">
                <p:oleObj spid="_x0000_s18434" name="Equation" r:id="rId7" imgW="2044440" imgH="355320" progId="Equation.3">
                  <p:embed/>
                </p:oleObj>
              </mc:Choice>
              <mc:Fallback>
                <p:oleObj name="Equation" r:id="rId7" imgW="2044440" imgH="355320" progId="Equation.3">
                  <p:embed/>
                  <p:pic>
                    <p:nvPicPr>
                      <p:cNvPr id="26" name="Object 5"/>
                      <p:cNvPicPr>
                        <a:picLocks noChangeAspect="1" noChangeArrowheads="1"/>
                      </p:cNvPicPr>
                      <p:nvPr/>
                    </p:nvPicPr>
                    <p:blipFill>
                      <a:blip r:embed="rId8"/>
                      <a:srcRect/>
                      <a:stretch>
                        <a:fillRect/>
                      </a:stretch>
                    </p:blipFill>
                    <p:spPr bwMode="auto">
                      <a:xfrm>
                        <a:off x="2096294" y="2053046"/>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Text Box 5"/>
          <p:cNvSpPr txBox="1">
            <a:spLocks noChangeArrowheads="1"/>
          </p:cNvSpPr>
          <p:nvPr/>
        </p:nvSpPr>
        <p:spPr bwMode="auto">
          <a:xfrm>
            <a:off x="9675166" y="6583362"/>
            <a:ext cx="1079500" cy="274638"/>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prstClr val="black"/>
                </a:solidFill>
              </a:rPr>
              <a:t>James Hays</a:t>
            </a:r>
          </a:p>
        </p:txBody>
      </p:sp>
      <p:pic>
        <p:nvPicPr>
          <p:cNvPr id="2" name="Picture 1"/>
          <p:cNvPicPr>
            <a:picLocks noChangeAspect="1"/>
          </p:cNvPicPr>
          <p:nvPr/>
        </p:nvPicPr>
        <p:blipFill>
          <a:blip r:embed="rId9"/>
          <a:stretch>
            <a:fillRect/>
          </a:stretch>
        </p:blipFill>
        <p:spPr>
          <a:xfrm>
            <a:off x="8070429" y="4551222"/>
            <a:ext cx="1995487" cy="1995487"/>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847725" y="130174"/>
            <a:ext cx="10515600" cy="1325563"/>
          </a:xfrm>
        </p:spPr>
        <p:txBody>
          <a:bodyPr/>
          <a:lstStyle/>
          <a:p>
            <a:r>
              <a:rPr lang="en-US" altLang="en-US" dirty="0"/>
              <a:t>Practice with linear filters</a:t>
            </a:r>
          </a:p>
        </p:txBody>
      </p:sp>
      <p:grpSp>
        <p:nvGrpSpPr>
          <p:cNvPr id="55299" name="Group 5"/>
          <p:cNvGrpSpPr>
            <a:grpSpLocks noChangeAspect="1"/>
          </p:cNvGrpSpPr>
          <p:nvPr/>
        </p:nvGrpSpPr>
        <p:grpSpPr bwMode="auto">
          <a:xfrm>
            <a:off x="5410200" y="3211513"/>
            <a:ext cx="1390650" cy="1371600"/>
            <a:chOff x="144" y="144"/>
            <a:chExt cx="1152" cy="1136"/>
          </a:xfrm>
        </p:grpSpPr>
        <p:sp>
          <p:nvSpPr>
            <p:cNvPr id="5530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0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530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0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0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0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1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1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531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1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2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67" name="TextBox 66"/>
          <p:cNvSpPr txBox="1">
            <a:spLocks noChangeArrowheads="1"/>
          </p:cNvSpPr>
          <p:nvPr/>
        </p:nvSpPr>
        <p:spPr bwMode="auto">
          <a:xfrm>
            <a:off x="8001001" y="6019801"/>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prstClr val="black"/>
                </a:solidFill>
              </a:rPr>
              <a:t>Horizontal Edge</a:t>
            </a:r>
          </a:p>
          <a:p>
            <a:pPr algn="ctr" eaLnBrk="1" hangingPunct="1"/>
            <a:r>
              <a:rPr lang="en-US" altLang="en-US" sz="2000">
                <a:solidFill>
                  <a:prstClr val="black"/>
                </a:solidFill>
              </a:rPr>
              <a:t>(absolute value)</a:t>
            </a:r>
          </a:p>
        </p:txBody>
      </p:sp>
      <p:pic>
        <p:nvPicPr>
          <p:cNvPr id="55301" name="Picture 4" descr="C:\Documents and Settings\Derek Hoiem\My Documents\Classes\Spring10 - Computer Vision\figs\einste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7" name="Picture 3" descr="C:\Documents and Settings\Derek Hoiem\My Documents\Classes\Spring10 - Computer Vision\figs\einstein_sobel_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976"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a:spLocks noChangeArrowheads="1"/>
          </p:cNvSpPr>
          <p:nvPr/>
        </p:nvSpPr>
        <p:spPr bwMode="auto">
          <a:xfrm>
            <a:off x="5702300" y="4659314"/>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rPr>
              <a:t>Sobel</a:t>
            </a:r>
          </a:p>
        </p:txBody>
      </p:sp>
      <p:sp>
        <p:nvSpPr>
          <p:cNvPr id="25" name="Rectangle 24"/>
          <p:cNvSpPr/>
          <p:nvPr/>
        </p:nvSpPr>
        <p:spPr>
          <a:xfrm>
            <a:off x="9800857" y="6573914"/>
            <a:ext cx="901529" cy="276999"/>
          </a:xfrm>
          <a:prstGeom prst="rect">
            <a:avLst/>
          </a:prstGeom>
        </p:spPr>
        <p:txBody>
          <a:bodyPr wrap="none">
            <a:spAutoFit/>
          </a:bodyPr>
          <a:lstStyle/>
          <a:p>
            <a:r>
              <a:rPr lang="en-US" sz="1200" dirty="0"/>
              <a:t>David Lowe</a:t>
            </a:r>
          </a:p>
        </p:txBody>
      </p:sp>
    </p:spTree>
    <p:extLst>
      <p:ext uri="{BB962C8B-B14F-4D97-AF65-F5344CB8AC3E}">
        <p14:creationId xmlns:p14="http://schemas.microsoft.com/office/powerpoint/2010/main" val="132766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5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4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Sobel filter visualization</a:t>
            </a:r>
          </a:p>
        </p:txBody>
      </p:sp>
      <p:sp>
        <p:nvSpPr>
          <p:cNvPr id="3" name="Content Placeholder 2"/>
          <p:cNvSpPr>
            <a:spLocks noGrp="1"/>
          </p:cNvSpPr>
          <p:nvPr>
            <p:ph idx="1"/>
          </p:nvPr>
        </p:nvSpPr>
        <p:spPr/>
        <p:txBody>
          <a:bodyPr>
            <a:normAutofit/>
          </a:bodyPr>
          <a:lstStyle/>
          <a:p>
            <a:r>
              <a:rPr lang="en-US" dirty="0"/>
              <a:t>What happens to negative numbers?</a:t>
            </a:r>
          </a:p>
          <a:p>
            <a:endParaRPr lang="en-US" dirty="0"/>
          </a:p>
          <a:p>
            <a:r>
              <a:rPr lang="en-US" dirty="0"/>
              <a:t>For visualization:</a:t>
            </a:r>
          </a:p>
          <a:p>
            <a:pPr lvl="1"/>
            <a:r>
              <a:rPr lang="en-US" dirty="0"/>
              <a:t>Shift image + 0.5</a:t>
            </a:r>
          </a:p>
          <a:p>
            <a:pPr lvl="1"/>
            <a:r>
              <a:rPr lang="en-US" dirty="0"/>
              <a:t>If gradients are small, scale edge response</a:t>
            </a:r>
          </a:p>
        </p:txBody>
      </p:sp>
    </p:spTree>
    <p:extLst>
      <p:ext uri="{BB962C8B-B14F-4D97-AF65-F5344CB8AC3E}">
        <p14:creationId xmlns:p14="http://schemas.microsoft.com/office/powerpoint/2010/main" val="38106095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EEE00B-84AD-463E-BA25-C87D0B0FD02C}"/>
              </a:ext>
            </a:extLst>
          </p:cNvPr>
          <p:cNvPicPr>
            <a:picLocks noChangeAspect="1"/>
          </p:cNvPicPr>
          <p:nvPr/>
        </p:nvPicPr>
        <p:blipFill>
          <a:blip r:embed="rId2"/>
          <a:stretch>
            <a:fillRect/>
          </a:stretch>
        </p:blipFill>
        <p:spPr>
          <a:xfrm>
            <a:off x="4869124" y="1904999"/>
            <a:ext cx="2533911" cy="3359308"/>
          </a:xfrm>
          <a:prstGeom prst="rect">
            <a:avLst/>
          </a:prstGeom>
        </p:spPr>
      </p:pic>
      <p:pic>
        <p:nvPicPr>
          <p:cNvPr id="5" name="Picture 4">
            <a:extLst>
              <a:ext uri="{FF2B5EF4-FFF2-40B4-BE49-F238E27FC236}">
                <a16:creationId xmlns:a16="http://schemas.microsoft.com/office/drawing/2014/main" id="{2D99D8A8-0202-427E-A88B-51F2B3F98708}"/>
              </a:ext>
            </a:extLst>
          </p:cNvPr>
          <p:cNvPicPr>
            <a:picLocks noChangeAspect="1"/>
          </p:cNvPicPr>
          <p:nvPr/>
        </p:nvPicPr>
        <p:blipFill>
          <a:blip r:embed="rId3"/>
          <a:stretch>
            <a:fillRect/>
          </a:stretch>
        </p:blipFill>
        <p:spPr>
          <a:xfrm>
            <a:off x="2057401" y="1904999"/>
            <a:ext cx="2522367" cy="3359308"/>
          </a:xfrm>
          <a:prstGeom prst="rect">
            <a:avLst/>
          </a:prstGeom>
        </p:spPr>
      </p:pic>
      <p:pic>
        <p:nvPicPr>
          <p:cNvPr id="6" name="Picture 5">
            <a:extLst>
              <a:ext uri="{FF2B5EF4-FFF2-40B4-BE49-F238E27FC236}">
                <a16:creationId xmlns:a16="http://schemas.microsoft.com/office/drawing/2014/main" id="{FD96AF30-4362-4F7E-9854-FE7FF71A9613}"/>
              </a:ext>
            </a:extLst>
          </p:cNvPr>
          <p:cNvPicPr>
            <a:picLocks noChangeAspect="1"/>
          </p:cNvPicPr>
          <p:nvPr/>
        </p:nvPicPr>
        <p:blipFill>
          <a:blip r:embed="rId4"/>
          <a:stretch>
            <a:fillRect/>
          </a:stretch>
        </p:blipFill>
        <p:spPr>
          <a:xfrm>
            <a:off x="7692391" y="1904999"/>
            <a:ext cx="2536856" cy="3359308"/>
          </a:xfrm>
          <a:prstGeom prst="rect">
            <a:avLst/>
          </a:prstGeom>
        </p:spPr>
      </p:pic>
      <p:sp>
        <p:nvSpPr>
          <p:cNvPr id="7" name="Rectangle 6">
            <a:extLst>
              <a:ext uri="{FF2B5EF4-FFF2-40B4-BE49-F238E27FC236}">
                <a16:creationId xmlns:a16="http://schemas.microsoft.com/office/drawing/2014/main" id="{679E4604-CA7E-4B24-8BA6-CBB1139B2294}"/>
              </a:ext>
            </a:extLst>
          </p:cNvPr>
          <p:cNvSpPr/>
          <p:nvPr/>
        </p:nvSpPr>
        <p:spPr>
          <a:xfrm>
            <a:off x="7692391" y="1459467"/>
            <a:ext cx="2666114" cy="369332"/>
          </a:xfrm>
          <a:prstGeom prst="rect">
            <a:avLst/>
          </a:prstGeom>
        </p:spPr>
        <p:txBody>
          <a:bodyPr wrap="none">
            <a:spAutoFit/>
          </a:bodyPr>
          <a:lstStyle/>
          <a:p>
            <a:pPr eaLnBrk="0" fontAlgn="base" hangingPunct="0">
              <a:spcBef>
                <a:spcPct val="0"/>
              </a:spcBef>
              <a:spcAft>
                <a:spcPct val="0"/>
              </a:spcAft>
            </a:pPr>
            <a:r>
              <a:rPr lang="en-US" dirty="0" err="1">
                <a:solidFill>
                  <a:prstClr val="black"/>
                </a:solidFill>
                <a:latin typeface="Courier New" panose="02070309020205020404" pitchFamily="49" charset="0"/>
                <a:cs typeface="Courier New" panose="02070309020205020404" pitchFamily="49" charset="0"/>
              </a:rPr>
              <a:t>imshow</a:t>
            </a:r>
            <a:r>
              <a:rPr lang="en-US" dirty="0">
                <a:solidFill>
                  <a:prstClr val="black"/>
                </a:solidFill>
                <a:latin typeface="Courier New" panose="02070309020205020404" pitchFamily="49" charset="0"/>
                <a:cs typeface="Courier New" panose="02070309020205020404" pitchFamily="49" charset="0"/>
              </a:rPr>
              <a:t>( h + 0.5 );</a:t>
            </a:r>
          </a:p>
        </p:txBody>
      </p:sp>
      <p:sp>
        <p:nvSpPr>
          <p:cNvPr id="8" name="Rectangle 7">
            <a:extLst>
              <a:ext uri="{FF2B5EF4-FFF2-40B4-BE49-F238E27FC236}">
                <a16:creationId xmlns:a16="http://schemas.microsoft.com/office/drawing/2014/main" id="{7122AB32-12D4-49B1-B557-5F7085E628AE}"/>
              </a:ext>
            </a:extLst>
          </p:cNvPr>
          <p:cNvSpPr/>
          <p:nvPr/>
        </p:nvSpPr>
        <p:spPr>
          <a:xfrm>
            <a:off x="5334001" y="1459467"/>
            <a:ext cx="1838965" cy="369332"/>
          </a:xfrm>
          <a:prstGeom prst="rect">
            <a:avLst/>
          </a:prstGeom>
        </p:spPr>
        <p:txBody>
          <a:bodyPr wrap="none">
            <a:spAutoFit/>
          </a:bodyPr>
          <a:lstStyle/>
          <a:p>
            <a:pPr eaLnBrk="0" fontAlgn="base" hangingPunct="0">
              <a:spcBef>
                <a:spcPct val="0"/>
              </a:spcBef>
              <a:spcAft>
                <a:spcPct val="0"/>
              </a:spcAft>
            </a:pPr>
            <a:r>
              <a:rPr lang="en-US" dirty="0" err="1">
                <a:solidFill>
                  <a:prstClr val="black"/>
                </a:solidFill>
                <a:latin typeface="Courier New" panose="02070309020205020404" pitchFamily="49" charset="0"/>
                <a:cs typeface="Courier New" panose="02070309020205020404" pitchFamily="49" charset="0"/>
              </a:rPr>
              <a:t>imshow</a:t>
            </a:r>
            <a:r>
              <a:rPr lang="en-US" dirty="0">
                <a:solidFill>
                  <a:prstClr val="black"/>
                </a:solidFill>
                <a:latin typeface="Courier New" panose="02070309020205020404" pitchFamily="49" charset="0"/>
                <a:cs typeface="Courier New" panose="02070309020205020404" pitchFamily="49" charset="0"/>
              </a:rPr>
              <a:t>( h );</a:t>
            </a:r>
          </a:p>
        </p:txBody>
      </p:sp>
      <p:sp>
        <p:nvSpPr>
          <p:cNvPr id="9" name="Rectangle 8">
            <a:extLst>
              <a:ext uri="{FF2B5EF4-FFF2-40B4-BE49-F238E27FC236}">
                <a16:creationId xmlns:a16="http://schemas.microsoft.com/office/drawing/2014/main" id="{C2B8D5CD-0939-4BF3-81BA-FA90EBEA5529}"/>
              </a:ext>
            </a:extLst>
          </p:cNvPr>
          <p:cNvSpPr/>
          <p:nvPr/>
        </p:nvSpPr>
        <p:spPr>
          <a:xfrm>
            <a:off x="1681483" y="152401"/>
            <a:ext cx="6010909" cy="646331"/>
          </a:xfrm>
          <a:prstGeom prst="rect">
            <a:avLst/>
          </a:prstGeom>
        </p:spPr>
        <p:txBody>
          <a:bodyPr wrap="square">
            <a:spAutoFit/>
          </a:bodyPr>
          <a:lstStyle/>
          <a:p>
            <a:pPr eaLnBrk="0" fontAlgn="base" hangingPunct="0">
              <a:spcBef>
                <a:spcPct val="0"/>
              </a:spcBef>
              <a:spcAft>
                <a:spcPct val="0"/>
              </a:spcAft>
            </a:pPr>
            <a:r>
              <a:rPr lang="en-US" dirty="0">
                <a:solidFill>
                  <a:prstClr val="black"/>
                </a:solidFill>
                <a:latin typeface="Courier New" panose="02070309020205020404" pitchFamily="49" charset="0"/>
                <a:cs typeface="Courier New" panose="02070309020205020404" pitchFamily="49" charset="0"/>
              </a:rPr>
              <a:t>&gt;&gt; I = im2double( </a:t>
            </a:r>
            <a:r>
              <a:rPr lang="en-US" dirty="0" err="1">
                <a:solidFill>
                  <a:prstClr val="black"/>
                </a:solidFill>
                <a:latin typeface="Courier New" panose="02070309020205020404" pitchFamily="49" charset="0"/>
                <a:cs typeface="Courier New" panose="02070309020205020404" pitchFamily="49" charset="0"/>
              </a:rPr>
              <a:t>imread</a:t>
            </a:r>
            <a:r>
              <a:rPr lang="en-US" dirty="0">
                <a:solidFill>
                  <a:prstClr val="black"/>
                </a:solidFill>
                <a:latin typeface="Courier New" panose="02070309020205020404" pitchFamily="49" charset="0"/>
                <a:cs typeface="Courier New" panose="02070309020205020404" pitchFamily="49" charset="0"/>
              </a:rPr>
              <a:t>( ‘luke.jpg’ ) );</a:t>
            </a:r>
          </a:p>
          <a:p>
            <a:pPr eaLnBrk="0" fontAlgn="base" hangingPunct="0">
              <a:spcBef>
                <a:spcPct val="0"/>
              </a:spcBef>
              <a:spcAft>
                <a:spcPct val="0"/>
              </a:spcAft>
            </a:pPr>
            <a:r>
              <a:rPr lang="en-US" dirty="0">
                <a:solidFill>
                  <a:prstClr val="black"/>
                </a:solidFill>
                <a:latin typeface="Courier New" panose="02070309020205020404" pitchFamily="49" charset="0"/>
                <a:cs typeface="Courier New" panose="02070309020205020404" pitchFamily="49" charset="0"/>
              </a:rPr>
              <a:t>&gt;&gt; h = </a:t>
            </a:r>
            <a:r>
              <a:rPr lang="en-US" dirty="0" err="1">
                <a:solidFill>
                  <a:prstClr val="black"/>
                </a:solidFill>
                <a:latin typeface="Courier New" panose="02070309020205020404" pitchFamily="49" charset="0"/>
                <a:cs typeface="Courier New" panose="02070309020205020404" pitchFamily="49" charset="0"/>
              </a:rPr>
              <a:t>imfilter</a:t>
            </a:r>
            <a:r>
              <a:rPr lang="en-US" dirty="0">
                <a:solidFill>
                  <a:prstClr val="black"/>
                </a:solidFill>
                <a:latin typeface="Courier New" panose="02070309020205020404" pitchFamily="49" charset="0"/>
                <a:cs typeface="Courier New" panose="02070309020205020404" pitchFamily="49" charset="0"/>
              </a:rPr>
              <a:t>( I, </a:t>
            </a:r>
            <a:r>
              <a:rPr lang="en-US" dirty="0" err="1">
                <a:solidFill>
                  <a:prstClr val="black"/>
                </a:solidFill>
                <a:latin typeface="Courier New" panose="02070309020205020404" pitchFamily="49" charset="0"/>
                <a:cs typeface="Courier New" panose="02070309020205020404" pitchFamily="49" charset="0"/>
              </a:rPr>
              <a:t>fspecial</a:t>
            </a:r>
            <a:r>
              <a:rPr lang="en-US" dirty="0">
                <a:solidFill>
                  <a:prstClr val="black"/>
                </a:solidFill>
                <a:latin typeface="Courier New" panose="02070309020205020404" pitchFamily="49" charset="0"/>
                <a:cs typeface="Courier New" panose="02070309020205020404" pitchFamily="49" charset="0"/>
              </a:rPr>
              <a:t>(‘</a:t>
            </a:r>
            <a:r>
              <a:rPr lang="en-US" dirty="0" err="1">
                <a:solidFill>
                  <a:prstClr val="black"/>
                </a:solidFill>
                <a:latin typeface="Courier New" panose="02070309020205020404" pitchFamily="49" charset="0"/>
                <a:cs typeface="Courier New" panose="02070309020205020404" pitchFamily="49" charset="0"/>
              </a:rPr>
              <a:t>sobel</a:t>
            </a:r>
            <a:r>
              <a:rPr lang="en-US" dirty="0">
                <a:solidFill>
                  <a:prstClr val="black"/>
                </a:solidFill>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2048396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E09E-2C3A-4418-A069-E90DEEFF1F43}"/>
              </a:ext>
            </a:extLst>
          </p:cNvPr>
          <p:cNvSpPr>
            <a:spLocks noGrp="1"/>
          </p:cNvSpPr>
          <p:nvPr>
            <p:ph type="title"/>
          </p:nvPr>
        </p:nvSpPr>
        <p:spPr>
          <a:xfrm>
            <a:off x="3124200" y="914400"/>
            <a:ext cx="3543300" cy="914400"/>
          </a:xfrm>
        </p:spPr>
        <p:txBody>
          <a:bodyPr>
            <a:normAutofit/>
          </a:bodyPr>
          <a:lstStyle/>
          <a:p>
            <a:r>
              <a:rPr lang="en-US" sz="2400" dirty="0">
                <a:latin typeface="Courier New" panose="02070309020205020404" pitchFamily="49" charset="0"/>
                <a:cs typeface="Courier New" panose="02070309020205020404" pitchFamily="49" charset="0"/>
              </a:rPr>
              <a:t>h(:,:,1) &lt; 0                 </a:t>
            </a:r>
          </a:p>
        </p:txBody>
      </p:sp>
      <p:pic>
        <p:nvPicPr>
          <p:cNvPr id="4" name="Picture 3">
            <a:extLst>
              <a:ext uri="{FF2B5EF4-FFF2-40B4-BE49-F238E27FC236}">
                <a16:creationId xmlns:a16="http://schemas.microsoft.com/office/drawing/2014/main" id="{2325D27A-D6F6-4464-926A-063A09C63F9C}"/>
              </a:ext>
            </a:extLst>
          </p:cNvPr>
          <p:cNvPicPr>
            <a:picLocks noChangeAspect="1"/>
          </p:cNvPicPr>
          <p:nvPr/>
        </p:nvPicPr>
        <p:blipFill>
          <a:blip r:embed="rId2"/>
          <a:stretch>
            <a:fillRect/>
          </a:stretch>
        </p:blipFill>
        <p:spPr>
          <a:xfrm>
            <a:off x="2819401" y="1828800"/>
            <a:ext cx="2990491" cy="3962400"/>
          </a:xfrm>
          <a:prstGeom prst="rect">
            <a:avLst/>
          </a:prstGeom>
        </p:spPr>
      </p:pic>
      <p:pic>
        <p:nvPicPr>
          <p:cNvPr id="5" name="Picture 4">
            <a:extLst>
              <a:ext uri="{FF2B5EF4-FFF2-40B4-BE49-F238E27FC236}">
                <a16:creationId xmlns:a16="http://schemas.microsoft.com/office/drawing/2014/main" id="{63580AFE-6914-4E5D-BC2A-9260FF705EC1}"/>
              </a:ext>
            </a:extLst>
          </p:cNvPr>
          <p:cNvPicPr>
            <a:picLocks noChangeAspect="1"/>
          </p:cNvPicPr>
          <p:nvPr/>
        </p:nvPicPr>
        <p:blipFill>
          <a:blip r:embed="rId3"/>
          <a:stretch>
            <a:fillRect/>
          </a:stretch>
        </p:blipFill>
        <p:spPr>
          <a:xfrm>
            <a:off x="6400800" y="1828801"/>
            <a:ext cx="2971800" cy="3939835"/>
          </a:xfrm>
          <a:prstGeom prst="rect">
            <a:avLst/>
          </a:prstGeom>
        </p:spPr>
      </p:pic>
      <p:sp>
        <p:nvSpPr>
          <p:cNvPr id="6" name="Title 1">
            <a:extLst>
              <a:ext uri="{FF2B5EF4-FFF2-40B4-BE49-F238E27FC236}">
                <a16:creationId xmlns:a16="http://schemas.microsoft.com/office/drawing/2014/main" id="{6D89AF75-12EB-45DB-845A-0D66101C83B5}"/>
              </a:ext>
            </a:extLst>
          </p:cNvPr>
          <p:cNvSpPr txBox="1">
            <a:spLocks/>
          </p:cNvSpPr>
          <p:nvPr/>
        </p:nvSpPr>
        <p:spPr bwMode="auto">
          <a:xfrm>
            <a:off x="6701790" y="914400"/>
            <a:ext cx="2819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r>
              <a:rPr lang="en-US" sz="2400" dirty="0">
                <a:solidFill>
                  <a:prstClr val="black"/>
                </a:solidFill>
                <a:latin typeface="Courier New" panose="02070309020205020404" pitchFamily="49" charset="0"/>
                <a:cs typeface="Courier New" panose="02070309020205020404" pitchFamily="49" charset="0"/>
              </a:rPr>
              <a:t>h(:,:,1) &gt; 0                 </a:t>
            </a:r>
          </a:p>
        </p:txBody>
      </p:sp>
    </p:spTree>
    <p:extLst>
      <p:ext uri="{BB962C8B-B14F-4D97-AF65-F5344CB8AC3E}">
        <p14:creationId xmlns:p14="http://schemas.microsoft.com/office/powerpoint/2010/main" val="1124486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Think-Pair-Share</a:t>
            </a:r>
          </a:p>
        </p:txBody>
      </p:sp>
      <p:pic>
        <p:nvPicPr>
          <p:cNvPr id="27652" name="Picture 3" descr="C:\Users\Hoiem\Documents\Classes\Computational Photography - Fall 2010\lectures\figs\filters\fil_pairs\sobel_gaus.png"/>
          <p:cNvPicPr>
            <a:picLocks noChangeAspect="1" noChangeArrowheads="1"/>
          </p:cNvPicPr>
          <p:nvPr/>
        </p:nvPicPr>
        <p:blipFill>
          <a:blip r:embed="rId3" cstate="print">
            <a:extLst>
              <a:ext uri="{28A0092B-C50C-407E-A947-70E740481C1C}">
                <a14:useLocalDpi xmlns:a14="http://schemas.microsoft.com/office/drawing/2010/main"/>
              </a:ext>
            </a:extLst>
          </a:blip>
          <a:srcRect l="15788" t="3510" r="14474" b="3510"/>
          <a:stretch>
            <a:fillRect/>
          </a:stretch>
        </p:blipFill>
        <p:spPr bwMode="auto">
          <a:xfrm>
            <a:off x="1740961" y="3102557"/>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descr="C:\Users\Hoiem\Documents\Classes\Computational Photography - Fall 2010\lectures\figs\filters\fil_pairs\fil_sobel.png"/>
          <p:cNvPicPr>
            <a:picLocks noChangeAspect="1" noChangeArrowheads="1"/>
          </p:cNvPicPr>
          <p:nvPr/>
        </p:nvPicPr>
        <p:blipFill>
          <a:blip r:embed="rId4" cstate="hqprint">
            <a:extLst>
              <a:ext uri="{28A0092B-C50C-407E-A947-70E740481C1C}">
                <a14:useLocalDpi xmlns:a14="http://schemas.microsoft.com/office/drawing/2010/main"/>
              </a:ext>
            </a:extLst>
          </a:blip>
          <a:srcRect l="16667" t="4167" r="13542" b="4167"/>
          <a:stretch>
            <a:fillRect/>
          </a:stretch>
        </p:blipFill>
        <p:spPr bwMode="auto">
          <a:xfrm>
            <a:off x="3327145" y="3097487"/>
            <a:ext cx="1437905" cy="141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descr="C:\Users\Hoiem\Documents\Classes\Computational Photography - Fall 2010\lectures\figs\filters\fil_pairs\fil_gaus.png"/>
          <p:cNvPicPr>
            <a:picLocks noChangeAspect="1" noChangeArrowheads="1"/>
          </p:cNvPicPr>
          <p:nvPr/>
        </p:nvPicPr>
        <p:blipFill>
          <a:blip r:embed="rId5" cstate="print">
            <a:extLst>
              <a:ext uri="{28A0092B-C50C-407E-A947-70E740481C1C}">
                <a14:useLocalDpi xmlns:a14="http://schemas.microsoft.com/office/drawing/2010/main"/>
              </a:ext>
            </a:extLst>
          </a:blip>
          <a:srcRect l="17708" t="5556" r="16667" b="6944"/>
          <a:stretch>
            <a:fillRect/>
          </a:stretch>
        </p:blipFill>
        <p:spPr bwMode="auto">
          <a:xfrm>
            <a:off x="1799032" y="4686300"/>
            <a:ext cx="1359458" cy="135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6" descr="C:\Users\Hoiem\Documents\Classes\Computational Photography - Fall 2010\lectures\figs\filters\fil_pairs\im_shift.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18638" y="2895796"/>
            <a:ext cx="2663637" cy="169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7" descr="C:\Users\Hoiem\Documents\Classes\Computational Photography - Fall 2010\lectures\figs\filters\fil_pairs\im_orig.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040611" y="923558"/>
            <a:ext cx="2613283" cy="166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Box 11"/>
          <p:cNvSpPr txBox="1">
            <a:spLocks noChangeArrowheads="1"/>
          </p:cNvSpPr>
          <p:nvPr/>
        </p:nvSpPr>
        <p:spPr bwMode="auto">
          <a:xfrm>
            <a:off x="1809542" y="893673"/>
            <a:ext cx="25812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2400" dirty="0">
                <a:solidFill>
                  <a:prstClr val="black"/>
                </a:solidFill>
                <a:latin typeface="Courier New" panose="02070309020205020404" pitchFamily="49" charset="0"/>
                <a:cs typeface="Courier New" panose="02070309020205020404" pitchFamily="49" charset="0"/>
              </a:rPr>
              <a:t>1) _ = D * B </a:t>
            </a:r>
          </a:p>
          <a:p>
            <a:pPr fontAlgn="base">
              <a:spcBef>
                <a:spcPct val="0"/>
              </a:spcBef>
              <a:spcAft>
                <a:spcPct val="0"/>
              </a:spcAft>
              <a:buNone/>
              <a:defRPr/>
            </a:pPr>
            <a:r>
              <a:rPr lang="en-US" altLang="en-US" sz="2400" dirty="0">
                <a:solidFill>
                  <a:prstClr val="black"/>
                </a:solidFill>
                <a:latin typeface="Courier New" panose="02070309020205020404" pitchFamily="49" charset="0"/>
                <a:cs typeface="Courier New" panose="02070309020205020404" pitchFamily="49" charset="0"/>
              </a:rPr>
              <a:t>2) A = _ * _</a:t>
            </a:r>
          </a:p>
          <a:p>
            <a:pPr fontAlgn="base">
              <a:spcBef>
                <a:spcPct val="0"/>
              </a:spcBef>
              <a:spcAft>
                <a:spcPct val="0"/>
              </a:spcAft>
              <a:buNone/>
              <a:defRPr/>
            </a:pPr>
            <a:r>
              <a:rPr lang="en-US" altLang="en-US" sz="2400" dirty="0">
                <a:solidFill>
                  <a:prstClr val="black"/>
                </a:solidFill>
                <a:latin typeface="Courier New" panose="02070309020205020404" pitchFamily="49" charset="0"/>
                <a:cs typeface="Courier New" panose="02070309020205020404" pitchFamily="49" charset="0"/>
              </a:rPr>
              <a:t>3) F = D * _</a:t>
            </a:r>
          </a:p>
          <a:p>
            <a:pPr fontAlgn="base">
              <a:spcBef>
                <a:spcPct val="0"/>
              </a:spcBef>
              <a:spcAft>
                <a:spcPct val="0"/>
              </a:spcAft>
              <a:buNone/>
              <a:defRPr/>
            </a:pPr>
            <a:r>
              <a:rPr lang="en-US" altLang="en-US" sz="2400" dirty="0">
                <a:solidFill>
                  <a:prstClr val="black"/>
                </a:solidFill>
                <a:latin typeface="Courier New" panose="02070309020205020404" pitchFamily="49" charset="0"/>
                <a:cs typeface="Courier New" panose="02070309020205020404" pitchFamily="49" charset="0"/>
              </a:rPr>
              <a:t>4) _ = D * D</a:t>
            </a:r>
          </a:p>
          <a:p>
            <a:pPr fontAlgn="base">
              <a:spcBef>
                <a:spcPct val="0"/>
              </a:spcBef>
              <a:spcAft>
                <a:spcPct val="0"/>
              </a:spcAft>
              <a:buNone/>
              <a:defRPr/>
            </a:pPr>
            <a:endParaRPr lang="en-US" altLang="en-US" dirty="0">
              <a:solidFill>
                <a:prstClr val="black"/>
              </a:solidFill>
              <a:latin typeface="Arial" panose="020B0604020202020204" pitchFamily="34" charset="0"/>
              <a:cs typeface="Arial" panose="020B0604020202020204" pitchFamily="34" charset="0"/>
            </a:endParaRPr>
          </a:p>
        </p:txBody>
      </p:sp>
      <p:sp>
        <p:nvSpPr>
          <p:cNvPr id="27658" name="TextBox 12"/>
          <p:cNvSpPr txBox="1">
            <a:spLocks noChangeArrowheads="1"/>
          </p:cNvSpPr>
          <p:nvPr/>
        </p:nvSpPr>
        <p:spPr bwMode="auto">
          <a:xfrm>
            <a:off x="1500931" y="309493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A</a:t>
            </a:r>
          </a:p>
        </p:txBody>
      </p:sp>
      <p:sp>
        <p:nvSpPr>
          <p:cNvPr id="27659" name="TextBox 13"/>
          <p:cNvSpPr txBox="1">
            <a:spLocks noChangeArrowheads="1"/>
          </p:cNvSpPr>
          <p:nvPr/>
        </p:nvSpPr>
        <p:spPr bwMode="auto">
          <a:xfrm>
            <a:off x="3073556" y="3047856"/>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B</a:t>
            </a:r>
          </a:p>
        </p:txBody>
      </p:sp>
      <p:sp>
        <p:nvSpPr>
          <p:cNvPr id="27660" name="TextBox 14"/>
          <p:cNvSpPr txBox="1">
            <a:spLocks noChangeArrowheads="1"/>
          </p:cNvSpPr>
          <p:nvPr/>
        </p:nvSpPr>
        <p:spPr bwMode="auto">
          <a:xfrm>
            <a:off x="1471372" y="459486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C</a:t>
            </a:r>
          </a:p>
        </p:txBody>
      </p:sp>
      <p:sp>
        <p:nvSpPr>
          <p:cNvPr id="27661" name="TextBox 15"/>
          <p:cNvSpPr txBox="1">
            <a:spLocks noChangeArrowheads="1"/>
          </p:cNvSpPr>
          <p:nvPr/>
        </p:nvSpPr>
        <p:spPr bwMode="auto">
          <a:xfrm>
            <a:off x="4693920" y="866531"/>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D</a:t>
            </a:r>
          </a:p>
        </p:txBody>
      </p:sp>
      <p:pic>
        <p:nvPicPr>
          <p:cNvPr id="27662" name="Picture 8" descr="C:\Users\Hoiem\Documents\Classes\Computational Photography - Fall 2010\lectures\figs\filters\fil_pairs\fil_shift.png"/>
          <p:cNvPicPr>
            <a:picLocks noChangeAspect="1" noChangeArrowheads="1"/>
          </p:cNvPicPr>
          <p:nvPr/>
        </p:nvPicPr>
        <p:blipFill>
          <a:blip r:embed="rId8" cstate="hqprint">
            <a:extLst>
              <a:ext uri="{28A0092B-C50C-407E-A947-70E740481C1C}">
                <a14:useLocalDpi xmlns:a14="http://schemas.microsoft.com/office/drawing/2010/main"/>
              </a:ext>
            </a:extLst>
          </a:blip>
          <a:srcRect l="9375" t="41667" r="7292" b="41666"/>
          <a:stretch>
            <a:fillRect/>
          </a:stretch>
        </p:blipFill>
        <p:spPr bwMode="auto">
          <a:xfrm>
            <a:off x="1779585" y="6194573"/>
            <a:ext cx="2438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3" name="TextBox 17"/>
          <p:cNvSpPr txBox="1">
            <a:spLocks noChangeArrowheads="1"/>
          </p:cNvSpPr>
          <p:nvPr/>
        </p:nvSpPr>
        <p:spPr bwMode="auto">
          <a:xfrm>
            <a:off x="1474785" y="6150122"/>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E</a:t>
            </a:r>
          </a:p>
        </p:txBody>
      </p:sp>
      <p:pic>
        <p:nvPicPr>
          <p:cNvPr id="27664" name="Picture 9" descr="C:\Users\Hoiem\Documents\Classes\Computational Photography - Fall 2010\lectures\figs\filters\fil_pairs\im_gaus.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027147" y="906463"/>
            <a:ext cx="2632227" cy="16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5" name="TextBox 19"/>
          <p:cNvSpPr txBox="1">
            <a:spLocks noChangeArrowheads="1"/>
          </p:cNvSpPr>
          <p:nvPr/>
        </p:nvSpPr>
        <p:spPr bwMode="auto">
          <a:xfrm>
            <a:off x="4672672" y="2873394"/>
            <a:ext cx="3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F</a:t>
            </a:r>
          </a:p>
        </p:txBody>
      </p:sp>
      <p:pic>
        <p:nvPicPr>
          <p:cNvPr id="27666" name="Picture 10" descr="C:\Users\Hoiem\Documents\Classes\Computational Photography - Fall 2010\lectures\figs\filters\fil_pairs\im_sobel.png"/>
          <p:cNvPicPr>
            <a:picLocks noChangeAspect="1" noChangeArrowheads="1"/>
          </p:cNvPicPr>
          <p:nvPr/>
        </p:nvPicPr>
        <p:blipFill>
          <a:blip r:embed="rId10" cstate="print">
            <a:extLst>
              <a:ext uri="{28A0092B-C50C-407E-A947-70E740481C1C}">
                <a14:useLocalDpi xmlns:a14="http://schemas.microsoft.com/office/drawing/2010/main"/>
              </a:ext>
            </a:extLst>
          </a:blip>
          <a:srcRect l="9375" t="13889" r="8333" b="13889"/>
          <a:stretch>
            <a:fillRect/>
          </a:stretch>
        </p:blipFill>
        <p:spPr bwMode="auto">
          <a:xfrm>
            <a:off x="6400800" y="4788495"/>
            <a:ext cx="2786132" cy="183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TextBox 21"/>
          <p:cNvSpPr txBox="1">
            <a:spLocks noChangeArrowheads="1"/>
          </p:cNvSpPr>
          <p:nvPr/>
        </p:nvSpPr>
        <p:spPr bwMode="auto">
          <a:xfrm>
            <a:off x="6133334" y="4729905"/>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G</a:t>
            </a:r>
          </a:p>
        </p:txBody>
      </p:sp>
      <p:sp>
        <p:nvSpPr>
          <p:cNvPr id="27668" name="TextBox 22"/>
          <p:cNvSpPr txBox="1">
            <a:spLocks noChangeArrowheads="1"/>
          </p:cNvSpPr>
          <p:nvPr/>
        </p:nvSpPr>
        <p:spPr bwMode="auto">
          <a:xfrm>
            <a:off x="7703549" y="866531"/>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H</a:t>
            </a:r>
          </a:p>
        </p:txBody>
      </p:sp>
      <p:pic>
        <p:nvPicPr>
          <p:cNvPr id="27669" name="Picture 11" descr="C:\Users\Hoiem\Documents\Classes\Computational Photography - Fall 2010\lectures\figs\filters\fil_pairs\im_im.png"/>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12672" t="14799" r="8974" b="18373"/>
          <a:stretch/>
        </p:blipFill>
        <p:spPr bwMode="auto">
          <a:xfrm>
            <a:off x="7979064" y="2880361"/>
            <a:ext cx="266319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0" name="TextBox 24"/>
          <p:cNvSpPr txBox="1">
            <a:spLocks noChangeArrowheads="1"/>
          </p:cNvSpPr>
          <p:nvPr/>
        </p:nvSpPr>
        <p:spPr bwMode="auto">
          <a:xfrm>
            <a:off x="7729826" y="2827513"/>
            <a:ext cx="249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I</a:t>
            </a:r>
          </a:p>
        </p:txBody>
      </p:sp>
      <p:sp>
        <p:nvSpPr>
          <p:cNvPr id="27672" name="TextBox 27"/>
          <p:cNvSpPr txBox="1">
            <a:spLocks noChangeArrowheads="1"/>
          </p:cNvSpPr>
          <p:nvPr/>
        </p:nvSpPr>
        <p:spPr bwMode="auto">
          <a:xfrm>
            <a:off x="7680526" y="268565"/>
            <a:ext cx="26789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 = Convolution operator</a:t>
            </a:r>
          </a:p>
        </p:txBody>
      </p:sp>
      <p:sp>
        <p:nvSpPr>
          <p:cNvPr id="25" name="TextBox 24"/>
          <p:cNvSpPr txBox="1"/>
          <p:nvPr/>
        </p:nvSpPr>
        <p:spPr>
          <a:xfrm>
            <a:off x="9965564" y="6550224"/>
            <a:ext cx="702436" cy="307777"/>
          </a:xfrm>
          <a:prstGeom prst="rect">
            <a:avLst/>
          </a:prstGeom>
          <a:noFill/>
        </p:spPr>
        <p:txBody>
          <a:bodyPr wrap="none">
            <a:spAutoFit/>
          </a:bodyPr>
          <a:lstStyle/>
          <a:p>
            <a:pPr fontAlgn="base">
              <a:spcBef>
                <a:spcPct val="0"/>
              </a:spcBef>
              <a:spcAft>
                <a:spcPct val="0"/>
              </a:spcAft>
              <a:defRPr/>
            </a:pPr>
            <a:r>
              <a:rPr lang="en-US" sz="1400" dirty="0" err="1">
                <a:solidFill>
                  <a:prstClr val="white">
                    <a:lumMod val="50000"/>
                  </a:prstClr>
                </a:solidFill>
                <a:latin typeface="Arial" charset="0"/>
                <a:cs typeface="Arial" panose="020B0604020202020204" pitchFamily="34" charset="0"/>
              </a:rPr>
              <a:t>Hoiem</a:t>
            </a:r>
            <a:endParaRPr lang="en-US" sz="1400" dirty="0">
              <a:solidFill>
                <a:prstClr val="white">
                  <a:lumMod val="50000"/>
                </a:prstClr>
              </a:solidFill>
              <a:latin typeface="Arial" charset="0"/>
              <a:cs typeface="Arial" panose="020B0604020202020204" pitchFamily="34" charset="0"/>
            </a:endParaRPr>
          </a:p>
        </p:txBody>
      </p:sp>
    </p:spTree>
    <p:extLst>
      <p:ext uri="{BB962C8B-B14F-4D97-AF65-F5344CB8AC3E}">
        <p14:creationId xmlns:p14="http://schemas.microsoft.com/office/powerpoint/2010/main" val="10980245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2152650" y="2551234"/>
            <a:ext cx="7886700" cy="2938738"/>
          </a:xfrm>
        </p:spPr>
        <p:txBody>
          <a:bodyPr>
            <a:normAutofit/>
          </a:bodyPr>
          <a:lstStyle/>
          <a:p>
            <a:pPr marL="0" indent="0">
              <a:buNone/>
            </a:pPr>
            <a:r>
              <a:rPr lang="en-US" dirty="0"/>
              <a:t>“…something to do with lack of content (black) at edges…”</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60864" y="1121295"/>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7889299" y="1121295"/>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5638800" y="851389"/>
            <a:ext cx="1629508"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D (275 x 175 pixels)</a:t>
            </a:r>
          </a:p>
        </p:txBody>
      </p:sp>
      <p:sp>
        <p:nvSpPr>
          <p:cNvPr id="7" name="TextBox 6">
            <a:extLst>
              <a:ext uri="{FF2B5EF4-FFF2-40B4-BE49-F238E27FC236}">
                <a16:creationId xmlns:a16="http://schemas.microsoft.com/office/drawing/2014/main" id="{32C42236-F072-4052-A164-A2850647F8E1}"/>
              </a:ext>
            </a:extLst>
          </p:cNvPr>
          <p:cNvSpPr txBox="1"/>
          <p:nvPr/>
        </p:nvSpPr>
        <p:spPr>
          <a:xfrm>
            <a:off x="7874977" y="871903"/>
            <a:ext cx="1972107"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I (from slide – 275 x 175)</a:t>
            </a:r>
          </a:p>
        </p:txBody>
      </p:sp>
    </p:spTree>
    <p:extLst>
      <p:ext uri="{BB962C8B-B14F-4D97-AF65-F5344CB8AC3E}">
        <p14:creationId xmlns:p14="http://schemas.microsoft.com/office/powerpoint/2010/main" val="315919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412351" y="2605493"/>
            <a:ext cx="7886700" cy="3544766"/>
          </a:xfrm>
        </p:spPr>
        <p:txBody>
          <a:bodyPr>
            <a:noAutofit/>
          </a:bodyPr>
          <a:lstStyle/>
          <a:p>
            <a:pPr marL="0" indent="0">
              <a:buNone/>
            </a:pPr>
            <a:r>
              <a:rPr lang="en-US" sz="2400" dirty="0"/>
              <a:t>&gt;&gt; D = img_to_float32( </a:t>
            </a:r>
            <a:r>
              <a:rPr lang="en-US" sz="2400" dirty="0" err="1"/>
              <a:t>io.imread</a:t>
            </a:r>
            <a:r>
              <a:rPr lang="en-US" sz="2400" dirty="0"/>
              <a:t>( ‘convexample.png’ ) )</a:t>
            </a:r>
          </a:p>
          <a:p>
            <a:pPr marL="0" indent="0">
              <a:buNone/>
            </a:pPr>
            <a:r>
              <a:rPr lang="en-US" sz="2400" dirty="0"/>
              <a:t>&gt;&gt; I = convolve2d( D, D )</a:t>
            </a:r>
          </a:p>
          <a:p>
            <a:pPr marL="0" indent="0">
              <a:buNone/>
            </a:pPr>
            <a:r>
              <a:rPr lang="en-US" sz="2400" dirty="0"/>
              <a:t>&gt;&gt; </a:t>
            </a:r>
            <a:r>
              <a:rPr lang="en-US" sz="2400" dirty="0" err="1"/>
              <a:t>np.max</a:t>
            </a:r>
            <a:r>
              <a:rPr lang="en-US" sz="2400" dirty="0"/>
              <a:t>(I)</a:t>
            </a:r>
          </a:p>
          <a:p>
            <a:pPr marL="0" indent="0">
              <a:buNone/>
            </a:pPr>
            <a:r>
              <a:rPr lang="en-US" sz="2400" dirty="0"/>
              <a:t>1.1021e+04</a:t>
            </a:r>
          </a:p>
          <a:p>
            <a:pPr marL="0" indent="0">
              <a:buNone/>
            </a:pPr>
            <a:endParaRPr lang="en-US" sz="2400" dirty="0"/>
          </a:p>
          <a:p>
            <a:pPr marL="0" indent="0">
              <a:buNone/>
            </a:pPr>
            <a:r>
              <a:rPr lang="en-US" sz="2400" dirty="0"/>
              <a:t># Normalize for visualization</a:t>
            </a:r>
            <a:br>
              <a:rPr lang="en-US" sz="2400" dirty="0"/>
            </a:br>
            <a:r>
              <a:rPr lang="en-US" sz="2400" dirty="0"/>
              <a:t>&gt;&gt; </a:t>
            </a:r>
            <a:r>
              <a:rPr lang="en-US" sz="2400" dirty="0" err="1"/>
              <a:t>I_norm</a:t>
            </a:r>
            <a:r>
              <a:rPr lang="en-US" sz="2400" dirty="0"/>
              <a:t> = (I – </a:t>
            </a:r>
            <a:r>
              <a:rPr lang="en-US" sz="2400" dirty="0" err="1"/>
              <a:t>np.min</a:t>
            </a:r>
            <a:r>
              <a:rPr lang="en-US" sz="2400" dirty="0"/>
              <a:t>(I)) / </a:t>
            </a:r>
            <a:br>
              <a:rPr lang="en-US" sz="2400" dirty="0"/>
            </a:br>
            <a:r>
              <a:rPr lang="en-US" sz="2400" dirty="0"/>
              <a:t>		(</a:t>
            </a:r>
            <a:r>
              <a:rPr lang="en-US" sz="2400" dirty="0" err="1"/>
              <a:t>np.max</a:t>
            </a:r>
            <a:r>
              <a:rPr lang="en-US" sz="2400" dirty="0"/>
              <a:t>(I) – </a:t>
            </a:r>
            <a:r>
              <a:rPr lang="en-US" sz="2400" dirty="0" err="1"/>
              <a:t>np.min</a:t>
            </a:r>
            <a:r>
              <a:rPr lang="en-US" sz="2400" dirty="0"/>
              <a:t>(I))</a:t>
            </a:r>
          </a:p>
          <a:p>
            <a:pPr marL="0" indent="0">
              <a:buNone/>
            </a:pPr>
            <a:r>
              <a:rPr lang="en-US" sz="2400" dirty="0"/>
              <a:t>&gt;&gt; </a:t>
            </a:r>
            <a:r>
              <a:rPr lang="en-US" sz="2400" dirty="0" err="1"/>
              <a:t>plt.imshow</a:t>
            </a:r>
            <a:r>
              <a:rPr lang="en-US" sz="2400" dirty="0"/>
              <a:t>( </a:t>
            </a:r>
            <a:r>
              <a:rPr lang="en-US" sz="2400" dirty="0" err="1"/>
              <a:t>I_norm</a:t>
            </a:r>
            <a:r>
              <a:rPr lang="en-US" sz="2400" dirty="0"/>
              <a:t> )</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60864" y="1121295"/>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7889299" y="1121295"/>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5638800" y="851389"/>
            <a:ext cx="1629508"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D (275 x 175 pixels)</a:t>
            </a:r>
          </a:p>
        </p:txBody>
      </p:sp>
      <p:sp>
        <p:nvSpPr>
          <p:cNvPr id="7" name="TextBox 6">
            <a:extLst>
              <a:ext uri="{FF2B5EF4-FFF2-40B4-BE49-F238E27FC236}">
                <a16:creationId xmlns:a16="http://schemas.microsoft.com/office/drawing/2014/main" id="{32C42236-F072-4052-A164-A2850647F8E1}"/>
              </a:ext>
            </a:extLst>
          </p:cNvPr>
          <p:cNvSpPr txBox="1"/>
          <p:nvPr/>
        </p:nvSpPr>
        <p:spPr>
          <a:xfrm>
            <a:off x="7874977" y="871903"/>
            <a:ext cx="1972107"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I (from slide – 275 x 175)</a:t>
            </a:r>
          </a:p>
        </p:txBody>
      </p:sp>
      <p:pic>
        <p:nvPicPr>
          <p:cNvPr id="9" name="Picture 8">
            <a:extLst>
              <a:ext uri="{FF2B5EF4-FFF2-40B4-BE49-F238E27FC236}">
                <a16:creationId xmlns:a16="http://schemas.microsoft.com/office/drawing/2014/main" id="{FB0B6CC1-7CF7-45D2-BCAB-A145EE66B3AC}"/>
              </a:ext>
            </a:extLst>
          </p:cNvPr>
          <p:cNvPicPr>
            <a:picLocks noChangeAspect="1"/>
          </p:cNvPicPr>
          <p:nvPr/>
        </p:nvPicPr>
        <p:blipFill>
          <a:blip r:embed="rId4"/>
          <a:stretch>
            <a:fillRect/>
          </a:stretch>
        </p:blipFill>
        <p:spPr>
          <a:xfrm>
            <a:off x="5918021" y="3335216"/>
            <a:ext cx="3929063" cy="2500313"/>
          </a:xfrm>
          <a:prstGeom prst="rect">
            <a:avLst/>
          </a:prstGeom>
        </p:spPr>
      </p:pic>
      <p:sp>
        <p:nvSpPr>
          <p:cNvPr id="10" name="TextBox 9">
            <a:extLst>
              <a:ext uri="{FF2B5EF4-FFF2-40B4-BE49-F238E27FC236}">
                <a16:creationId xmlns:a16="http://schemas.microsoft.com/office/drawing/2014/main" id="{FCEC2532-6C24-403E-836A-6C54AC929CD0}"/>
              </a:ext>
            </a:extLst>
          </p:cNvPr>
          <p:cNvSpPr txBox="1"/>
          <p:nvPr/>
        </p:nvSpPr>
        <p:spPr>
          <a:xfrm>
            <a:off x="5902569" y="3049465"/>
            <a:ext cx="2555632" cy="300082"/>
          </a:xfrm>
          <a:prstGeom prst="rect">
            <a:avLst/>
          </a:prstGeom>
          <a:noFill/>
        </p:spPr>
        <p:txBody>
          <a:bodyPr wrap="square" rtlCol="0">
            <a:spAutoFit/>
          </a:bodyPr>
          <a:lstStyle/>
          <a:p>
            <a:pPr defTabSz="685800"/>
            <a:r>
              <a:rPr lang="en-US" sz="1350" dirty="0" err="1">
                <a:solidFill>
                  <a:prstClr val="black"/>
                </a:solidFill>
                <a:latin typeface="Calibri" panose="020F0502020204030204"/>
              </a:rPr>
              <a:t>I_norm</a:t>
            </a: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82154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6A74409-0C89-459F-A5A8-1A190B471B32}"/>
              </a:ext>
            </a:extLst>
          </p:cNvPr>
          <p:cNvSpPr/>
          <p:nvPr/>
        </p:nvSpPr>
        <p:spPr>
          <a:xfrm>
            <a:off x="1722578" y="2664766"/>
            <a:ext cx="3996232" cy="261327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60864" y="1121295"/>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7889299" y="1121295"/>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5638800" y="851389"/>
            <a:ext cx="1629508"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D (275 x 175 pixels)</a:t>
            </a:r>
          </a:p>
        </p:txBody>
      </p:sp>
      <p:pic>
        <p:nvPicPr>
          <p:cNvPr id="9" name="Picture 8">
            <a:extLst>
              <a:ext uri="{FF2B5EF4-FFF2-40B4-BE49-F238E27FC236}">
                <a16:creationId xmlns:a16="http://schemas.microsoft.com/office/drawing/2014/main" id="{FB0B6CC1-7CF7-45D2-BCAB-A145EE66B3AC}"/>
              </a:ext>
            </a:extLst>
          </p:cNvPr>
          <p:cNvPicPr>
            <a:picLocks noChangeAspect="1"/>
          </p:cNvPicPr>
          <p:nvPr/>
        </p:nvPicPr>
        <p:blipFill>
          <a:blip r:embed="rId4"/>
          <a:stretch>
            <a:fillRect/>
          </a:stretch>
        </p:blipFill>
        <p:spPr>
          <a:xfrm>
            <a:off x="5918021" y="3335216"/>
            <a:ext cx="3929063" cy="2500313"/>
          </a:xfrm>
          <a:prstGeom prst="rect">
            <a:avLst/>
          </a:prstGeom>
        </p:spPr>
      </p:pic>
      <p:sp>
        <p:nvSpPr>
          <p:cNvPr id="10" name="TextBox 9">
            <a:extLst>
              <a:ext uri="{FF2B5EF4-FFF2-40B4-BE49-F238E27FC236}">
                <a16:creationId xmlns:a16="http://schemas.microsoft.com/office/drawing/2014/main" id="{FCEC2532-6C24-403E-836A-6C54AC929CD0}"/>
              </a:ext>
            </a:extLst>
          </p:cNvPr>
          <p:cNvSpPr txBox="1"/>
          <p:nvPr/>
        </p:nvSpPr>
        <p:spPr>
          <a:xfrm>
            <a:off x="5902569" y="3049465"/>
            <a:ext cx="2555632" cy="300082"/>
          </a:xfrm>
          <a:prstGeom prst="rect">
            <a:avLst/>
          </a:prstGeom>
          <a:noFill/>
        </p:spPr>
        <p:txBody>
          <a:bodyPr wrap="square" rtlCol="0">
            <a:spAutoFit/>
          </a:bodyPr>
          <a:lstStyle/>
          <a:p>
            <a:pPr defTabSz="685800"/>
            <a:r>
              <a:rPr lang="en-US" sz="1350" dirty="0" err="1">
                <a:solidFill>
                  <a:prstClr val="black"/>
                </a:solidFill>
                <a:latin typeface="Calibri" panose="020F0502020204030204"/>
              </a:rPr>
              <a:t>I_norm</a:t>
            </a:r>
            <a:endParaRPr lang="en-US" sz="1350" dirty="0">
              <a:solidFill>
                <a:prstClr val="black"/>
              </a:solidFill>
              <a:latin typeface="Calibri" panose="020F0502020204030204"/>
            </a:endParaRPr>
          </a:p>
        </p:txBody>
      </p:sp>
      <p:pic>
        <p:nvPicPr>
          <p:cNvPr id="11" name="Picture 7" descr="C:\Users\Hoiem\Documents\Classes\Computational Photography - Fall 2010\lectures\figs\filters\fil_pairs\im_orig.jpg">
            <a:extLst>
              <a:ext uri="{FF2B5EF4-FFF2-40B4-BE49-F238E27FC236}">
                <a16:creationId xmlns:a16="http://schemas.microsoft.com/office/drawing/2014/main" id="{6F3B9B07-D67E-4743-9D63-FDA98584366B}"/>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732229" y="3319372"/>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B227D81-D9A0-40BC-A1DD-73B5EF192D3A}"/>
              </a:ext>
            </a:extLst>
          </p:cNvPr>
          <p:cNvSpPr txBox="1"/>
          <p:nvPr/>
        </p:nvSpPr>
        <p:spPr>
          <a:xfrm>
            <a:off x="2052748" y="5362968"/>
            <a:ext cx="2864366" cy="507831"/>
          </a:xfrm>
          <a:prstGeom prst="rect">
            <a:avLst/>
          </a:prstGeom>
          <a:noFill/>
        </p:spPr>
        <p:txBody>
          <a:bodyPr wrap="square" rtlCol="0">
            <a:spAutoFit/>
          </a:bodyPr>
          <a:lstStyle/>
          <a:p>
            <a:pPr algn="r" defTabSz="685800"/>
            <a:r>
              <a:rPr lang="en-US" sz="1350" dirty="0">
                <a:solidFill>
                  <a:prstClr val="black"/>
                </a:solidFill>
                <a:latin typeface="Calibri" panose="020F0502020204030204"/>
              </a:rPr>
              <a:t>For x: 275 + (275-1)/2 + (275-1)/2 </a:t>
            </a:r>
            <a:br>
              <a:rPr lang="en-US" sz="1350" dirty="0">
                <a:solidFill>
                  <a:prstClr val="black"/>
                </a:solidFill>
                <a:latin typeface="Calibri" panose="020F0502020204030204"/>
              </a:rPr>
            </a:br>
            <a:r>
              <a:rPr lang="en-US" sz="1350" dirty="0">
                <a:solidFill>
                  <a:prstClr val="black"/>
                </a:solidFill>
                <a:latin typeface="Calibri" panose="020F0502020204030204"/>
              </a:rPr>
              <a:t>= 549</a:t>
            </a:r>
          </a:p>
        </p:txBody>
      </p:sp>
      <p:pic>
        <p:nvPicPr>
          <p:cNvPr id="13" name="Picture 7" descr="C:\Users\Hoiem\Documents\Classes\Computational Photography - Fall 2010\lectures\figs\filters\fil_pairs\im_orig.jpg">
            <a:extLst>
              <a:ext uri="{FF2B5EF4-FFF2-40B4-BE49-F238E27FC236}">
                <a16:creationId xmlns:a16="http://schemas.microsoft.com/office/drawing/2014/main" id="{D5C55D51-903C-455B-970E-5BAE7A5453B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722579" y="2664766"/>
            <a:ext cx="2003142" cy="1277303"/>
          </a:xfrm>
          <a:prstGeom prst="rect">
            <a:avLst/>
          </a:prstGeom>
          <a:blipFill dpi="0" rotWithShape="1">
            <a:blip r:embed="rId5">
              <a:alphaModFix amt="50000"/>
            </a:blip>
            <a:srcRect/>
            <a:tile tx="0" ty="0" sx="100000" sy="100000" flip="none" algn="tl"/>
          </a:blipFill>
          <a:ln>
            <a:noFill/>
          </a:ln>
          <a:effectLst/>
        </p:spPr>
      </p:pic>
      <p:cxnSp>
        <p:nvCxnSpPr>
          <p:cNvPr id="14" name="Straight Connector 13">
            <a:extLst>
              <a:ext uri="{FF2B5EF4-FFF2-40B4-BE49-F238E27FC236}">
                <a16:creationId xmlns:a16="http://schemas.microsoft.com/office/drawing/2014/main" id="{30FF2860-6079-4294-B2BD-84E381C37E19}"/>
              </a:ext>
            </a:extLst>
          </p:cNvPr>
          <p:cNvCxnSpPr/>
          <p:nvPr/>
        </p:nvCxnSpPr>
        <p:spPr>
          <a:xfrm>
            <a:off x="2732229" y="4735568"/>
            <a:ext cx="2003142"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9445ACB-F80C-4A14-A9A0-D9E2A93E1E24}"/>
              </a:ext>
            </a:extLst>
          </p:cNvPr>
          <p:cNvSpPr txBox="1"/>
          <p:nvPr/>
        </p:nvSpPr>
        <p:spPr>
          <a:xfrm>
            <a:off x="3484931" y="4788292"/>
            <a:ext cx="638504" cy="300082"/>
          </a:xfrm>
          <a:prstGeom prst="rect">
            <a:avLst/>
          </a:prstGeom>
          <a:noFill/>
        </p:spPr>
        <p:txBody>
          <a:bodyPr wrap="square" rtlCol="0">
            <a:spAutoFit/>
          </a:bodyPr>
          <a:lstStyle/>
          <a:p>
            <a:pPr defTabSz="685800"/>
            <a:r>
              <a:rPr lang="en-US" sz="1350" dirty="0">
                <a:solidFill>
                  <a:prstClr val="white"/>
                </a:solidFill>
                <a:latin typeface="Calibri" panose="020F0502020204030204"/>
              </a:rPr>
              <a:t>275</a:t>
            </a:r>
          </a:p>
        </p:txBody>
      </p:sp>
      <p:sp>
        <p:nvSpPr>
          <p:cNvPr id="16" name="TextBox 15">
            <a:extLst>
              <a:ext uri="{FF2B5EF4-FFF2-40B4-BE49-F238E27FC236}">
                <a16:creationId xmlns:a16="http://schemas.microsoft.com/office/drawing/2014/main" id="{B64577E0-45A4-49BE-A988-4082C392D7AB}"/>
              </a:ext>
            </a:extLst>
          </p:cNvPr>
          <p:cNvSpPr txBox="1"/>
          <p:nvPr/>
        </p:nvSpPr>
        <p:spPr>
          <a:xfrm>
            <a:off x="1874980" y="2244988"/>
            <a:ext cx="849171"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(275-1)/2</a:t>
            </a:r>
          </a:p>
        </p:txBody>
      </p:sp>
      <p:cxnSp>
        <p:nvCxnSpPr>
          <p:cNvPr id="18" name="Straight Connector 17">
            <a:extLst>
              <a:ext uri="{FF2B5EF4-FFF2-40B4-BE49-F238E27FC236}">
                <a16:creationId xmlns:a16="http://schemas.microsoft.com/office/drawing/2014/main" id="{CF0FB3B4-8F97-49C9-8F7C-3F6F5EB8E998}"/>
              </a:ext>
            </a:extLst>
          </p:cNvPr>
          <p:cNvCxnSpPr>
            <a:cxnSpLocks/>
          </p:cNvCxnSpPr>
          <p:nvPr/>
        </p:nvCxnSpPr>
        <p:spPr>
          <a:xfrm flipV="1">
            <a:off x="1730923" y="2546128"/>
            <a:ext cx="1001306" cy="1974"/>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7ED4807-4D8A-49E5-9C21-F0DB039C8076}"/>
              </a:ext>
            </a:extLst>
          </p:cNvPr>
          <p:cNvSpPr/>
          <p:nvPr/>
        </p:nvSpPr>
        <p:spPr>
          <a:xfrm>
            <a:off x="6492485" y="3048106"/>
            <a:ext cx="1406411" cy="300082"/>
          </a:xfrm>
          <a:prstGeom prst="rect">
            <a:avLst/>
          </a:prstGeom>
        </p:spPr>
        <p:txBody>
          <a:bodyPr wrap="none">
            <a:spAutoFit/>
          </a:bodyPr>
          <a:lstStyle/>
          <a:p>
            <a:pPr defTabSz="685800"/>
            <a:r>
              <a:rPr lang="en-US" sz="1350" dirty="0">
                <a:solidFill>
                  <a:prstClr val="black"/>
                </a:solidFill>
                <a:latin typeface="Calibri" panose="020F0502020204030204"/>
              </a:rPr>
              <a:t>(549 x 349 pixels)</a:t>
            </a:r>
          </a:p>
        </p:txBody>
      </p:sp>
      <p:sp>
        <p:nvSpPr>
          <p:cNvPr id="20" name="TextBox 19">
            <a:extLst>
              <a:ext uri="{FF2B5EF4-FFF2-40B4-BE49-F238E27FC236}">
                <a16:creationId xmlns:a16="http://schemas.microsoft.com/office/drawing/2014/main" id="{56729FC3-AFFD-479E-AA93-240D9E5C011B}"/>
              </a:ext>
            </a:extLst>
          </p:cNvPr>
          <p:cNvSpPr txBox="1"/>
          <p:nvPr/>
        </p:nvSpPr>
        <p:spPr>
          <a:xfrm>
            <a:off x="4789629" y="2272552"/>
            <a:ext cx="849171"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(275-1)/2</a:t>
            </a:r>
          </a:p>
        </p:txBody>
      </p:sp>
      <p:cxnSp>
        <p:nvCxnSpPr>
          <p:cNvPr id="21" name="Straight Connector 20">
            <a:extLst>
              <a:ext uri="{FF2B5EF4-FFF2-40B4-BE49-F238E27FC236}">
                <a16:creationId xmlns:a16="http://schemas.microsoft.com/office/drawing/2014/main" id="{99D75659-2D34-4A01-AFE7-7656B1DA6FF6}"/>
              </a:ext>
            </a:extLst>
          </p:cNvPr>
          <p:cNvCxnSpPr/>
          <p:nvPr/>
        </p:nvCxnSpPr>
        <p:spPr>
          <a:xfrm>
            <a:off x="4745251" y="2561867"/>
            <a:ext cx="931188"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897D235-B5CA-4E25-ABC0-92B9D85F4D2E}"/>
              </a:ext>
            </a:extLst>
          </p:cNvPr>
          <p:cNvSpPr txBox="1"/>
          <p:nvPr/>
        </p:nvSpPr>
        <p:spPr>
          <a:xfrm>
            <a:off x="7874977" y="871903"/>
            <a:ext cx="1972107"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I (from slide – 275 x 175)</a:t>
            </a:r>
          </a:p>
        </p:txBody>
      </p:sp>
    </p:spTree>
    <p:extLst>
      <p:ext uri="{BB962C8B-B14F-4D97-AF65-F5344CB8AC3E}">
        <p14:creationId xmlns:p14="http://schemas.microsoft.com/office/powerpoint/2010/main" val="381837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2.96296E-6 L 0.21784 -2.96296E-6 " pathEditMode="relative" rAng="0" ptsTypes="AA">
                                      <p:cBhvr>
                                        <p:cTn id="11" dur="2000" fill="hold"/>
                                        <p:tgtEl>
                                          <p:spTgt spid="13"/>
                                        </p:tgtEl>
                                        <p:attrNameLst>
                                          <p:attrName>ppt_x</p:attrName>
                                          <p:attrName>ppt_y</p:attrName>
                                        </p:attrNameLst>
                                      </p:cBhvr>
                                      <p:rCtr x="10885" y="0"/>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2152650" y="2551234"/>
            <a:ext cx="7886700" cy="3773366"/>
          </a:xfrm>
        </p:spPr>
        <p:txBody>
          <a:bodyPr>
            <a:normAutofit fontScale="85000" lnSpcReduction="20000"/>
          </a:bodyPr>
          <a:lstStyle/>
          <a:p>
            <a:pPr marL="0" indent="0">
              <a:buNone/>
            </a:pPr>
            <a:r>
              <a:rPr lang="en-US" dirty="0"/>
              <a:t>&gt;&gt; I = convolve2d( D, D, mode=‘full’ )</a:t>
            </a:r>
          </a:p>
          <a:p>
            <a:pPr marL="0" indent="0">
              <a:buNone/>
            </a:pPr>
            <a:r>
              <a:rPr lang="en-US" i="1" dirty="0"/>
              <a:t>(Default; pad with zeros)</a:t>
            </a:r>
          </a:p>
          <a:p>
            <a:pPr marL="0" indent="0">
              <a:buNone/>
            </a:pPr>
            <a:endParaRPr lang="en-US" i="1" dirty="0"/>
          </a:p>
          <a:p>
            <a:pPr marL="0" indent="0">
              <a:buNone/>
            </a:pPr>
            <a:r>
              <a:rPr lang="en-US" dirty="0"/>
              <a:t>&gt;&gt; I = convolve2d( D, D, mode=‘same’ ) </a:t>
            </a:r>
          </a:p>
          <a:p>
            <a:pPr marL="0" indent="0">
              <a:buNone/>
            </a:pPr>
            <a:r>
              <a:rPr lang="en-US" i="1" dirty="0"/>
              <a:t>(Return same size as D)</a:t>
            </a:r>
          </a:p>
          <a:p>
            <a:pPr marL="0" indent="0">
              <a:buNone/>
            </a:pPr>
            <a:endParaRPr lang="en-US" i="1" dirty="0"/>
          </a:p>
          <a:p>
            <a:pPr marL="0" indent="0">
              <a:buNone/>
            </a:pPr>
            <a:endParaRPr lang="en-US" i="1" dirty="0"/>
          </a:p>
          <a:p>
            <a:pPr marL="0" indent="0">
              <a:buNone/>
            </a:pPr>
            <a:r>
              <a:rPr lang="en-US" dirty="0"/>
              <a:t>&gt;&gt; I = convolve2d( D, D, mode=‘valid’ )</a:t>
            </a:r>
          </a:p>
          <a:p>
            <a:pPr marL="0" indent="0">
              <a:buNone/>
            </a:pPr>
            <a:r>
              <a:rPr lang="en-US" i="1" dirty="0"/>
              <a:t>(No padding)</a:t>
            </a:r>
            <a:endParaRPr lang="en-US" dirty="0"/>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60864" y="1121295"/>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7889299" y="1121295"/>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8550DDC6-DF73-4CB8-910D-3D2B0A4EC486}"/>
              </a:ext>
            </a:extLst>
          </p:cNvPr>
          <p:cNvPicPr>
            <a:picLocks noChangeAspect="1"/>
          </p:cNvPicPr>
          <p:nvPr/>
        </p:nvPicPr>
        <p:blipFill>
          <a:blip r:embed="rId4"/>
          <a:stretch>
            <a:fillRect/>
          </a:stretch>
        </p:blipFill>
        <p:spPr>
          <a:xfrm>
            <a:off x="8009539" y="2554549"/>
            <a:ext cx="1689236" cy="1074968"/>
          </a:xfrm>
          <a:prstGeom prst="rect">
            <a:avLst/>
          </a:prstGeom>
        </p:spPr>
      </p:pic>
      <p:sp>
        <p:nvSpPr>
          <p:cNvPr id="9" name="Rectangle 8">
            <a:extLst>
              <a:ext uri="{FF2B5EF4-FFF2-40B4-BE49-F238E27FC236}">
                <a16:creationId xmlns:a16="http://schemas.microsoft.com/office/drawing/2014/main" id="{797429C8-E312-4112-A1A4-F08A4117A201}"/>
              </a:ext>
            </a:extLst>
          </p:cNvPr>
          <p:cNvSpPr/>
          <p:nvPr/>
        </p:nvSpPr>
        <p:spPr>
          <a:xfrm>
            <a:off x="9722356" y="3361445"/>
            <a:ext cx="904415" cy="300082"/>
          </a:xfrm>
          <a:prstGeom prst="rect">
            <a:avLst/>
          </a:prstGeom>
        </p:spPr>
        <p:txBody>
          <a:bodyPr wrap="none">
            <a:spAutoFit/>
          </a:bodyPr>
          <a:lstStyle/>
          <a:p>
            <a:pPr defTabSz="685800"/>
            <a:r>
              <a:rPr lang="en-US" sz="1350" dirty="0">
                <a:solidFill>
                  <a:prstClr val="black"/>
                </a:solidFill>
                <a:latin typeface="Calibri" panose="020F0502020204030204"/>
              </a:rPr>
              <a:t>549 x 349 </a:t>
            </a:r>
          </a:p>
        </p:txBody>
      </p:sp>
      <p:pic>
        <p:nvPicPr>
          <p:cNvPr id="10" name="Picture 9">
            <a:extLst>
              <a:ext uri="{FF2B5EF4-FFF2-40B4-BE49-F238E27FC236}">
                <a16:creationId xmlns:a16="http://schemas.microsoft.com/office/drawing/2014/main" id="{2862B03B-BE63-41B4-9BD1-1B8835E64767}"/>
              </a:ext>
            </a:extLst>
          </p:cNvPr>
          <p:cNvPicPr>
            <a:picLocks noChangeAspect="1"/>
          </p:cNvPicPr>
          <p:nvPr/>
        </p:nvPicPr>
        <p:blipFill>
          <a:blip r:embed="rId5"/>
          <a:stretch>
            <a:fillRect/>
          </a:stretch>
        </p:blipFill>
        <p:spPr>
          <a:xfrm>
            <a:off x="8387442" y="4000734"/>
            <a:ext cx="970499" cy="622385"/>
          </a:xfrm>
          <a:prstGeom prst="rect">
            <a:avLst/>
          </a:prstGeom>
        </p:spPr>
      </p:pic>
      <p:sp>
        <p:nvSpPr>
          <p:cNvPr id="11" name="TextBox 10">
            <a:extLst>
              <a:ext uri="{FF2B5EF4-FFF2-40B4-BE49-F238E27FC236}">
                <a16:creationId xmlns:a16="http://schemas.microsoft.com/office/drawing/2014/main" id="{BDD72670-2FE9-4F69-9054-F7D4E091DD37}"/>
              </a:ext>
            </a:extLst>
          </p:cNvPr>
          <p:cNvSpPr txBox="1"/>
          <p:nvPr/>
        </p:nvSpPr>
        <p:spPr>
          <a:xfrm>
            <a:off x="5638800" y="851389"/>
            <a:ext cx="1629508"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D (275 x 175 pixels)</a:t>
            </a:r>
          </a:p>
        </p:txBody>
      </p:sp>
      <p:sp>
        <p:nvSpPr>
          <p:cNvPr id="12" name="TextBox 11">
            <a:extLst>
              <a:ext uri="{FF2B5EF4-FFF2-40B4-BE49-F238E27FC236}">
                <a16:creationId xmlns:a16="http://schemas.microsoft.com/office/drawing/2014/main" id="{A30DE5C5-1C30-434F-8298-0B3493E7D47C}"/>
              </a:ext>
            </a:extLst>
          </p:cNvPr>
          <p:cNvSpPr txBox="1"/>
          <p:nvPr/>
        </p:nvSpPr>
        <p:spPr>
          <a:xfrm>
            <a:off x="7874977" y="871903"/>
            <a:ext cx="1972107"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I (from slide – 275 x 175)</a:t>
            </a:r>
          </a:p>
        </p:txBody>
      </p:sp>
      <p:sp>
        <p:nvSpPr>
          <p:cNvPr id="13" name="Rectangle 12">
            <a:extLst>
              <a:ext uri="{FF2B5EF4-FFF2-40B4-BE49-F238E27FC236}">
                <a16:creationId xmlns:a16="http://schemas.microsoft.com/office/drawing/2014/main" id="{EA984365-90B6-4644-AEA6-DA49962CDE5B}"/>
              </a:ext>
            </a:extLst>
          </p:cNvPr>
          <p:cNvSpPr/>
          <p:nvPr/>
        </p:nvSpPr>
        <p:spPr>
          <a:xfrm>
            <a:off x="9722356" y="4418392"/>
            <a:ext cx="865943" cy="300082"/>
          </a:xfrm>
          <a:prstGeom prst="rect">
            <a:avLst/>
          </a:prstGeom>
        </p:spPr>
        <p:txBody>
          <a:bodyPr wrap="none">
            <a:spAutoFit/>
          </a:bodyPr>
          <a:lstStyle/>
          <a:p>
            <a:pPr defTabSz="685800"/>
            <a:r>
              <a:rPr lang="en-US" sz="1350" dirty="0">
                <a:solidFill>
                  <a:prstClr val="black"/>
                </a:solidFill>
                <a:latin typeface="Calibri" panose="020F0502020204030204"/>
              </a:rPr>
              <a:t>275 x 175</a:t>
            </a:r>
          </a:p>
        </p:txBody>
      </p:sp>
      <p:sp>
        <p:nvSpPr>
          <p:cNvPr id="14" name="TextBox 13">
            <a:extLst>
              <a:ext uri="{FF2B5EF4-FFF2-40B4-BE49-F238E27FC236}">
                <a16:creationId xmlns:a16="http://schemas.microsoft.com/office/drawing/2014/main" id="{3F7CBADB-D4AC-4612-95E1-7FE5A3ED19B8}"/>
              </a:ext>
            </a:extLst>
          </p:cNvPr>
          <p:cNvSpPr txBox="1"/>
          <p:nvPr/>
        </p:nvSpPr>
        <p:spPr>
          <a:xfrm>
            <a:off x="9131147" y="5569168"/>
            <a:ext cx="520262" cy="300082"/>
          </a:xfrm>
          <a:prstGeom prst="rect">
            <a:avLst/>
          </a:prstGeom>
          <a:noFill/>
        </p:spPr>
        <p:txBody>
          <a:bodyPr wrap="square" rtlCol="0">
            <a:spAutoFit/>
          </a:bodyPr>
          <a:lstStyle/>
          <a:p>
            <a:pPr defTabSz="685800"/>
            <a:r>
              <a:rPr lang="en-US" sz="1350" dirty="0">
                <a:solidFill>
                  <a:prstClr val="black"/>
                </a:solidFill>
                <a:latin typeface="Calibri" panose="020F0502020204030204"/>
              </a:rPr>
              <a:t>1x1</a:t>
            </a:r>
          </a:p>
        </p:txBody>
      </p:sp>
      <p:sp>
        <p:nvSpPr>
          <p:cNvPr id="15" name="Rectangle 14">
            <a:extLst>
              <a:ext uri="{FF2B5EF4-FFF2-40B4-BE49-F238E27FC236}">
                <a16:creationId xmlns:a16="http://schemas.microsoft.com/office/drawing/2014/main" id="{3DCD0D4E-A741-495E-AA18-18273FFAABB1}"/>
              </a:ext>
            </a:extLst>
          </p:cNvPr>
          <p:cNvSpPr/>
          <p:nvPr/>
        </p:nvSpPr>
        <p:spPr>
          <a:xfrm>
            <a:off x="8588923" y="5267654"/>
            <a:ext cx="520262" cy="5202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6" name="Rectangle 15">
            <a:extLst>
              <a:ext uri="{FF2B5EF4-FFF2-40B4-BE49-F238E27FC236}">
                <a16:creationId xmlns:a16="http://schemas.microsoft.com/office/drawing/2014/main" id="{4D7AB619-0C0F-49E6-A3CC-7C1F459A3795}"/>
              </a:ext>
            </a:extLst>
          </p:cNvPr>
          <p:cNvSpPr/>
          <p:nvPr/>
        </p:nvSpPr>
        <p:spPr>
          <a:xfrm>
            <a:off x="9140192" y="5379983"/>
            <a:ext cx="1309974" cy="300082"/>
          </a:xfrm>
          <a:prstGeom prst="rect">
            <a:avLst/>
          </a:prstGeom>
        </p:spPr>
        <p:txBody>
          <a:bodyPr wrap="none">
            <a:spAutoFit/>
          </a:bodyPr>
          <a:lstStyle/>
          <a:p>
            <a:pPr defTabSz="685800"/>
            <a:r>
              <a:rPr lang="en-US" sz="1350" dirty="0">
                <a:solidFill>
                  <a:prstClr val="black"/>
                </a:solidFill>
                <a:latin typeface="Calibri" panose="020F0502020204030204"/>
              </a:rPr>
              <a:t>Value = 10528.3</a:t>
            </a:r>
          </a:p>
        </p:txBody>
      </p:sp>
    </p:spTree>
    <p:extLst>
      <p:ext uri="{BB962C8B-B14F-4D97-AF65-F5344CB8AC3E}">
        <p14:creationId xmlns:p14="http://schemas.microsoft.com/office/powerpoint/2010/main" val="11534241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153FE8-EB80-430C-8C47-EEB0A6EF7592}"/>
              </a:ext>
            </a:extLst>
          </p:cNvPr>
          <p:cNvSpPr>
            <a:spLocks noGrp="1"/>
          </p:cNvSpPr>
          <p:nvPr>
            <p:ph type="title"/>
          </p:nvPr>
        </p:nvSpPr>
        <p:spPr>
          <a:xfrm>
            <a:off x="1981200" y="457200"/>
            <a:ext cx="8229600" cy="685800"/>
          </a:xfrm>
        </p:spPr>
        <p:txBody>
          <a:bodyPr>
            <a:normAutofit fontScale="90000"/>
          </a:bodyPr>
          <a:lstStyle/>
          <a:p>
            <a:r>
              <a:rPr lang="en-US" altLang="en-US" dirty="0">
                <a:latin typeface="Courier New" panose="02070309020205020404" pitchFamily="49" charset="0"/>
                <a:cs typeface="Courier New" panose="02070309020205020404" pitchFamily="49" charset="0"/>
              </a:rPr>
              <a:t>A = B * C  - </a:t>
            </a:r>
            <a:r>
              <a:rPr lang="en-US" dirty="0">
                <a:solidFill>
                  <a:prstClr val="black"/>
                </a:solidFill>
              </a:rPr>
              <a:t>“because it kind of looks like it.”</a:t>
            </a:r>
            <a:endParaRPr lang="en-US" dirty="0"/>
          </a:p>
        </p:txBody>
      </p:sp>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2240861" y="3641208"/>
            <a:ext cx="7998373" cy="3064392"/>
          </a:xfrm>
        </p:spPr>
        <p:txBody>
          <a:bodyPr>
            <a:normAutofit fontScale="77500" lnSpcReduction="20000"/>
          </a:bodyPr>
          <a:lstStyle/>
          <a:p>
            <a:pPr marL="0" indent="0">
              <a:buNone/>
            </a:pPr>
            <a:r>
              <a:rPr lang="en-US" dirty="0"/>
              <a:t>When the filter ‘looks like’ the image = ‘template matching’</a:t>
            </a:r>
          </a:p>
          <a:p>
            <a:pPr marL="0" indent="0">
              <a:buNone/>
            </a:pPr>
            <a:endParaRPr lang="en-US" dirty="0"/>
          </a:p>
          <a:p>
            <a:pPr marL="0" indent="0" algn="ctr">
              <a:buNone/>
            </a:pPr>
            <a:r>
              <a:rPr lang="en-US" dirty="0"/>
              <a:t>Filtering viewed as comparing an image of </a:t>
            </a:r>
            <a:br>
              <a:rPr lang="en-US" dirty="0"/>
            </a:br>
            <a:r>
              <a:rPr lang="en-US" dirty="0"/>
              <a:t>what you want to find against all image regions.</a:t>
            </a:r>
          </a:p>
          <a:p>
            <a:pPr marL="0" indent="0" algn="ctr">
              <a:buNone/>
            </a:pPr>
            <a:endParaRPr lang="en-US" dirty="0"/>
          </a:p>
          <a:p>
            <a:pPr marL="0" indent="0" algn="ctr">
              <a:buNone/>
            </a:pPr>
            <a:r>
              <a:rPr lang="en-US" i="1" dirty="0"/>
              <a:t>For symmetric filters:</a:t>
            </a:r>
            <a:r>
              <a:rPr lang="en-US" dirty="0"/>
              <a:t> use either convolution or correlation.</a:t>
            </a:r>
          </a:p>
          <a:p>
            <a:pPr marL="0" indent="0" algn="ctr">
              <a:buNone/>
            </a:pPr>
            <a:r>
              <a:rPr lang="en-US" i="1" dirty="0"/>
              <a:t>For nonsymmetric filters: </a:t>
            </a:r>
            <a:r>
              <a:rPr lang="en-US" dirty="0"/>
              <a:t>correlation is template matching.</a:t>
            </a:r>
          </a:p>
        </p:txBody>
      </p:sp>
      <p:pic>
        <p:nvPicPr>
          <p:cNvPr id="6" name="Picture 3" descr="C:\Users\Hoiem\Documents\Classes\Computational Photography - Fall 2010\lectures\figs\filters\fil_pairs\sobel_gaus.png">
            <a:extLst>
              <a:ext uri="{FF2B5EF4-FFF2-40B4-BE49-F238E27FC236}">
                <a16:creationId xmlns:a16="http://schemas.microsoft.com/office/drawing/2014/main" id="{8C01834D-E674-4DEA-9ABA-D6A871D355C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l="15788" t="3510" r="14474" b="3510"/>
          <a:stretch>
            <a:fillRect/>
          </a:stretch>
        </p:blipFill>
        <p:spPr bwMode="auto">
          <a:xfrm>
            <a:off x="2667000" y="171003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C:\Users\Hoiem\Documents\Classes\Computational Photography - Fall 2010\lectures\figs\filters\fil_pairs\fil_sobel.png">
            <a:extLst>
              <a:ext uri="{FF2B5EF4-FFF2-40B4-BE49-F238E27FC236}">
                <a16:creationId xmlns:a16="http://schemas.microsoft.com/office/drawing/2014/main" id="{DA686D49-DE00-4EB2-9534-18E1C9A4EEF6}"/>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l="16667" t="4167" r="13542" b="4167"/>
          <a:stretch>
            <a:fillRect/>
          </a:stretch>
        </p:blipFill>
        <p:spPr bwMode="auto">
          <a:xfrm>
            <a:off x="4253184" y="1704965"/>
            <a:ext cx="1437905" cy="141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C:\Users\Hoiem\Documents\Classes\Computational Photography - Fall 2010\lectures\figs\filters\fil_pairs\fil_gaus.png">
            <a:extLst>
              <a:ext uri="{FF2B5EF4-FFF2-40B4-BE49-F238E27FC236}">
                <a16:creationId xmlns:a16="http://schemas.microsoft.com/office/drawing/2014/main" id="{14F4052A-7E0C-4447-9D12-541B10853BB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17708" t="5556" r="16667" b="6944"/>
          <a:stretch>
            <a:fillRect/>
          </a:stretch>
        </p:blipFill>
        <p:spPr bwMode="auto">
          <a:xfrm>
            <a:off x="5931233" y="1733932"/>
            <a:ext cx="1359458" cy="135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2">
            <a:extLst>
              <a:ext uri="{FF2B5EF4-FFF2-40B4-BE49-F238E27FC236}">
                <a16:creationId xmlns:a16="http://schemas.microsoft.com/office/drawing/2014/main" id="{43D8E49E-B311-496E-9BC6-B410D8DF990D}"/>
              </a:ext>
            </a:extLst>
          </p:cNvPr>
          <p:cNvSpPr txBox="1">
            <a:spLocks noChangeArrowheads="1"/>
          </p:cNvSpPr>
          <p:nvPr/>
        </p:nvSpPr>
        <p:spPr bwMode="auto">
          <a:xfrm>
            <a:off x="2426970" y="1702415"/>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A</a:t>
            </a:r>
          </a:p>
        </p:txBody>
      </p:sp>
      <p:sp>
        <p:nvSpPr>
          <p:cNvPr id="10" name="TextBox 13">
            <a:extLst>
              <a:ext uri="{FF2B5EF4-FFF2-40B4-BE49-F238E27FC236}">
                <a16:creationId xmlns:a16="http://schemas.microsoft.com/office/drawing/2014/main" id="{1F66AD35-6706-4A66-AF9B-AF351A83AB99}"/>
              </a:ext>
            </a:extLst>
          </p:cNvPr>
          <p:cNvSpPr txBox="1">
            <a:spLocks noChangeArrowheads="1"/>
          </p:cNvSpPr>
          <p:nvPr/>
        </p:nvSpPr>
        <p:spPr bwMode="auto">
          <a:xfrm>
            <a:off x="3999595" y="1655334"/>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B</a:t>
            </a:r>
          </a:p>
        </p:txBody>
      </p:sp>
      <p:sp>
        <p:nvSpPr>
          <p:cNvPr id="11" name="TextBox 14">
            <a:extLst>
              <a:ext uri="{FF2B5EF4-FFF2-40B4-BE49-F238E27FC236}">
                <a16:creationId xmlns:a16="http://schemas.microsoft.com/office/drawing/2014/main" id="{8DF8BA14-04A1-4904-8327-50244729DC66}"/>
              </a:ext>
            </a:extLst>
          </p:cNvPr>
          <p:cNvSpPr txBox="1">
            <a:spLocks noChangeArrowheads="1"/>
          </p:cNvSpPr>
          <p:nvPr/>
        </p:nvSpPr>
        <p:spPr bwMode="auto">
          <a:xfrm>
            <a:off x="5603573" y="164249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defRPr/>
            </a:pPr>
            <a:r>
              <a:rPr lang="en-US" altLang="en-US" sz="1800" dirty="0">
                <a:solidFill>
                  <a:prstClr val="black"/>
                </a:solidFill>
                <a:latin typeface="Arial" panose="020B0604020202020204" pitchFamily="34" charset="0"/>
                <a:cs typeface="Arial" panose="020B0604020202020204" pitchFamily="34" charset="0"/>
              </a:rPr>
              <a:t>C</a:t>
            </a:r>
          </a:p>
        </p:txBody>
      </p:sp>
      <p:sp>
        <p:nvSpPr>
          <p:cNvPr id="12" name="TextBox 11">
            <a:extLst>
              <a:ext uri="{FF2B5EF4-FFF2-40B4-BE49-F238E27FC236}">
                <a16:creationId xmlns:a16="http://schemas.microsoft.com/office/drawing/2014/main" id="{9130A991-6CE0-40E1-B2AD-79DDD9614581}"/>
              </a:ext>
            </a:extLst>
          </p:cNvPr>
          <p:cNvSpPr txBox="1"/>
          <p:nvPr/>
        </p:nvSpPr>
        <p:spPr>
          <a:xfrm>
            <a:off x="7530836" y="2012380"/>
            <a:ext cx="2819400" cy="923330"/>
          </a:xfrm>
          <a:prstGeom prst="rect">
            <a:avLst/>
          </a:prstGeom>
          <a:noFill/>
        </p:spPr>
        <p:txBody>
          <a:bodyPr wrap="square" rtlCol="0">
            <a:spAutoFit/>
          </a:bodyPr>
          <a:lstStyle/>
          <a:p>
            <a:pPr defTabSz="685800"/>
            <a:r>
              <a:rPr lang="en-US" dirty="0">
                <a:solidFill>
                  <a:prstClr val="black"/>
                </a:solidFill>
                <a:latin typeface="Calibri"/>
              </a:rPr>
              <a:t>C is a Gaussian filter </a:t>
            </a:r>
            <a:br>
              <a:rPr lang="en-US" dirty="0">
                <a:solidFill>
                  <a:prstClr val="black"/>
                </a:solidFill>
                <a:latin typeface="Calibri"/>
              </a:rPr>
            </a:br>
            <a:r>
              <a:rPr lang="en-US" dirty="0">
                <a:solidFill>
                  <a:prstClr val="black"/>
                </a:solidFill>
                <a:latin typeface="Calibri"/>
              </a:rPr>
              <a:t>(or something close to it it), </a:t>
            </a:r>
            <a:br>
              <a:rPr lang="en-US" dirty="0">
                <a:solidFill>
                  <a:prstClr val="black"/>
                </a:solidFill>
                <a:latin typeface="Calibri"/>
              </a:rPr>
            </a:br>
            <a:r>
              <a:rPr lang="en-US" dirty="0">
                <a:solidFill>
                  <a:prstClr val="black"/>
                </a:solidFill>
                <a:latin typeface="Calibri"/>
              </a:rPr>
              <a:t>and we know that it ‘blurs’.</a:t>
            </a:r>
          </a:p>
        </p:txBody>
      </p:sp>
    </p:spTree>
    <p:extLst>
      <p:ext uri="{BB962C8B-B14F-4D97-AF65-F5344CB8AC3E}">
        <p14:creationId xmlns:p14="http://schemas.microsoft.com/office/powerpoint/2010/main" val="68039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Filtering: Correlation and Convolution</a:t>
            </a:r>
          </a:p>
        </p:txBody>
      </p:sp>
      <p:sp>
        <p:nvSpPr>
          <p:cNvPr id="57347" name="Content Placeholder 2"/>
          <p:cNvSpPr>
            <a:spLocks noGrp="1"/>
          </p:cNvSpPr>
          <p:nvPr>
            <p:ph idx="1"/>
          </p:nvPr>
        </p:nvSpPr>
        <p:spPr>
          <a:xfrm>
            <a:off x="1981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r>
              <a:rPr lang="en-US" altLang="en-US" dirty="0"/>
              <a:t>2d convolution</a:t>
            </a:r>
          </a:p>
          <a:p>
            <a:pPr lvl="1"/>
            <a:endParaRPr lang="en-US" altLang="en-US" dirty="0"/>
          </a:p>
          <a:p>
            <a:pPr lvl="1"/>
            <a:endParaRPr lang="en-US" altLang="en-US" dirty="0"/>
          </a:p>
        </p:txBody>
      </p:sp>
      <p:graphicFrame>
        <p:nvGraphicFramePr>
          <p:cNvPr id="57348" name="Object 381"/>
          <p:cNvGraphicFramePr>
            <a:graphicFrameLocks noChangeAspect="1"/>
          </p:cNvGraphicFramePr>
          <p:nvPr/>
        </p:nvGraphicFramePr>
        <p:xfrm>
          <a:off x="3597275" y="3848100"/>
          <a:ext cx="4997450" cy="874712"/>
        </p:xfrm>
        <a:graphic>
          <a:graphicData uri="http://schemas.openxmlformats.org/presentationml/2006/ole">
            <mc:AlternateContent xmlns:mc="http://schemas.openxmlformats.org/markup-compatibility/2006">
              <mc:Choice xmlns:v="urn:schemas-microsoft-com:vml" Requires="v">
                <p:oleObj spid="_x0000_s19458" name="Equation" r:id="rId4" imgW="2031840" imgH="355320" progId="Equation.3">
                  <p:embed/>
                </p:oleObj>
              </mc:Choice>
              <mc:Fallback>
                <p:oleObj name="Equation" r:id="rId4" imgW="2031840" imgH="355320" progId="Equation.3">
                  <p:embed/>
                  <p:pic>
                    <p:nvPicPr>
                      <p:cNvPr id="57348" name="Object 381"/>
                      <p:cNvPicPr>
                        <a:picLocks noChangeAspect="1" noChangeArrowheads="1"/>
                      </p:cNvPicPr>
                      <p:nvPr/>
                    </p:nvPicPr>
                    <p:blipFill>
                      <a:blip r:embed="rId5"/>
                      <a:srcRect/>
                      <a:stretch>
                        <a:fillRect/>
                      </a:stretch>
                    </p:blipFill>
                    <p:spPr bwMode="auto">
                      <a:xfrm>
                        <a:off x="3597275" y="3848100"/>
                        <a:ext cx="499745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3"/>
          <p:cNvGraphicFramePr>
            <a:graphicFrameLocks noChangeAspect="1"/>
          </p:cNvGraphicFramePr>
          <p:nvPr/>
        </p:nvGraphicFramePr>
        <p:xfrm>
          <a:off x="3711575" y="1527913"/>
          <a:ext cx="4997450" cy="874713"/>
        </p:xfrm>
        <a:graphic>
          <a:graphicData uri="http://schemas.openxmlformats.org/presentationml/2006/ole">
            <mc:AlternateContent xmlns:mc="http://schemas.openxmlformats.org/markup-compatibility/2006">
              <mc:Choice xmlns:v="urn:schemas-microsoft-com:vml" Requires="v">
                <p:oleObj spid="_x0000_s19459" name="Equation" r:id="rId6" imgW="2031840" imgH="355320" progId="Equation.3">
                  <p:embed/>
                </p:oleObj>
              </mc:Choice>
              <mc:Fallback>
                <p:oleObj name="Equation" r:id="rId6" imgW="2031840" imgH="355320" progId="Equation.3">
                  <p:embed/>
                  <p:pic>
                    <p:nvPicPr>
                      <p:cNvPr id="57353" name="Object 3"/>
                      <p:cNvPicPr>
                        <a:picLocks noChangeAspect="1" noChangeArrowheads="1"/>
                      </p:cNvPicPr>
                      <p:nvPr/>
                    </p:nvPicPr>
                    <p:blipFill>
                      <a:blip r:embed="rId7"/>
                      <a:srcRect/>
                      <a:stretch>
                        <a:fillRect/>
                      </a:stretch>
                    </p:blipFill>
                    <p:spPr bwMode="auto">
                      <a:xfrm>
                        <a:off x="3711575" y="1527913"/>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1828800" y="5716386"/>
            <a:ext cx="8382000" cy="707886"/>
          </a:xfrm>
          <a:prstGeom prst="rect">
            <a:avLst/>
          </a:prstGeom>
        </p:spPr>
        <p:txBody>
          <a:bodyPr wrap="square">
            <a:spAutoFit/>
          </a:bodyPr>
          <a:lstStyle/>
          <a:p>
            <a:pPr algn="ctr" fontAlgn="base">
              <a:spcBef>
                <a:spcPct val="0"/>
              </a:spcBef>
              <a:spcAft>
                <a:spcPct val="0"/>
              </a:spcAft>
              <a:defRPr/>
            </a:pPr>
            <a:r>
              <a:rPr lang="en-US" sz="2000" dirty="0">
                <a:solidFill>
                  <a:prstClr val="black"/>
                </a:solidFill>
                <a:latin typeface="Calibri"/>
              </a:rPr>
              <a:t>Convolution is the same as correlation with a 180° rotated filter kernel.</a:t>
            </a:r>
          </a:p>
          <a:p>
            <a:pPr algn="ctr" fontAlgn="base">
              <a:spcBef>
                <a:spcPct val="0"/>
              </a:spcBef>
              <a:spcAft>
                <a:spcPct val="0"/>
              </a:spcAft>
              <a:defRPr/>
            </a:pPr>
            <a:r>
              <a:rPr lang="en-US" sz="2000" dirty="0">
                <a:solidFill>
                  <a:prstClr val="black"/>
                </a:solidFill>
                <a:latin typeface="Calibri"/>
              </a:rPr>
              <a:t>Correlation and convolution are identical when the filter kernel is symmetric.</a:t>
            </a:r>
          </a:p>
        </p:txBody>
      </p:sp>
      <p:sp>
        <p:nvSpPr>
          <p:cNvPr id="12" name="Rectangle 11"/>
          <p:cNvSpPr/>
          <p:nvPr/>
        </p:nvSpPr>
        <p:spPr>
          <a:xfrm>
            <a:off x="9800856" y="6573914"/>
            <a:ext cx="900118" cy="276999"/>
          </a:xfrm>
          <a:prstGeom prst="rect">
            <a:avLst/>
          </a:prstGeom>
        </p:spPr>
        <p:txBody>
          <a:bodyPr wrap="none">
            <a:spAutoFit/>
          </a:bodyPr>
          <a:lstStyle/>
          <a:p>
            <a:pPr fontAlgn="base">
              <a:spcBef>
                <a:spcPct val="0"/>
              </a:spcBef>
              <a:spcAft>
                <a:spcPct val="0"/>
              </a:spcAft>
              <a:defRPr/>
            </a:pPr>
            <a:r>
              <a:rPr lang="en-US" sz="1200" dirty="0">
                <a:solidFill>
                  <a:prstClr val="black"/>
                </a:solidFill>
                <a:latin typeface="Calibri"/>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3124200" y="2430726"/>
            <a:ext cx="7239000" cy="369332"/>
          </a:xfrm>
          <a:prstGeom prst="rect">
            <a:avLst/>
          </a:prstGeom>
        </p:spPr>
        <p:txBody>
          <a:bodyPr wrap="square">
            <a:spAutoFit/>
          </a:bodyPr>
          <a:lstStyle/>
          <a:p>
            <a:pPr lvl="1" fontAlgn="base">
              <a:spcBef>
                <a:spcPct val="0"/>
              </a:spcBef>
              <a:spcAft>
                <a:spcPct val="0"/>
              </a:spcAft>
              <a:defRPr/>
            </a:pPr>
            <a:r>
              <a:rPr lang="en-US" altLang="en-US" dirty="0">
                <a:solidFill>
                  <a:prstClr val="black"/>
                </a:solidFill>
                <a:latin typeface="Courier" pitchFamily="49" charset="0"/>
              </a:rPr>
              <a:t>e.g., h = scipy.signal.correlate2d(</a:t>
            </a:r>
            <a:r>
              <a:rPr lang="en-US" altLang="en-US" dirty="0" err="1">
                <a:solidFill>
                  <a:prstClr val="black"/>
                </a:solidFill>
                <a:latin typeface="Courier" pitchFamily="49" charset="0"/>
              </a:rPr>
              <a:t>f,I</a:t>
            </a:r>
            <a:r>
              <a:rPr lang="en-US" altLang="en-US" dirty="0">
                <a:solidFill>
                  <a:prstClr val="black"/>
                </a:solidFill>
                <a:latin typeface="Courier" pitchFamily="49" charset="0"/>
              </a:rPr>
              <a:t>)</a:t>
            </a:r>
          </a:p>
        </p:txBody>
      </p:sp>
      <p:sp>
        <p:nvSpPr>
          <p:cNvPr id="4" name="Rectangle 3">
            <a:extLst>
              <a:ext uri="{FF2B5EF4-FFF2-40B4-BE49-F238E27FC236}">
                <a16:creationId xmlns:a16="http://schemas.microsoft.com/office/drawing/2014/main" id="{F3500A89-CE98-47CA-A70F-E0EE451844AA}"/>
              </a:ext>
            </a:extLst>
          </p:cNvPr>
          <p:cNvSpPr/>
          <p:nvPr/>
        </p:nvSpPr>
        <p:spPr>
          <a:xfrm>
            <a:off x="2915322" y="4868041"/>
            <a:ext cx="7362456" cy="369332"/>
          </a:xfrm>
          <a:prstGeom prst="rect">
            <a:avLst/>
          </a:prstGeom>
        </p:spPr>
        <p:txBody>
          <a:bodyPr wrap="square">
            <a:spAutoFit/>
          </a:bodyPr>
          <a:lstStyle/>
          <a:p>
            <a:pPr lvl="1" fontAlgn="base">
              <a:spcBef>
                <a:spcPct val="0"/>
              </a:spcBef>
              <a:spcAft>
                <a:spcPct val="0"/>
              </a:spcAft>
              <a:defRPr/>
            </a:pPr>
            <a:r>
              <a:rPr lang="en-US" altLang="en-US" dirty="0">
                <a:solidFill>
                  <a:prstClr val="black"/>
                </a:solidFill>
                <a:latin typeface="Courier" pitchFamily="49" charset="0"/>
              </a:rPr>
              <a:t>e.g., h = scipy.signal.convolve2d(</a:t>
            </a:r>
            <a:r>
              <a:rPr lang="en-US" altLang="en-US" dirty="0" err="1">
                <a:solidFill>
                  <a:prstClr val="black"/>
                </a:solidFill>
                <a:latin typeface="Courier" pitchFamily="49" charset="0"/>
              </a:rPr>
              <a:t>f,I</a:t>
            </a:r>
            <a:r>
              <a:rPr lang="en-US" altLang="en-US" dirty="0">
                <a:solidFill>
                  <a:prstClr val="black"/>
                </a:solidFill>
                <a:latin typeface="Courier" pitchFamily="49" charset="0"/>
              </a:rPr>
              <a:t>)</a:t>
            </a:r>
          </a:p>
        </p:txBody>
      </p:sp>
    </p:spTree>
    <p:extLst>
      <p:ext uri="{BB962C8B-B14F-4D97-AF65-F5344CB8AC3E}">
        <p14:creationId xmlns:p14="http://schemas.microsoft.com/office/powerpoint/2010/main" val="41627758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5828EA8-6C8E-41AD-A728-C59A362013B4}"/>
              </a:ext>
            </a:extLst>
          </p:cNvPr>
          <p:cNvPicPr>
            <a:picLocks noChangeAspect="1"/>
          </p:cNvPicPr>
          <p:nvPr/>
        </p:nvPicPr>
        <p:blipFill>
          <a:blip r:embed="rId2"/>
          <a:stretch>
            <a:fillRect/>
          </a:stretch>
        </p:blipFill>
        <p:spPr>
          <a:xfrm>
            <a:off x="7121076" y="3799833"/>
            <a:ext cx="3181683" cy="2021751"/>
          </a:xfrm>
          <a:prstGeom prst="rect">
            <a:avLst/>
          </a:prstGeom>
        </p:spPr>
      </p:pic>
      <p:pic>
        <p:nvPicPr>
          <p:cNvPr id="9" name="Picture 7" descr="C:\Users\Hoiem\Documents\Classes\Computational Photography - Fall 2010\lectures\figs\filters\fil_pairs\im_orig.jpg">
            <a:extLst>
              <a:ext uri="{FF2B5EF4-FFF2-40B4-BE49-F238E27FC236}">
                <a16:creationId xmlns:a16="http://schemas.microsoft.com/office/drawing/2014/main" id="{3A8C3129-82FA-493C-87B4-5FD73690A1D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87807" y="1135409"/>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2152650" y="2287973"/>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2400" dirty="0">
                <a:solidFill>
                  <a:prstClr val="black"/>
                </a:solidFill>
                <a:latin typeface="Calibri"/>
              </a:rPr>
              <a:t>&gt;&gt; f = D[ 57:117, 107:167 ]</a:t>
            </a:r>
          </a:p>
          <a:p>
            <a:pPr marL="0" indent="0" defTabSz="685800">
              <a:buNone/>
            </a:pPr>
            <a:r>
              <a:rPr lang="en-US" sz="2400" i="1" dirty="0">
                <a:solidFill>
                  <a:prstClr val="black"/>
                </a:solidFill>
                <a:latin typeface="Calibri"/>
              </a:rPr>
              <a:t>Expect response ‘peak’ in middle of I</a:t>
            </a:r>
          </a:p>
          <a:p>
            <a:pPr marL="0" indent="0" defTabSz="685800">
              <a:buNone/>
            </a:pPr>
            <a:endParaRPr lang="en-US" sz="2400" dirty="0">
              <a:solidFill>
                <a:prstClr val="black"/>
              </a:solidFill>
              <a:latin typeface="Calibri"/>
            </a:endParaRPr>
          </a:p>
          <a:p>
            <a:pPr marL="0" indent="0" defTabSz="685800">
              <a:buNone/>
            </a:pPr>
            <a:r>
              <a:rPr lang="en-US" sz="2400" dirty="0">
                <a:solidFill>
                  <a:prstClr val="black"/>
                </a:solidFill>
                <a:latin typeface="Calibri"/>
              </a:rPr>
              <a:t>&gt;&gt; I = correlate2d( D, f, ‘same’ )</a:t>
            </a:r>
          </a:p>
        </p:txBody>
      </p:sp>
      <p:pic>
        <p:nvPicPr>
          <p:cNvPr id="7" name="Picture 6">
            <a:extLst>
              <a:ext uri="{FF2B5EF4-FFF2-40B4-BE49-F238E27FC236}">
                <a16:creationId xmlns:a16="http://schemas.microsoft.com/office/drawing/2014/main" id="{47904406-9C5D-43AA-97D9-1B218EA562F8}"/>
              </a:ext>
            </a:extLst>
          </p:cNvPr>
          <p:cNvPicPr>
            <a:picLocks noChangeAspect="1"/>
          </p:cNvPicPr>
          <p:nvPr/>
        </p:nvPicPr>
        <p:blipFill>
          <a:blip r:embed="rId4"/>
          <a:stretch>
            <a:fillRect/>
          </a:stretch>
        </p:blipFill>
        <p:spPr>
          <a:xfrm>
            <a:off x="7121076" y="2318121"/>
            <a:ext cx="1126919" cy="1132161"/>
          </a:xfrm>
          <a:prstGeom prst="rect">
            <a:avLst/>
          </a:prstGeom>
        </p:spPr>
      </p:pic>
      <p:sp>
        <p:nvSpPr>
          <p:cNvPr id="8" name="TextBox 7">
            <a:extLst>
              <a:ext uri="{FF2B5EF4-FFF2-40B4-BE49-F238E27FC236}">
                <a16:creationId xmlns:a16="http://schemas.microsoft.com/office/drawing/2014/main" id="{D9E410B9-56A7-4F8D-BE36-120B5C799D9F}"/>
              </a:ext>
            </a:extLst>
          </p:cNvPr>
          <p:cNvSpPr txBox="1"/>
          <p:nvPr/>
        </p:nvSpPr>
        <p:spPr>
          <a:xfrm>
            <a:off x="8287875" y="2983922"/>
            <a:ext cx="726717" cy="507831"/>
          </a:xfrm>
          <a:prstGeom prst="rect">
            <a:avLst/>
          </a:prstGeom>
          <a:noFill/>
        </p:spPr>
        <p:txBody>
          <a:bodyPr wrap="square" rtlCol="0">
            <a:spAutoFit/>
          </a:bodyPr>
          <a:lstStyle/>
          <a:p>
            <a:pPr defTabSz="685800"/>
            <a:r>
              <a:rPr lang="en-US" sz="1350" dirty="0">
                <a:solidFill>
                  <a:prstClr val="black"/>
                </a:solidFill>
                <a:latin typeface="Calibri"/>
              </a:rPr>
              <a:t>f</a:t>
            </a:r>
          </a:p>
          <a:p>
            <a:pPr defTabSz="685800"/>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8565742" y="865502"/>
            <a:ext cx="1629508" cy="300082"/>
          </a:xfrm>
          <a:prstGeom prst="rect">
            <a:avLst/>
          </a:prstGeom>
          <a:noFill/>
        </p:spPr>
        <p:txBody>
          <a:bodyPr wrap="square" rtlCol="0">
            <a:spAutoFit/>
          </a:bodyPr>
          <a:lstStyle/>
          <a:p>
            <a:pPr defTabSz="685800"/>
            <a:r>
              <a:rPr lang="en-US" sz="1350" dirty="0">
                <a:solidFill>
                  <a:prstClr val="black"/>
                </a:solidFill>
                <a:latin typeface="Calibri"/>
              </a:rPr>
              <a:t>D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7112662" y="3552194"/>
            <a:ext cx="1571495" cy="300082"/>
          </a:xfrm>
          <a:prstGeom prst="rect">
            <a:avLst/>
          </a:prstGeom>
          <a:noFill/>
        </p:spPr>
        <p:txBody>
          <a:bodyPr wrap="square" rtlCol="0">
            <a:spAutoFit/>
          </a:bodyPr>
          <a:lstStyle/>
          <a:p>
            <a:pPr defTabSz="685800"/>
            <a:r>
              <a:rPr lang="en-US" sz="1350" dirty="0">
                <a:solidFill>
                  <a:prstClr val="black"/>
                </a:solidFill>
                <a:latin typeface="Calibri"/>
              </a:rPr>
              <a:t>I</a:t>
            </a:r>
          </a:p>
        </p:txBody>
      </p:sp>
      <p:sp>
        <p:nvSpPr>
          <p:cNvPr id="13" name="Oval 12">
            <a:extLst>
              <a:ext uri="{FF2B5EF4-FFF2-40B4-BE49-F238E27FC236}">
                <a16:creationId xmlns:a16="http://schemas.microsoft.com/office/drawing/2014/main" id="{DF8220DE-A301-4C9F-B446-6016107C055F}"/>
              </a:ext>
            </a:extLst>
          </p:cNvPr>
          <p:cNvSpPr/>
          <p:nvPr/>
        </p:nvSpPr>
        <p:spPr>
          <a:xfrm>
            <a:off x="7724336" y="4403687"/>
            <a:ext cx="482586" cy="62163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sp>
        <p:nvSpPr>
          <p:cNvPr id="14" name="TextBox 13">
            <a:extLst>
              <a:ext uri="{FF2B5EF4-FFF2-40B4-BE49-F238E27FC236}">
                <a16:creationId xmlns:a16="http://schemas.microsoft.com/office/drawing/2014/main" id="{8BE8D7B6-11D0-40F9-BB13-87C4F79E726E}"/>
              </a:ext>
            </a:extLst>
          </p:cNvPr>
          <p:cNvSpPr txBox="1"/>
          <p:nvPr/>
        </p:nvSpPr>
        <p:spPr>
          <a:xfrm>
            <a:off x="7639590" y="5067800"/>
            <a:ext cx="1211975" cy="507831"/>
          </a:xfrm>
          <a:prstGeom prst="rect">
            <a:avLst/>
          </a:prstGeom>
          <a:noFill/>
        </p:spPr>
        <p:txBody>
          <a:bodyPr wrap="square" rtlCol="0">
            <a:spAutoFit/>
          </a:bodyPr>
          <a:lstStyle/>
          <a:p>
            <a:pPr defTabSz="685800"/>
            <a:r>
              <a:rPr lang="en-US" sz="1350" dirty="0">
                <a:solidFill>
                  <a:srgbClr val="C00000"/>
                </a:solidFill>
                <a:latin typeface="Calibri"/>
              </a:rPr>
              <a:t>Response peak</a:t>
            </a:r>
          </a:p>
        </p:txBody>
      </p:sp>
      <p:sp>
        <p:nvSpPr>
          <p:cNvPr id="15" name="TextBox 14">
            <a:extLst>
              <a:ext uri="{FF2B5EF4-FFF2-40B4-BE49-F238E27FC236}">
                <a16:creationId xmlns:a16="http://schemas.microsoft.com/office/drawing/2014/main" id="{DBCA9493-AF45-40F5-9991-D57539AD9994}"/>
              </a:ext>
            </a:extLst>
          </p:cNvPr>
          <p:cNvSpPr txBox="1"/>
          <p:nvPr/>
        </p:nvSpPr>
        <p:spPr>
          <a:xfrm>
            <a:off x="2223596" y="4445877"/>
            <a:ext cx="3987567" cy="646331"/>
          </a:xfrm>
          <a:prstGeom prst="rect">
            <a:avLst/>
          </a:prstGeom>
          <a:noFill/>
        </p:spPr>
        <p:txBody>
          <a:bodyPr wrap="square" rtlCol="0">
            <a:spAutoFit/>
          </a:bodyPr>
          <a:lstStyle/>
          <a:p>
            <a:pPr defTabSz="685800"/>
            <a:r>
              <a:rPr lang="en-US" dirty="0">
                <a:solidFill>
                  <a:prstClr val="black"/>
                </a:solidFill>
                <a:latin typeface="Calibri"/>
              </a:rPr>
              <a:t>Hmm…</a:t>
            </a:r>
            <a:br>
              <a:rPr lang="en-US" dirty="0">
                <a:solidFill>
                  <a:prstClr val="black"/>
                </a:solidFill>
                <a:latin typeface="Calibri"/>
              </a:rPr>
            </a:br>
            <a:r>
              <a:rPr lang="en-US" dirty="0">
                <a:solidFill>
                  <a:prstClr val="black"/>
                </a:solidFill>
                <a:latin typeface="Calibri"/>
              </a:rPr>
              <a:t>That didn’t work – why not?</a:t>
            </a:r>
          </a:p>
        </p:txBody>
      </p:sp>
      <p:sp>
        <p:nvSpPr>
          <p:cNvPr id="16" name="TextBox 15">
            <a:extLst>
              <a:ext uri="{FF2B5EF4-FFF2-40B4-BE49-F238E27FC236}">
                <a16:creationId xmlns:a16="http://schemas.microsoft.com/office/drawing/2014/main" id="{60049866-EA22-4D86-BD3B-6BE21E18B2FA}"/>
              </a:ext>
            </a:extLst>
          </p:cNvPr>
          <p:cNvSpPr txBox="1"/>
          <p:nvPr/>
        </p:nvSpPr>
        <p:spPr>
          <a:xfrm>
            <a:off x="8634249" y="4636735"/>
            <a:ext cx="230571" cy="300082"/>
          </a:xfrm>
          <a:prstGeom prst="rect">
            <a:avLst/>
          </a:prstGeom>
          <a:noFill/>
        </p:spPr>
        <p:txBody>
          <a:bodyPr wrap="square" rtlCol="0">
            <a:spAutoFit/>
          </a:bodyPr>
          <a:lstStyle/>
          <a:p>
            <a:pPr defTabSz="685800"/>
            <a:r>
              <a:rPr lang="en-US" sz="1350" dirty="0">
                <a:solidFill>
                  <a:srgbClr val="0070C0"/>
                </a:solidFill>
                <a:latin typeface="Calibri"/>
              </a:rPr>
              <a:t>+</a:t>
            </a:r>
          </a:p>
        </p:txBody>
      </p:sp>
      <p:sp>
        <p:nvSpPr>
          <p:cNvPr id="17" name="TextBox 16">
            <a:extLst>
              <a:ext uri="{FF2B5EF4-FFF2-40B4-BE49-F238E27FC236}">
                <a16:creationId xmlns:a16="http://schemas.microsoft.com/office/drawing/2014/main" id="{B9613C74-855F-450D-B6BC-85FE37FAE304}"/>
              </a:ext>
            </a:extLst>
          </p:cNvPr>
          <p:cNvSpPr txBox="1"/>
          <p:nvPr/>
        </p:nvSpPr>
        <p:spPr>
          <a:xfrm>
            <a:off x="8659228" y="4188576"/>
            <a:ext cx="1211975" cy="507831"/>
          </a:xfrm>
          <a:prstGeom prst="rect">
            <a:avLst/>
          </a:prstGeom>
          <a:noFill/>
        </p:spPr>
        <p:txBody>
          <a:bodyPr wrap="square" rtlCol="0">
            <a:spAutoFit/>
          </a:bodyPr>
          <a:lstStyle/>
          <a:p>
            <a:pPr defTabSz="685800"/>
            <a:r>
              <a:rPr lang="en-US" sz="1350" dirty="0">
                <a:solidFill>
                  <a:srgbClr val="4F81BD"/>
                </a:solidFill>
                <a:latin typeface="Calibri"/>
              </a:rPr>
              <a:t>Correct location</a:t>
            </a:r>
          </a:p>
        </p:txBody>
      </p:sp>
      <p:sp>
        <p:nvSpPr>
          <p:cNvPr id="18" name="TextBox 17">
            <a:extLst>
              <a:ext uri="{FF2B5EF4-FFF2-40B4-BE49-F238E27FC236}">
                <a16:creationId xmlns:a16="http://schemas.microsoft.com/office/drawing/2014/main" id="{2F90F7CA-3230-4A41-AA28-3B976CACFB59}"/>
              </a:ext>
            </a:extLst>
          </p:cNvPr>
          <p:cNvSpPr txBox="1"/>
          <p:nvPr/>
        </p:nvSpPr>
        <p:spPr>
          <a:xfrm>
            <a:off x="1524001" y="6520537"/>
            <a:ext cx="2989385" cy="300082"/>
          </a:xfrm>
          <a:prstGeom prst="rect">
            <a:avLst/>
          </a:prstGeom>
          <a:noFill/>
        </p:spPr>
        <p:txBody>
          <a:bodyPr wrap="square" rtlCol="0">
            <a:spAutoFit/>
          </a:bodyPr>
          <a:lstStyle/>
          <a:p>
            <a:pPr defTabSz="685800"/>
            <a:r>
              <a:rPr lang="en-US" sz="1350" dirty="0">
                <a:solidFill>
                  <a:prstClr val="white">
                    <a:lumMod val="50000"/>
                  </a:prstClr>
                </a:solidFill>
                <a:latin typeface="Calibri"/>
              </a:rPr>
              <a:t>[Thanks to Robert Collins @ Penn State]</a:t>
            </a:r>
          </a:p>
        </p:txBody>
      </p:sp>
      <p:sp>
        <p:nvSpPr>
          <p:cNvPr id="21" name="Title 20">
            <a:extLst>
              <a:ext uri="{FF2B5EF4-FFF2-40B4-BE49-F238E27FC236}">
                <a16:creationId xmlns:a16="http://schemas.microsoft.com/office/drawing/2014/main" id="{E8C92336-EE0E-47E2-BD18-879A69F83E61}"/>
              </a:ext>
            </a:extLst>
          </p:cNvPr>
          <p:cNvSpPr>
            <a:spLocks noGrp="1"/>
          </p:cNvSpPr>
          <p:nvPr>
            <p:ph type="title"/>
          </p:nvPr>
        </p:nvSpPr>
        <p:spPr/>
        <p:txBody>
          <a:bodyPr/>
          <a:lstStyle/>
          <a:p>
            <a:endParaRPr lang="en-US" dirty="0"/>
          </a:p>
        </p:txBody>
      </p:sp>
      <p:sp>
        <p:nvSpPr>
          <p:cNvPr id="24" name="Content Placeholder 4">
            <a:extLst>
              <a:ext uri="{FF2B5EF4-FFF2-40B4-BE49-F238E27FC236}">
                <a16:creationId xmlns:a16="http://schemas.microsoft.com/office/drawing/2014/main" id="{9FBB8E18-0068-47B8-8096-1D241E9A5DF6}"/>
              </a:ext>
            </a:extLst>
          </p:cNvPr>
          <p:cNvSpPr txBox="1">
            <a:spLocks/>
          </p:cNvSpPr>
          <p:nvPr/>
        </p:nvSpPr>
        <p:spPr bwMode="auto">
          <a:xfrm>
            <a:off x="1981200" y="1282371"/>
            <a:ext cx="6339710" cy="5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2400" dirty="0">
                <a:solidFill>
                  <a:prstClr val="black"/>
                </a:solidFill>
                <a:latin typeface="Calibri"/>
              </a:rPr>
              <a:t>OK, so let’s test this idea. Let’s see if we can use correlation to ‘find’ the parts of the image that look like the filter.</a:t>
            </a:r>
          </a:p>
        </p:txBody>
      </p:sp>
    </p:spTree>
    <p:extLst>
      <p:ext uri="{BB962C8B-B14F-4D97-AF65-F5344CB8AC3E}">
        <p14:creationId xmlns:p14="http://schemas.microsoft.com/office/powerpoint/2010/main" val="103758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4" grpId="0"/>
      <p:bldP spid="15" grpId="0"/>
      <p:bldP spid="16" grpId="0"/>
      <p:bldP spid="1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a:t>
            </a:r>
          </a:p>
        </p:txBody>
      </p:sp>
      <p:sp>
        <p:nvSpPr>
          <p:cNvPr id="57347" name="Content Placeholder 2"/>
          <p:cNvSpPr>
            <a:spLocks noGrp="1"/>
          </p:cNvSpPr>
          <p:nvPr>
            <p:ph idx="1"/>
          </p:nvPr>
        </p:nvSpPr>
        <p:spPr>
          <a:xfrm>
            <a:off x="1981200" y="990600"/>
            <a:ext cx="8229600" cy="5715000"/>
          </a:xfrm>
        </p:spPr>
        <p:txBody>
          <a:bodyPr/>
          <a:lstStyle/>
          <a:p>
            <a:pPr marL="342900" lvl="1" indent="0">
              <a:buNone/>
            </a:pPr>
            <a:endParaRPr lang="en-US" altLang="en-US" dirty="0"/>
          </a:p>
          <a:p>
            <a:pPr>
              <a:buFont typeface="Arial" panose="020B0604020202020204" pitchFamily="34" charset="0"/>
              <a:buNone/>
            </a:pPr>
            <a:endParaRPr lang="en-US" altLang="en-US" dirty="0"/>
          </a:p>
          <a:p>
            <a:pPr marL="342900" lvl="1" indent="0">
              <a:buNone/>
            </a:pPr>
            <a:endParaRPr lang="en-US" altLang="en-US" dirty="0"/>
          </a:p>
          <a:p>
            <a:pPr lvl="1"/>
            <a:endParaRPr lang="en-US" altLang="en-US" dirty="0"/>
          </a:p>
        </p:txBody>
      </p:sp>
      <p:graphicFrame>
        <p:nvGraphicFramePr>
          <p:cNvPr id="57353" name="Object 3"/>
          <p:cNvGraphicFramePr>
            <a:graphicFrameLocks noChangeAspect="1"/>
          </p:cNvGraphicFramePr>
          <p:nvPr/>
        </p:nvGraphicFramePr>
        <p:xfrm>
          <a:off x="3711575" y="1527913"/>
          <a:ext cx="4997450" cy="874713"/>
        </p:xfrm>
        <a:graphic>
          <a:graphicData uri="http://schemas.openxmlformats.org/presentationml/2006/ole">
            <mc:AlternateContent xmlns:mc="http://schemas.openxmlformats.org/markup-compatibility/2006">
              <mc:Choice xmlns:v="urn:schemas-microsoft-com:vml" Requires="v">
                <p:oleObj spid="_x0000_s20482" name="Equation" r:id="rId4" imgW="2031840" imgH="355320" progId="Equation.3">
                  <p:embed/>
                </p:oleObj>
              </mc:Choice>
              <mc:Fallback>
                <p:oleObj name="Equation" r:id="rId4" imgW="2031840" imgH="355320" progId="Equation.3">
                  <p:embed/>
                  <p:pic>
                    <p:nvPicPr>
                      <p:cNvPr id="57353" name="Object 3"/>
                      <p:cNvPicPr>
                        <a:picLocks noChangeAspect="1" noChangeArrowheads="1"/>
                      </p:cNvPicPr>
                      <p:nvPr/>
                    </p:nvPicPr>
                    <p:blipFill>
                      <a:blip r:embed="rId5"/>
                      <a:srcRect/>
                      <a:stretch>
                        <a:fillRect/>
                      </a:stretch>
                    </p:blipFill>
                    <p:spPr bwMode="auto">
                      <a:xfrm>
                        <a:off x="3711575" y="1527913"/>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a:extLst>
              <a:ext uri="{FF2B5EF4-FFF2-40B4-BE49-F238E27FC236}">
                <a16:creationId xmlns:a16="http://schemas.microsoft.com/office/drawing/2014/main" id="{98A76FD7-AEA8-4A36-9BCE-DF2428B39512}"/>
              </a:ext>
            </a:extLst>
          </p:cNvPr>
          <p:cNvSpPr/>
          <p:nvPr/>
        </p:nvSpPr>
        <p:spPr>
          <a:xfrm>
            <a:off x="3124200" y="2430726"/>
            <a:ext cx="7239000" cy="369332"/>
          </a:xfrm>
          <a:prstGeom prst="rect">
            <a:avLst/>
          </a:prstGeom>
        </p:spPr>
        <p:txBody>
          <a:bodyPr wrap="square">
            <a:spAutoFit/>
          </a:bodyPr>
          <a:lstStyle/>
          <a:p>
            <a:pPr lvl="1" fontAlgn="base">
              <a:spcBef>
                <a:spcPct val="0"/>
              </a:spcBef>
              <a:spcAft>
                <a:spcPct val="0"/>
              </a:spcAft>
              <a:defRPr/>
            </a:pPr>
            <a:r>
              <a:rPr lang="en-US" altLang="en-US" dirty="0">
                <a:solidFill>
                  <a:prstClr val="black"/>
                </a:solidFill>
                <a:latin typeface="Courier" pitchFamily="49" charset="0"/>
              </a:rPr>
              <a:t>e.g., h = scipy.signal.correlate2d(</a:t>
            </a:r>
            <a:r>
              <a:rPr lang="en-US" altLang="en-US" dirty="0" err="1">
                <a:solidFill>
                  <a:prstClr val="black"/>
                </a:solidFill>
                <a:latin typeface="Courier" pitchFamily="49" charset="0"/>
              </a:rPr>
              <a:t>f,I</a:t>
            </a:r>
            <a:r>
              <a:rPr lang="en-US" altLang="en-US" dirty="0">
                <a:solidFill>
                  <a:prstClr val="black"/>
                </a:solidFill>
                <a:latin typeface="Courier" pitchFamily="49" charset="0"/>
              </a:rPr>
              <a:t>)</a:t>
            </a:r>
          </a:p>
        </p:txBody>
      </p:sp>
      <p:sp>
        <p:nvSpPr>
          <p:cNvPr id="5" name="Rectangle 4">
            <a:extLst>
              <a:ext uri="{FF2B5EF4-FFF2-40B4-BE49-F238E27FC236}">
                <a16:creationId xmlns:a16="http://schemas.microsoft.com/office/drawing/2014/main" id="{7DF4EB55-FFBC-4060-AFA7-42BA45385EE9}"/>
              </a:ext>
            </a:extLst>
          </p:cNvPr>
          <p:cNvSpPr/>
          <p:nvPr/>
        </p:nvSpPr>
        <p:spPr>
          <a:xfrm>
            <a:off x="3200400" y="3389595"/>
            <a:ext cx="6400800" cy="2246769"/>
          </a:xfrm>
          <a:prstGeom prst="rect">
            <a:avLst/>
          </a:prstGeom>
        </p:spPr>
        <p:txBody>
          <a:bodyPr wrap="square">
            <a:spAutoFit/>
          </a:bodyPr>
          <a:lstStyle/>
          <a:p>
            <a:pPr defTabSz="685800"/>
            <a:r>
              <a:rPr lang="en-US" sz="2800" dirty="0">
                <a:solidFill>
                  <a:prstClr val="black"/>
                </a:solidFill>
                <a:latin typeface="Calibri"/>
              </a:rPr>
              <a:t>As brightness in </a:t>
            </a:r>
            <a:r>
              <a:rPr lang="en-US" sz="2800" i="1" dirty="0">
                <a:solidFill>
                  <a:prstClr val="black"/>
                </a:solidFill>
                <a:latin typeface="Times" panose="02020603050405020304" pitchFamily="18" charset="0"/>
                <a:cs typeface="Times" panose="02020603050405020304" pitchFamily="18" charset="0"/>
              </a:rPr>
              <a:t>I</a:t>
            </a:r>
            <a:r>
              <a:rPr lang="en-US" sz="2800" dirty="0">
                <a:solidFill>
                  <a:prstClr val="black"/>
                </a:solidFill>
                <a:latin typeface="Calibri"/>
              </a:rPr>
              <a:t> increases, the response in </a:t>
            </a:r>
            <a:r>
              <a:rPr lang="en-US" sz="2800" i="1" dirty="0">
                <a:solidFill>
                  <a:prstClr val="black"/>
                </a:solidFill>
                <a:latin typeface="Times" panose="02020603050405020304" pitchFamily="18" charset="0"/>
                <a:cs typeface="Times" panose="02020603050405020304" pitchFamily="18" charset="0"/>
              </a:rPr>
              <a:t>h</a:t>
            </a:r>
            <a:r>
              <a:rPr lang="en-US" sz="2800" dirty="0">
                <a:solidFill>
                  <a:prstClr val="black"/>
                </a:solidFill>
                <a:latin typeface="Calibri"/>
              </a:rPr>
              <a:t> will increase, as long as </a:t>
            </a:r>
            <a:r>
              <a:rPr lang="en-US" sz="2800" i="1" dirty="0">
                <a:solidFill>
                  <a:prstClr val="black"/>
                </a:solidFill>
                <a:latin typeface="Times" panose="02020603050405020304" pitchFamily="18" charset="0"/>
                <a:cs typeface="Times" panose="02020603050405020304" pitchFamily="18" charset="0"/>
              </a:rPr>
              <a:t>f</a:t>
            </a:r>
            <a:r>
              <a:rPr lang="en-US" sz="2800" dirty="0">
                <a:solidFill>
                  <a:prstClr val="black"/>
                </a:solidFill>
                <a:latin typeface="Calibri"/>
              </a:rPr>
              <a:t> is positive.</a:t>
            </a:r>
          </a:p>
          <a:p>
            <a:pPr defTabSz="685800"/>
            <a:endParaRPr lang="en-US" sz="2800" i="1" dirty="0">
              <a:solidFill>
                <a:prstClr val="black"/>
              </a:solidFill>
              <a:latin typeface="Calibri"/>
            </a:endParaRPr>
          </a:p>
          <a:p>
            <a:pPr algn="ctr" defTabSz="685800"/>
            <a:r>
              <a:rPr lang="en-US" sz="2800" i="1" dirty="0">
                <a:solidFill>
                  <a:prstClr val="black"/>
                </a:solidFill>
                <a:latin typeface="Calibri"/>
              </a:rPr>
              <a:t>Overall brighter regions will give higher correlation response -&gt; not useful!</a:t>
            </a:r>
          </a:p>
        </p:txBody>
      </p:sp>
    </p:spTree>
    <p:extLst>
      <p:ext uri="{BB962C8B-B14F-4D97-AF65-F5344CB8AC3E}">
        <p14:creationId xmlns:p14="http://schemas.microsoft.com/office/powerpoint/2010/main" val="239178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BCC8F2-7502-454D-8C56-8F7D02A94FAD}"/>
              </a:ext>
            </a:extLst>
          </p:cNvPr>
          <p:cNvPicPr>
            <a:picLocks noChangeAspect="1"/>
          </p:cNvPicPr>
          <p:nvPr/>
        </p:nvPicPr>
        <p:blipFill>
          <a:blip r:embed="rId2"/>
          <a:stretch>
            <a:fillRect/>
          </a:stretch>
        </p:blipFill>
        <p:spPr>
          <a:xfrm>
            <a:off x="7356232" y="3833584"/>
            <a:ext cx="3159369" cy="2014511"/>
          </a:xfrm>
          <a:prstGeom prst="rect">
            <a:avLst/>
          </a:prstGeom>
        </p:spPr>
      </p:pic>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1908284" y="1600202"/>
            <a:ext cx="6339710" cy="575441"/>
          </a:xfrm>
        </p:spPr>
        <p:txBody>
          <a:bodyPr>
            <a:normAutofit lnSpcReduction="10000"/>
          </a:bodyPr>
          <a:lstStyle/>
          <a:p>
            <a:pPr marL="0" indent="0">
              <a:buNone/>
            </a:pPr>
            <a:r>
              <a:rPr lang="en-US" dirty="0"/>
              <a:t>OK, so let’s subtract the mean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2152650" y="2287973"/>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f = D[ 57:117, 107:167 ]</a:t>
            </a:r>
          </a:p>
          <a:p>
            <a:pPr marL="0" indent="0" defTabSz="685800">
              <a:buNone/>
              <a:defRPr/>
            </a:pPr>
            <a:r>
              <a:rPr lang="en-US" sz="2400" dirty="0">
                <a:solidFill>
                  <a:prstClr val="black"/>
                </a:solidFill>
                <a:latin typeface="Calibri"/>
              </a:rPr>
              <a:t>&gt;&gt; f2 = f – </a:t>
            </a:r>
            <a:r>
              <a:rPr lang="en-US" sz="2400" dirty="0" err="1">
                <a:solidFill>
                  <a:prstClr val="black"/>
                </a:solidFill>
                <a:latin typeface="Calibri"/>
              </a:rPr>
              <a:t>np.mean</a:t>
            </a:r>
            <a:r>
              <a:rPr lang="en-US" sz="2400" dirty="0">
                <a:solidFill>
                  <a:prstClr val="black"/>
                </a:solidFill>
                <a:latin typeface="Calibri"/>
              </a:rPr>
              <a:t>(f)</a:t>
            </a:r>
          </a:p>
          <a:p>
            <a:pPr marL="0" indent="0" defTabSz="685800">
              <a:buNone/>
              <a:defRPr/>
            </a:pPr>
            <a:r>
              <a:rPr lang="en-US" sz="2400" dirty="0">
                <a:solidFill>
                  <a:prstClr val="black"/>
                </a:solidFill>
                <a:latin typeface="Calibri"/>
              </a:rPr>
              <a:t>&gt;&gt; D2 = D – </a:t>
            </a:r>
            <a:r>
              <a:rPr lang="en-US" sz="2400" dirty="0" err="1">
                <a:solidFill>
                  <a:prstClr val="black"/>
                </a:solidFill>
                <a:latin typeface="Calibri"/>
              </a:rPr>
              <a:t>np.mean</a:t>
            </a:r>
            <a:r>
              <a:rPr lang="en-US" sz="2400" dirty="0">
                <a:solidFill>
                  <a:prstClr val="black"/>
                </a:solidFill>
                <a:latin typeface="Calibri"/>
              </a:rPr>
              <a:t>(D)</a:t>
            </a:r>
          </a:p>
          <a:p>
            <a:pPr marL="0" indent="0" defTabSz="685800">
              <a:buNone/>
              <a:defRPr/>
            </a:pPr>
            <a:br>
              <a:rPr lang="en-US" sz="2400" i="1" dirty="0">
                <a:solidFill>
                  <a:prstClr val="black"/>
                </a:solidFill>
                <a:latin typeface="Calibri"/>
              </a:rPr>
            </a:br>
            <a:r>
              <a:rPr lang="en-US" sz="2400" i="1" dirty="0">
                <a:solidFill>
                  <a:prstClr val="black"/>
                </a:solidFill>
                <a:latin typeface="Calibri"/>
              </a:rPr>
              <a:t>Now zero centered. </a:t>
            </a:r>
            <a:br>
              <a:rPr lang="en-US" sz="2400" i="1" dirty="0">
                <a:solidFill>
                  <a:prstClr val="black"/>
                </a:solidFill>
                <a:latin typeface="Calibri"/>
              </a:rPr>
            </a:br>
            <a:r>
              <a:rPr lang="en-US" sz="2400" i="1" dirty="0">
                <a:solidFill>
                  <a:prstClr val="black"/>
                </a:solidFill>
                <a:latin typeface="Calibri"/>
              </a:rPr>
              <a:t>Score is higher only when dark parts</a:t>
            </a:r>
            <a:br>
              <a:rPr lang="en-US" sz="2400" i="1" dirty="0">
                <a:solidFill>
                  <a:prstClr val="black"/>
                </a:solidFill>
                <a:latin typeface="Calibri"/>
              </a:rPr>
            </a:br>
            <a:r>
              <a:rPr lang="en-US" sz="2400" i="1" dirty="0">
                <a:solidFill>
                  <a:prstClr val="black"/>
                </a:solidFill>
                <a:latin typeface="Calibri"/>
              </a:rPr>
              <a:t>match and when light parts match.</a:t>
            </a:r>
          </a:p>
          <a:p>
            <a:pPr marL="0" indent="0" defTabSz="685800">
              <a:buNone/>
              <a:defRPr/>
            </a:pPr>
            <a:endParaRPr lang="en-US" sz="2400" dirty="0">
              <a:solidFill>
                <a:prstClr val="black"/>
              </a:solidFill>
              <a:latin typeface="Calibri"/>
            </a:endParaRPr>
          </a:p>
          <a:p>
            <a:pPr marL="0" indent="0" defTabSz="685800">
              <a:buNone/>
              <a:defRPr/>
            </a:pPr>
            <a:r>
              <a:rPr lang="en-US" sz="2400" dirty="0">
                <a:solidFill>
                  <a:prstClr val="black"/>
                </a:solidFill>
                <a:latin typeface="Calibri"/>
              </a:rPr>
              <a:t>&gt;&gt; I2 = correlate2d( D2, f2, ‘same’ )</a:t>
            </a:r>
          </a:p>
        </p:txBody>
      </p:sp>
      <p:sp>
        <p:nvSpPr>
          <p:cNvPr id="8" name="TextBox 7">
            <a:extLst>
              <a:ext uri="{FF2B5EF4-FFF2-40B4-BE49-F238E27FC236}">
                <a16:creationId xmlns:a16="http://schemas.microsoft.com/office/drawing/2014/main" id="{D9E410B9-56A7-4F8D-BE36-120B5C799D9F}"/>
              </a:ext>
            </a:extLst>
          </p:cNvPr>
          <p:cNvSpPr txBox="1"/>
          <p:nvPr/>
        </p:nvSpPr>
        <p:spPr>
          <a:xfrm>
            <a:off x="8287875" y="2983922"/>
            <a:ext cx="726717" cy="507831"/>
          </a:xfrm>
          <a:prstGeom prst="rect">
            <a:avLst/>
          </a:prstGeom>
          <a:noFill/>
        </p:spPr>
        <p:txBody>
          <a:bodyPr wrap="square" rtlCol="0">
            <a:spAutoFit/>
          </a:bodyPr>
          <a:lstStyle/>
          <a:p>
            <a:pPr defTabSz="685800">
              <a:defRPr/>
            </a:pPr>
            <a:r>
              <a:rPr lang="en-US" sz="1350" dirty="0">
                <a:solidFill>
                  <a:prstClr val="black"/>
                </a:solidFill>
                <a:latin typeface="Calibri"/>
              </a:rPr>
              <a:t>f2</a:t>
            </a:r>
          </a:p>
          <a:p>
            <a:pPr defTabSz="685800">
              <a:defRPr/>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8477819" y="865502"/>
            <a:ext cx="1629508" cy="300082"/>
          </a:xfrm>
          <a:prstGeom prst="rect">
            <a:avLst/>
          </a:prstGeom>
          <a:noFill/>
        </p:spPr>
        <p:txBody>
          <a:bodyPr wrap="square" rtlCol="0">
            <a:spAutoFit/>
          </a:bodyPr>
          <a:lstStyle/>
          <a:p>
            <a:pPr defTabSz="685800">
              <a:defRPr/>
            </a:pPr>
            <a:r>
              <a:rPr lang="en-US" sz="1350" dirty="0">
                <a:solidFill>
                  <a:prstClr val="black"/>
                </a:solidFill>
                <a:latin typeface="Calibri"/>
              </a:rPr>
              <a:t>D2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7344711" y="3565534"/>
            <a:ext cx="1571495" cy="300082"/>
          </a:xfrm>
          <a:prstGeom prst="rect">
            <a:avLst/>
          </a:prstGeom>
          <a:noFill/>
        </p:spPr>
        <p:txBody>
          <a:bodyPr wrap="square" rtlCol="0">
            <a:spAutoFit/>
          </a:bodyPr>
          <a:lstStyle/>
          <a:p>
            <a:pPr defTabSz="685800">
              <a:defRPr/>
            </a:pPr>
            <a:r>
              <a:rPr lang="en-US" sz="1350" dirty="0">
                <a:solidFill>
                  <a:prstClr val="black"/>
                </a:solidFill>
                <a:latin typeface="Calibri"/>
              </a:rPr>
              <a:t>I2</a:t>
            </a:r>
          </a:p>
        </p:txBody>
      </p:sp>
      <p:pic>
        <p:nvPicPr>
          <p:cNvPr id="3" name="Picture 2">
            <a:extLst>
              <a:ext uri="{FF2B5EF4-FFF2-40B4-BE49-F238E27FC236}">
                <a16:creationId xmlns:a16="http://schemas.microsoft.com/office/drawing/2014/main" id="{FC1E2D19-370B-445A-92F1-338A01006A99}"/>
              </a:ext>
            </a:extLst>
          </p:cNvPr>
          <p:cNvPicPr>
            <a:picLocks noChangeAspect="1"/>
          </p:cNvPicPr>
          <p:nvPr/>
        </p:nvPicPr>
        <p:blipFill>
          <a:blip r:embed="rId3"/>
          <a:stretch>
            <a:fillRect/>
          </a:stretch>
        </p:blipFill>
        <p:spPr>
          <a:xfrm>
            <a:off x="7144924" y="2287465"/>
            <a:ext cx="1156388" cy="1151060"/>
          </a:xfrm>
          <a:prstGeom prst="rect">
            <a:avLst/>
          </a:prstGeom>
        </p:spPr>
      </p:pic>
      <p:pic>
        <p:nvPicPr>
          <p:cNvPr id="18" name="Picture 17">
            <a:extLst>
              <a:ext uri="{FF2B5EF4-FFF2-40B4-BE49-F238E27FC236}">
                <a16:creationId xmlns:a16="http://schemas.microsoft.com/office/drawing/2014/main" id="{CF9C7686-918C-49E7-8068-938761CE0F2D}"/>
              </a:ext>
            </a:extLst>
          </p:cNvPr>
          <p:cNvPicPr>
            <a:picLocks noChangeAspect="1"/>
          </p:cNvPicPr>
          <p:nvPr/>
        </p:nvPicPr>
        <p:blipFill>
          <a:blip r:embed="rId4"/>
          <a:stretch>
            <a:fillRect/>
          </a:stretch>
        </p:blipFill>
        <p:spPr>
          <a:xfrm>
            <a:off x="8499231" y="1142503"/>
            <a:ext cx="2102628" cy="1343257"/>
          </a:xfrm>
          <a:prstGeom prst="rect">
            <a:avLst/>
          </a:prstGeom>
        </p:spPr>
      </p:pic>
    </p:spTree>
    <p:extLst>
      <p:ext uri="{BB962C8B-B14F-4D97-AF65-F5344CB8AC3E}">
        <p14:creationId xmlns:p14="http://schemas.microsoft.com/office/powerpoint/2010/main" val="326082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fade">
                                      <p:cBhvr>
                                        <p:cTn id="43" dur="500"/>
                                        <p:tgtEl>
                                          <p:spTgt spid="6">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nodeType="with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1908284" y="1600202"/>
            <a:ext cx="6339710" cy="575441"/>
          </a:xfrm>
        </p:spPr>
        <p:txBody>
          <a:bodyPr>
            <a:normAutofit lnSpcReduction="10000"/>
          </a:bodyPr>
          <a:lstStyle/>
          <a:p>
            <a:pPr marL="0" indent="0">
              <a:buNone/>
            </a:pPr>
            <a:r>
              <a:rPr lang="en-US" dirty="0"/>
              <a:t>Or even for our original example</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2152650" y="2287973"/>
            <a:ext cx="7886700" cy="5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I3 = correlate2d( D2, D2, ‘full’ )</a:t>
            </a:r>
          </a:p>
        </p:txBody>
      </p:sp>
      <p:pic>
        <p:nvPicPr>
          <p:cNvPr id="3" name="Picture 2">
            <a:extLst>
              <a:ext uri="{FF2B5EF4-FFF2-40B4-BE49-F238E27FC236}">
                <a16:creationId xmlns:a16="http://schemas.microsoft.com/office/drawing/2014/main" id="{85FF6B8B-D857-4F12-8D79-F4193A3DFF79}"/>
              </a:ext>
            </a:extLst>
          </p:cNvPr>
          <p:cNvPicPr>
            <a:picLocks noChangeAspect="1"/>
          </p:cNvPicPr>
          <p:nvPr/>
        </p:nvPicPr>
        <p:blipFill>
          <a:blip r:embed="rId2"/>
          <a:stretch>
            <a:fillRect/>
          </a:stretch>
        </p:blipFill>
        <p:spPr>
          <a:xfrm>
            <a:off x="6200593" y="3157633"/>
            <a:ext cx="3929063" cy="2500313"/>
          </a:xfrm>
          <a:prstGeom prst="rect">
            <a:avLst/>
          </a:prstGeom>
        </p:spPr>
      </p:pic>
      <p:sp>
        <p:nvSpPr>
          <p:cNvPr id="11" name="TextBox 10">
            <a:extLst>
              <a:ext uri="{FF2B5EF4-FFF2-40B4-BE49-F238E27FC236}">
                <a16:creationId xmlns:a16="http://schemas.microsoft.com/office/drawing/2014/main" id="{E2002355-343C-4C0F-9E4B-59119978FA17}"/>
              </a:ext>
            </a:extLst>
          </p:cNvPr>
          <p:cNvSpPr txBox="1"/>
          <p:nvPr/>
        </p:nvSpPr>
        <p:spPr>
          <a:xfrm>
            <a:off x="6194732" y="2856034"/>
            <a:ext cx="446393" cy="300082"/>
          </a:xfrm>
          <a:prstGeom prst="rect">
            <a:avLst/>
          </a:prstGeom>
          <a:noFill/>
        </p:spPr>
        <p:txBody>
          <a:bodyPr wrap="square" rtlCol="0">
            <a:spAutoFit/>
          </a:bodyPr>
          <a:lstStyle/>
          <a:p>
            <a:pPr defTabSz="685800"/>
            <a:r>
              <a:rPr lang="en-US" sz="1350" dirty="0">
                <a:solidFill>
                  <a:prstClr val="black"/>
                </a:solidFill>
                <a:latin typeface="Calibri"/>
              </a:rPr>
              <a:t>I3</a:t>
            </a:r>
          </a:p>
        </p:txBody>
      </p:sp>
      <p:sp>
        <p:nvSpPr>
          <p:cNvPr id="13" name="TextBox 12">
            <a:extLst>
              <a:ext uri="{FF2B5EF4-FFF2-40B4-BE49-F238E27FC236}">
                <a16:creationId xmlns:a16="http://schemas.microsoft.com/office/drawing/2014/main" id="{D7025A43-B196-4C99-AA45-0B1DFA2EDEC5}"/>
              </a:ext>
            </a:extLst>
          </p:cNvPr>
          <p:cNvSpPr txBox="1"/>
          <p:nvPr/>
        </p:nvSpPr>
        <p:spPr>
          <a:xfrm>
            <a:off x="8477819" y="865502"/>
            <a:ext cx="1629508" cy="300082"/>
          </a:xfrm>
          <a:prstGeom prst="rect">
            <a:avLst/>
          </a:prstGeom>
          <a:noFill/>
        </p:spPr>
        <p:txBody>
          <a:bodyPr wrap="square" rtlCol="0">
            <a:spAutoFit/>
          </a:bodyPr>
          <a:lstStyle/>
          <a:p>
            <a:pPr defTabSz="685800">
              <a:defRPr/>
            </a:pPr>
            <a:r>
              <a:rPr lang="en-US" sz="1350" dirty="0">
                <a:solidFill>
                  <a:prstClr val="black"/>
                </a:solidFill>
                <a:latin typeface="Calibri"/>
              </a:rPr>
              <a:t>D2 (275 x 175 pixels)</a:t>
            </a:r>
          </a:p>
        </p:txBody>
      </p:sp>
      <p:pic>
        <p:nvPicPr>
          <p:cNvPr id="14" name="Picture 13">
            <a:extLst>
              <a:ext uri="{FF2B5EF4-FFF2-40B4-BE49-F238E27FC236}">
                <a16:creationId xmlns:a16="http://schemas.microsoft.com/office/drawing/2014/main" id="{DD67450C-F540-4B8D-98F2-960EA8C9C929}"/>
              </a:ext>
            </a:extLst>
          </p:cNvPr>
          <p:cNvPicPr>
            <a:picLocks noChangeAspect="1"/>
          </p:cNvPicPr>
          <p:nvPr/>
        </p:nvPicPr>
        <p:blipFill>
          <a:blip r:embed="rId3"/>
          <a:stretch>
            <a:fillRect/>
          </a:stretch>
        </p:blipFill>
        <p:spPr>
          <a:xfrm>
            <a:off x="8499231" y="1142503"/>
            <a:ext cx="2102628" cy="1343257"/>
          </a:xfrm>
          <a:prstGeom prst="rect">
            <a:avLst/>
          </a:prstGeom>
        </p:spPr>
      </p:pic>
    </p:spTree>
    <p:extLst>
      <p:ext uri="{BB962C8B-B14F-4D97-AF65-F5344CB8AC3E}">
        <p14:creationId xmlns:p14="http://schemas.microsoft.com/office/powerpoint/2010/main" val="188020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1908284" y="1600202"/>
            <a:ext cx="6339710" cy="575441"/>
          </a:xfrm>
        </p:spPr>
        <p:txBody>
          <a:bodyPr>
            <a:normAutofit lnSpcReduction="10000"/>
          </a:bodyPr>
          <a:lstStyle/>
          <a:p>
            <a:pPr marL="0" indent="0">
              <a:buNone/>
            </a:pPr>
            <a:r>
              <a:rPr lang="en-US" dirty="0"/>
              <a:t>What happens with convolution?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2152650" y="2287973"/>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f = D[ 57:117, 107:167 ]</a:t>
            </a:r>
          </a:p>
          <a:p>
            <a:pPr marL="0" indent="0" defTabSz="685800">
              <a:buNone/>
              <a:defRPr/>
            </a:pPr>
            <a:r>
              <a:rPr lang="en-US" sz="2400" dirty="0">
                <a:solidFill>
                  <a:prstClr val="black"/>
                </a:solidFill>
                <a:latin typeface="Calibri"/>
              </a:rPr>
              <a:t>&gt;&gt; f2 = f – </a:t>
            </a:r>
            <a:r>
              <a:rPr lang="en-US" sz="2400" dirty="0" err="1">
                <a:solidFill>
                  <a:prstClr val="black"/>
                </a:solidFill>
                <a:latin typeface="Calibri"/>
              </a:rPr>
              <a:t>np.mean</a:t>
            </a:r>
            <a:r>
              <a:rPr lang="en-US" sz="2400" dirty="0">
                <a:solidFill>
                  <a:prstClr val="black"/>
                </a:solidFill>
                <a:latin typeface="Calibri"/>
              </a:rPr>
              <a:t>(f)</a:t>
            </a:r>
          </a:p>
          <a:p>
            <a:pPr marL="0" indent="0" defTabSz="685800">
              <a:buNone/>
              <a:defRPr/>
            </a:pPr>
            <a:r>
              <a:rPr lang="en-US" sz="2400" dirty="0">
                <a:solidFill>
                  <a:prstClr val="black"/>
                </a:solidFill>
                <a:latin typeface="Calibri"/>
              </a:rPr>
              <a:t>&gt;&gt; D2 = D – </a:t>
            </a:r>
            <a:r>
              <a:rPr lang="en-US" sz="2400" dirty="0" err="1">
                <a:solidFill>
                  <a:prstClr val="black"/>
                </a:solidFill>
                <a:latin typeface="Calibri"/>
              </a:rPr>
              <a:t>np.mean</a:t>
            </a:r>
            <a:r>
              <a:rPr lang="en-US" sz="2400" dirty="0">
                <a:solidFill>
                  <a:prstClr val="black"/>
                </a:solidFill>
                <a:latin typeface="Calibri"/>
              </a:rPr>
              <a:t>(D)</a:t>
            </a:r>
          </a:p>
          <a:p>
            <a:pPr marL="0" indent="0" defTabSz="685800">
              <a:buNone/>
              <a:defRPr/>
            </a:pPr>
            <a:br>
              <a:rPr lang="en-US" sz="2400" i="1" dirty="0">
                <a:solidFill>
                  <a:prstClr val="black"/>
                </a:solidFill>
                <a:latin typeface="Calibri"/>
              </a:rPr>
            </a:br>
            <a:r>
              <a:rPr lang="en-US" sz="2400" dirty="0">
                <a:solidFill>
                  <a:prstClr val="black"/>
                </a:solidFill>
                <a:latin typeface="Calibri"/>
              </a:rPr>
              <a:t>&gt;&gt; I2 = convolve2d( D2, f2, ‘same’ )</a:t>
            </a:r>
          </a:p>
        </p:txBody>
      </p:sp>
      <p:sp>
        <p:nvSpPr>
          <p:cNvPr id="8" name="TextBox 7">
            <a:extLst>
              <a:ext uri="{FF2B5EF4-FFF2-40B4-BE49-F238E27FC236}">
                <a16:creationId xmlns:a16="http://schemas.microsoft.com/office/drawing/2014/main" id="{D9E410B9-56A7-4F8D-BE36-120B5C799D9F}"/>
              </a:ext>
            </a:extLst>
          </p:cNvPr>
          <p:cNvSpPr txBox="1"/>
          <p:nvPr/>
        </p:nvSpPr>
        <p:spPr>
          <a:xfrm>
            <a:off x="8287875" y="2983922"/>
            <a:ext cx="726717" cy="507831"/>
          </a:xfrm>
          <a:prstGeom prst="rect">
            <a:avLst/>
          </a:prstGeom>
          <a:noFill/>
        </p:spPr>
        <p:txBody>
          <a:bodyPr wrap="square" rtlCol="0">
            <a:spAutoFit/>
          </a:bodyPr>
          <a:lstStyle/>
          <a:p>
            <a:pPr defTabSz="685800">
              <a:defRPr/>
            </a:pPr>
            <a:r>
              <a:rPr lang="en-US" sz="1350" dirty="0">
                <a:solidFill>
                  <a:prstClr val="black"/>
                </a:solidFill>
                <a:latin typeface="Calibri"/>
              </a:rPr>
              <a:t>f2</a:t>
            </a:r>
          </a:p>
          <a:p>
            <a:pPr defTabSz="685800">
              <a:defRPr/>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8477819" y="865502"/>
            <a:ext cx="1629508" cy="300082"/>
          </a:xfrm>
          <a:prstGeom prst="rect">
            <a:avLst/>
          </a:prstGeom>
          <a:noFill/>
        </p:spPr>
        <p:txBody>
          <a:bodyPr wrap="square" rtlCol="0">
            <a:spAutoFit/>
          </a:bodyPr>
          <a:lstStyle/>
          <a:p>
            <a:pPr defTabSz="685800">
              <a:defRPr/>
            </a:pPr>
            <a:r>
              <a:rPr lang="en-US" sz="1350" dirty="0">
                <a:solidFill>
                  <a:prstClr val="black"/>
                </a:solidFill>
                <a:latin typeface="Calibri"/>
              </a:rPr>
              <a:t>D2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7344711" y="3565534"/>
            <a:ext cx="1571495" cy="300082"/>
          </a:xfrm>
          <a:prstGeom prst="rect">
            <a:avLst/>
          </a:prstGeom>
          <a:noFill/>
        </p:spPr>
        <p:txBody>
          <a:bodyPr wrap="square" rtlCol="0">
            <a:spAutoFit/>
          </a:bodyPr>
          <a:lstStyle/>
          <a:p>
            <a:pPr defTabSz="685800">
              <a:defRPr/>
            </a:pPr>
            <a:r>
              <a:rPr lang="en-US" sz="1350" dirty="0">
                <a:solidFill>
                  <a:prstClr val="black"/>
                </a:solidFill>
                <a:latin typeface="Calibri"/>
              </a:rPr>
              <a:t>I2</a:t>
            </a:r>
          </a:p>
        </p:txBody>
      </p:sp>
      <p:pic>
        <p:nvPicPr>
          <p:cNvPr id="3" name="Picture 2">
            <a:extLst>
              <a:ext uri="{FF2B5EF4-FFF2-40B4-BE49-F238E27FC236}">
                <a16:creationId xmlns:a16="http://schemas.microsoft.com/office/drawing/2014/main" id="{FC1E2D19-370B-445A-92F1-338A01006A99}"/>
              </a:ext>
            </a:extLst>
          </p:cNvPr>
          <p:cNvPicPr>
            <a:picLocks noChangeAspect="1"/>
          </p:cNvPicPr>
          <p:nvPr/>
        </p:nvPicPr>
        <p:blipFill>
          <a:blip r:embed="rId2"/>
          <a:stretch>
            <a:fillRect/>
          </a:stretch>
        </p:blipFill>
        <p:spPr>
          <a:xfrm>
            <a:off x="7144924" y="2287465"/>
            <a:ext cx="1156388" cy="1151060"/>
          </a:xfrm>
          <a:prstGeom prst="rect">
            <a:avLst/>
          </a:prstGeom>
        </p:spPr>
      </p:pic>
      <p:pic>
        <p:nvPicPr>
          <p:cNvPr id="18" name="Picture 17">
            <a:extLst>
              <a:ext uri="{FF2B5EF4-FFF2-40B4-BE49-F238E27FC236}">
                <a16:creationId xmlns:a16="http://schemas.microsoft.com/office/drawing/2014/main" id="{CF9C7686-918C-49E7-8068-938761CE0F2D}"/>
              </a:ext>
            </a:extLst>
          </p:cNvPr>
          <p:cNvPicPr>
            <a:picLocks noChangeAspect="1"/>
          </p:cNvPicPr>
          <p:nvPr/>
        </p:nvPicPr>
        <p:blipFill>
          <a:blip r:embed="rId3"/>
          <a:stretch>
            <a:fillRect/>
          </a:stretch>
        </p:blipFill>
        <p:spPr>
          <a:xfrm>
            <a:off x="8499231" y="1142503"/>
            <a:ext cx="2102628" cy="1343257"/>
          </a:xfrm>
          <a:prstGeom prst="rect">
            <a:avLst/>
          </a:prstGeom>
        </p:spPr>
      </p:pic>
      <p:pic>
        <p:nvPicPr>
          <p:cNvPr id="4" name="Picture 3">
            <a:extLst>
              <a:ext uri="{FF2B5EF4-FFF2-40B4-BE49-F238E27FC236}">
                <a16:creationId xmlns:a16="http://schemas.microsoft.com/office/drawing/2014/main" id="{A48987B4-7926-4A1C-BA3B-F26D6A0E17EE}"/>
              </a:ext>
            </a:extLst>
          </p:cNvPr>
          <p:cNvPicPr>
            <a:picLocks noChangeAspect="1"/>
          </p:cNvPicPr>
          <p:nvPr/>
        </p:nvPicPr>
        <p:blipFill>
          <a:blip r:embed="rId4"/>
          <a:stretch>
            <a:fillRect/>
          </a:stretch>
        </p:blipFill>
        <p:spPr>
          <a:xfrm>
            <a:off x="7144925" y="3929864"/>
            <a:ext cx="3456935" cy="2199139"/>
          </a:xfrm>
          <a:prstGeom prst="rect">
            <a:avLst/>
          </a:prstGeom>
        </p:spPr>
      </p:pic>
    </p:spTree>
    <p:extLst>
      <p:ext uri="{BB962C8B-B14F-4D97-AF65-F5344CB8AC3E}">
        <p14:creationId xmlns:p14="http://schemas.microsoft.com/office/powerpoint/2010/main" val="218181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filters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356172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dirty="0"/>
              <a:t>Median filters</a:t>
            </a:r>
          </a:p>
        </p:txBody>
      </p:sp>
      <p:graphicFrame>
        <p:nvGraphicFramePr>
          <p:cNvPr id="72708" name="Object 3"/>
          <p:cNvGraphicFramePr>
            <a:graphicFrameLocks noChangeAspect="1"/>
          </p:cNvGraphicFramePr>
          <p:nvPr/>
        </p:nvGraphicFramePr>
        <p:xfrm>
          <a:off x="1531938" y="1"/>
          <a:ext cx="1219200" cy="149225"/>
        </p:xfrm>
        <a:graphic>
          <a:graphicData uri="http://schemas.openxmlformats.org/presentationml/2006/ole">
            <mc:AlternateContent xmlns:mc="http://schemas.openxmlformats.org/markup-compatibility/2006">
              <mc:Choice xmlns:v="urn:schemas-microsoft-com:vml" Requires="v">
                <p:oleObj spid="_x0000_s21506"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938" y="1"/>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1981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‘Rank’ filter as based on ordering of gray levels</a:t>
            </a:r>
          </a:p>
          <a:p>
            <a:pPr lvl="1" eaLnBrk="1" hangingPunct="1"/>
            <a:r>
              <a:rPr lang="en-US" altLang="en-US" dirty="0"/>
              <a:t>E.G., min, max, range filters</a:t>
            </a:r>
          </a:p>
          <a:p>
            <a:pPr eaLnBrk="1" hangingPunct="1"/>
            <a:endParaRPr lang="en-US" altLang="en-US" dirty="0"/>
          </a:p>
        </p:txBody>
      </p:sp>
      <p:sp>
        <p:nvSpPr>
          <p:cNvPr id="7" name="Text Box 5">
            <a:extLst>
              <a:ext uri="{FF2B5EF4-FFF2-40B4-BE49-F238E27FC236}">
                <a16:creationId xmlns:a16="http://schemas.microsoft.com/office/drawing/2014/main" id="{C25174B2-561A-4E3C-AE59-9E6DDE9E7273}"/>
              </a:ext>
            </a:extLst>
          </p:cNvPr>
          <p:cNvSpPr txBox="1">
            <a:spLocks noChangeArrowheads="1"/>
          </p:cNvSpPr>
          <p:nvPr/>
        </p:nvSpPr>
        <p:spPr bwMode="auto">
          <a:xfrm>
            <a:off x="8458200" y="6544469"/>
            <a:ext cx="2374900" cy="274638"/>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a:solidFill>
                  <a:prstClr val="white">
                    <a:lumMod val="50000"/>
                  </a:prstClr>
                </a:solidFill>
              </a:rPr>
              <a:t>Steve Seitz, Steve </a:t>
            </a:r>
            <a:r>
              <a:rPr lang="en-US" altLang="en-US" sz="1200" dirty="0" err="1">
                <a:solidFill>
                  <a:prstClr val="white">
                    <a:lumMod val="50000"/>
                  </a:prstClr>
                </a:solidFill>
              </a:rPr>
              <a:t>Marschner</a:t>
            </a:r>
            <a:endParaRPr lang="en-US" altLang="en-US" sz="1200" dirty="0">
              <a:solidFill>
                <a:prstClr val="white">
                  <a:lumMod val="50000"/>
                </a:prstClr>
              </a:solidFill>
            </a:endParaRPr>
          </a:p>
        </p:txBody>
      </p:sp>
    </p:spTree>
    <p:extLst>
      <p:ext uri="{BB962C8B-B14F-4D97-AF65-F5344CB8AC3E}">
        <p14:creationId xmlns:p14="http://schemas.microsoft.com/office/powerpoint/2010/main" val="40765018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1085" name="Rectangle 127"/>
          <p:cNvSpPr>
            <a:spLocks noChangeArrowheads="1"/>
          </p:cNvSpPr>
          <p:nvPr/>
        </p:nvSpPr>
        <p:spPr bwMode="auto">
          <a:xfrm>
            <a:off x="7673050" y="4360718"/>
            <a:ext cx="381000" cy="346364"/>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269440" name="Group 128"/>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1209" name="Rectangle 252"/>
          <p:cNvSpPr>
            <a:spLocks noChangeArrowheads="1"/>
          </p:cNvSpPr>
          <p:nvPr/>
        </p:nvSpPr>
        <p:spPr bwMode="auto">
          <a:xfrm>
            <a:off x="3299750" y="400275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41210"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22530" name="Equation" r:id="rId5" imgW="330057" imgH="203112" progId="Equation.3">
                  <p:embed/>
                </p:oleObj>
              </mc:Choice>
              <mc:Fallback>
                <p:oleObj name="Equation" r:id="rId5" imgW="330057" imgH="203112" progId="Equation.3">
                  <p:embed/>
                  <p:pic>
                    <p:nvPicPr>
                      <p:cNvPr id="41210"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211"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22531" name="Equation" r:id="rId7" imgW="317160" imgH="203040" progId="Equation.3">
                  <p:embed/>
                </p:oleObj>
              </mc:Choice>
              <mc:Fallback>
                <p:oleObj name="Equation" r:id="rId7" imgW="317160" imgH="203040" progId="Equation.3">
                  <p:embed/>
                  <p:pic>
                    <p:nvPicPr>
                      <p:cNvPr id="41211"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2"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dirty="0">
                <a:solidFill>
                  <a:srgbClr val="000000"/>
                </a:solidFill>
                <a:latin typeface="Calibri" panose="020F0502020204030204" pitchFamily="34" charset="0"/>
              </a:rPr>
              <a:t>Image filtering - mean</a:t>
            </a:r>
          </a:p>
        </p:txBody>
      </p:sp>
      <p:grpSp>
        <p:nvGrpSpPr>
          <p:cNvPr id="41213" name="Group 4"/>
          <p:cNvGrpSpPr>
            <a:grpSpLocks noChangeAspect="1"/>
          </p:cNvGrpSpPr>
          <p:nvPr/>
        </p:nvGrpSpPr>
        <p:grpSpPr bwMode="auto">
          <a:xfrm>
            <a:off x="9067800" y="304800"/>
            <a:ext cx="1143000" cy="973138"/>
            <a:chOff x="3799" y="2064"/>
            <a:chExt cx="1433" cy="1136"/>
          </a:xfrm>
        </p:grpSpPr>
        <p:grpSp>
          <p:nvGrpSpPr>
            <p:cNvPr id="41218" name="Group 5"/>
            <p:cNvGrpSpPr>
              <a:grpSpLocks/>
            </p:cNvGrpSpPr>
            <p:nvPr/>
          </p:nvGrpSpPr>
          <p:grpSpPr bwMode="auto">
            <a:xfrm>
              <a:off x="4080" y="2064"/>
              <a:ext cx="1152" cy="1136"/>
              <a:chOff x="144" y="144"/>
              <a:chExt cx="1152" cy="1136"/>
            </a:xfrm>
          </p:grpSpPr>
          <p:sp>
            <p:nvSpPr>
              <p:cNvPr id="4122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122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123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121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1214"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22532" name="Equation" r:id="rId10" imgW="393480" imgH="203040" progId="Equation.3">
                  <p:embed/>
                </p:oleObj>
              </mc:Choice>
              <mc:Fallback>
                <p:oleObj name="Equation" r:id="rId10" imgW="393480" imgH="203040" progId="Equation.3">
                  <p:embed/>
                  <p:pic>
                    <p:nvPicPr>
                      <p:cNvPr id="41214"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5"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a:solidFill>
                  <a:prstClr val="black"/>
                </a:solidFill>
              </a:rPr>
              <a:t>Credit: S. Seitz</a:t>
            </a:r>
          </a:p>
        </p:txBody>
      </p:sp>
      <p:sp>
        <p:nvSpPr>
          <p:cNvPr id="41216" name="TextBox 31"/>
          <p:cNvSpPr txBox="1">
            <a:spLocks noChangeArrowheads="1"/>
          </p:cNvSpPr>
          <p:nvPr/>
        </p:nvSpPr>
        <p:spPr bwMode="auto">
          <a:xfrm>
            <a:off x="7729075" y="4351339"/>
            <a:ext cx="32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b="1">
                <a:solidFill>
                  <a:prstClr val="black"/>
                </a:solidFill>
              </a:rPr>
              <a:t>?</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22533"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54226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269440" name="Group 128"/>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3309395" y="4000983"/>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42234"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23554" name="Equation" r:id="rId5" imgW="330057" imgH="203112" progId="Equation.3">
                  <p:embed/>
                </p:oleObj>
              </mc:Choice>
              <mc:Fallback>
                <p:oleObj name="Equation" r:id="rId5" imgW="330057" imgH="203112" progId="Equation.3">
                  <p:embed/>
                  <p:pic>
                    <p:nvPicPr>
                      <p:cNvPr id="42234"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23555" name="Equation" r:id="rId7" imgW="317160" imgH="203040" progId="Equation.3">
                  <p:embed/>
                </p:oleObj>
              </mc:Choice>
              <mc:Fallback>
                <p:oleObj name="Equation" r:id="rId7" imgW="317160" imgH="203040" progId="Equation.3">
                  <p:embed/>
                  <p:pic>
                    <p:nvPicPr>
                      <p:cNvPr id="42235" name="Object 3"/>
                      <p:cNvPicPr>
                        <a:picLocks noChangeAspect="1" noChangeArrowheads="1"/>
                      </p:cNvPicPr>
                      <p:nvPr/>
                    </p:nvPicPr>
                    <p:blipFill>
                      <a:blip r:embed="rId8"/>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1981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dirty="0">
                <a:solidFill>
                  <a:srgbClr val="000000"/>
                </a:solidFill>
                <a:latin typeface="Calibri" panose="020F0502020204030204" pitchFamily="34" charset="0"/>
              </a:rPr>
              <a:t>Image filtering - mean</a:t>
            </a:r>
          </a:p>
        </p:txBody>
      </p:sp>
      <p:grpSp>
        <p:nvGrpSpPr>
          <p:cNvPr id="42237" name="Group 4"/>
          <p:cNvGrpSpPr>
            <a:grpSpLocks noChangeAspect="1"/>
          </p:cNvGrpSpPr>
          <p:nvPr/>
        </p:nvGrpSpPr>
        <p:grpSpPr bwMode="auto">
          <a:xfrm>
            <a:off x="9067800" y="304800"/>
            <a:ext cx="1143000" cy="973138"/>
            <a:chOff x="3799" y="2064"/>
            <a:chExt cx="1433" cy="1136"/>
          </a:xfrm>
        </p:grpSpPr>
        <p:grpSp>
          <p:nvGrpSpPr>
            <p:cNvPr id="42242" name="Group 5"/>
            <p:cNvGrpSpPr>
              <a:grpSpLocks/>
            </p:cNvGrpSpPr>
            <p:nvPr/>
          </p:nvGrpSpPr>
          <p:grpSpPr bwMode="auto">
            <a:xfrm>
              <a:off x="4080" y="2064"/>
              <a:ext cx="1152" cy="1136"/>
              <a:chOff x="144" y="144"/>
              <a:chExt cx="1152" cy="1136"/>
            </a:xfrm>
          </p:grpSpPr>
          <p:sp>
            <p:nvSpPr>
              <p:cNvPr id="4224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4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1200">
                    <a:solidFill>
                      <a:prstClr val="black"/>
                    </a:solidFill>
                  </a:rPr>
                  <a:t>1</a:t>
                </a:r>
              </a:p>
            </p:txBody>
          </p:sp>
          <p:sp>
            <p:nvSpPr>
              <p:cNvPr id="4225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5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4226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4224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238" name="Object 26"/>
          <p:cNvGraphicFramePr>
            <a:graphicFrameLocks noChangeAspect="1"/>
          </p:cNvGraphicFramePr>
          <p:nvPr/>
        </p:nvGraphicFramePr>
        <p:xfrm>
          <a:off x="7966075" y="533401"/>
          <a:ext cx="1092200" cy="563563"/>
        </p:xfrm>
        <a:graphic>
          <a:graphicData uri="http://schemas.openxmlformats.org/presentationml/2006/ole">
            <mc:AlternateContent xmlns:mc="http://schemas.openxmlformats.org/markup-compatibility/2006">
              <mc:Choice xmlns:v="urn:schemas-microsoft-com:vml" Requires="v">
                <p:oleObj spid="_x0000_s23556" name="Equation" r:id="rId10" imgW="393480" imgH="203040" progId="Equation.3">
                  <p:embed/>
                </p:oleObj>
              </mc:Choice>
              <mc:Fallback>
                <p:oleObj name="Equation" r:id="rId10" imgW="393480" imgH="203040" progId="Equation.3">
                  <p:embed/>
                  <p:pic>
                    <p:nvPicPr>
                      <p:cNvPr id="42238" name="Object 26"/>
                      <p:cNvPicPr>
                        <a:picLocks noChangeAspect="1" noChangeArrowheads="1"/>
                      </p:cNvPicPr>
                      <p:nvPr/>
                    </p:nvPicPr>
                    <p:blipFill>
                      <a:blip r:embed="rId11"/>
                      <a:srcRect/>
                      <a:stretch>
                        <a:fillRect/>
                      </a:stretch>
                    </p:blipFill>
                    <p:spPr bwMode="auto">
                      <a:xfrm>
                        <a:off x="7966075" y="533401"/>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9"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a:solidFill>
                  <a:prstClr val="black"/>
                </a:solidFill>
              </a:rPr>
              <a:t>Credit: S. Seitz</a:t>
            </a:r>
          </a:p>
        </p:txBody>
      </p:sp>
      <p:graphicFrame>
        <p:nvGraphicFramePr>
          <p:cNvPr id="33" name="Object 5"/>
          <p:cNvGraphicFramePr>
            <a:graphicFrameLocks noChangeAspect="1"/>
          </p:cNvGraphicFramePr>
          <p:nvPr/>
        </p:nvGraphicFramePr>
        <p:xfrm>
          <a:off x="3390901" y="5943601"/>
          <a:ext cx="5027613" cy="874713"/>
        </p:xfrm>
        <a:graphic>
          <a:graphicData uri="http://schemas.openxmlformats.org/presentationml/2006/ole">
            <mc:AlternateContent xmlns:mc="http://schemas.openxmlformats.org/markup-compatibility/2006">
              <mc:Choice xmlns:v="urn:schemas-microsoft-com:vml" Requires="v">
                <p:oleObj spid="_x0000_s23557"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3390901" y="59436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5025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6248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a:t>
                      </a: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269440" name="Group 128"/>
          <p:cNvGraphicFramePr>
            <a:graphicFrameLocks noGrp="1"/>
          </p:cNvGraphicFramePr>
          <p:nvPr/>
        </p:nvGraphicFramePr>
        <p:xfrm>
          <a:off x="2235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3309395" y="4000983"/>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a:solidFill>
                <a:prstClr val="black"/>
              </a:solidFill>
            </a:endParaRPr>
          </a:p>
        </p:txBody>
      </p:sp>
      <p:graphicFrame>
        <p:nvGraphicFramePr>
          <p:cNvPr id="42234" name="Object 381"/>
          <p:cNvGraphicFramePr>
            <a:graphicFrameLocks noChangeAspect="1"/>
          </p:cNvGraphicFramePr>
          <p:nvPr/>
        </p:nvGraphicFramePr>
        <p:xfrm>
          <a:off x="7232651" y="1238250"/>
          <a:ext cx="1509713" cy="935038"/>
        </p:xfrm>
        <a:graphic>
          <a:graphicData uri="http://schemas.openxmlformats.org/presentationml/2006/ole">
            <mc:AlternateContent xmlns:mc="http://schemas.openxmlformats.org/markup-compatibility/2006">
              <mc:Choice xmlns:v="urn:schemas-microsoft-com:vml" Requires="v">
                <p:oleObj spid="_x0000_s24578" name="Equation" r:id="rId4" imgW="330057" imgH="203112" progId="Equation.3">
                  <p:embed/>
                </p:oleObj>
              </mc:Choice>
              <mc:Fallback>
                <p:oleObj name="Equation" r:id="rId4" imgW="330057" imgH="203112" progId="Equation.3">
                  <p:embed/>
                  <p:pic>
                    <p:nvPicPr>
                      <p:cNvPr id="42234" name="Object 3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2651"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nvGraphicFramePr>
        <p:xfrm>
          <a:off x="3203576" y="1295401"/>
          <a:ext cx="1452563" cy="936625"/>
        </p:xfrm>
        <a:graphic>
          <a:graphicData uri="http://schemas.openxmlformats.org/presentationml/2006/ole">
            <mc:AlternateContent xmlns:mc="http://schemas.openxmlformats.org/markup-compatibility/2006">
              <mc:Choice xmlns:v="urn:schemas-microsoft-com:vml" Requires="v">
                <p:oleObj spid="_x0000_s24579" name="Equation" r:id="rId6" imgW="317160" imgH="203040" progId="Equation.3">
                  <p:embed/>
                </p:oleObj>
              </mc:Choice>
              <mc:Fallback>
                <p:oleObj name="Equation" r:id="rId6" imgW="317160" imgH="203040" progId="Equation.3">
                  <p:embed/>
                  <p:pic>
                    <p:nvPicPr>
                      <p:cNvPr id="42235" name="Object 3"/>
                      <p:cNvPicPr>
                        <a:picLocks noChangeAspect="1" noChangeArrowheads="1"/>
                      </p:cNvPicPr>
                      <p:nvPr/>
                    </p:nvPicPr>
                    <p:blipFill>
                      <a:blip r:embed="rId7"/>
                      <a:srcRect/>
                      <a:stretch>
                        <a:fillRect/>
                      </a:stretch>
                    </p:blipFill>
                    <p:spPr bwMode="auto">
                      <a:xfrm>
                        <a:off x="3203576" y="1295401"/>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1981200" y="346560"/>
            <a:ext cx="8229600" cy="74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3600" dirty="0">
                <a:solidFill>
                  <a:srgbClr val="000000"/>
                </a:solidFill>
                <a:latin typeface="Calibri" panose="020F0502020204030204" pitchFamily="34" charset="0"/>
              </a:rPr>
              <a:t>Median filter?</a:t>
            </a:r>
          </a:p>
        </p:txBody>
      </p:sp>
      <p:sp>
        <p:nvSpPr>
          <p:cNvPr id="42239" name="Text Box 376"/>
          <p:cNvSpPr txBox="1">
            <a:spLocks noChangeArrowheads="1"/>
          </p:cNvSpPr>
          <p:nvPr/>
        </p:nvSpPr>
        <p:spPr bwMode="auto">
          <a:xfrm>
            <a:off x="9286876" y="6550026"/>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1400">
                <a:solidFill>
                  <a:prstClr val="black"/>
                </a:solidFill>
              </a:rPr>
              <a:t>Credit: S. Seitz</a:t>
            </a:r>
          </a:p>
        </p:txBody>
      </p:sp>
    </p:spTree>
    <p:extLst>
      <p:ext uri="{BB962C8B-B14F-4D97-AF65-F5344CB8AC3E}">
        <p14:creationId xmlns:p14="http://schemas.microsoft.com/office/powerpoint/2010/main" val="36218607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1531938" y="1"/>
          <a:ext cx="1219200" cy="149225"/>
        </p:xfrm>
        <a:graphic>
          <a:graphicData uri="http://schemas.openxmlformats.org/presentationml/2006/ole">
            <mc:AlternateContent xmlns:mc="http://schemas.openxmlformats.org/markup-compatibility/2006">
              <mc:Choice xmlns:v="urn:schemas-microsoft-com:vml" Requires="v">
                <p:oleObj spid="_x0000_s25602"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938" y="1"/>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1981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p:txBody>
      </p:sp>
      <p:sp>
        <p:nvSpPr>
          <p:cNvPr id="7" name="Text Box 5">
            <a:extLst>
              <a:ext uri="{FF2B5EF4-FFF2-40B4-BE49-F238E27FC236}">
                <a16:creationId xmlns:a16="http://schemas.microsoft.com/office/drawing/2014/main" id="{51D34EC9-FB8C-45F4-9CAA-679DA21E00F3}"/>
              </a:ext>
            </a:extLst>
          </p:cNvPr>
          <p:cNvSpPr txBox="1">
            <a:spLocks noChangeArrowheads="1"/>
          </p:cNvSpPr>
          <p:nvPr/>
        </p:nvSpPr>
        <p:spPr bwMode="auto">
          <a:xfrm>
            <a:off x="8458200" y="6544469"/>
            <a:ext cx="2374900" cy="274638"/>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a:solidFill>
                  <a:prstClr val="white">
                    <a:lumMod val="50000"/>
                  </a:prstClr>
                </a:solidFill>
              </a:rPr>
              <a:t>Steve Seitz, Steve </a:t>
            </a:r>
            <a:r>
              <a:rPr lang="en-US" altLang="en-US" sz="1200" dirty="0" err="1">
                <a:solidFill>
                  <a:prstClr val="white">
                    <a:lumMod val="50000"/>
                  </a:prstClr>
                </a:solidFill>
              </a:rPr>
              <a:t>Marschner</a:t>
            </a:r>
            <a:endParaRPr lang="en-US" altLang="en-US" sz="1200" dirty="0">
              <a:solidFill>
                <a:prstClr val="white">
                  <a:lumMod val="50000"/>
                </a:prstClr>
              </a:solidFill>
            </a:endParaRPr>
          </a:p>
        </p:txBody>
      </p:sp>
    </p:spTree>
    <p:extLst>
      <p:ext uri="{BB962C8B-B14F-4D97-AF65-F5344CB8AC3E}">
        <p14:creationId xmlns:p14="http://schemas.microsoft.com/office/powerpoint/2010/main" val="38336404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Noisy Jack – Salt and Pepper</a:t>
            </a:r>
          </a:p>
        </p:txBody>
      </p:sp>
      <p:pic>
        <p:nvPicPr>
          <p:cNvPr id="4" name="Picture 3"/>
          <p:cNvPicPr>
            <a:picLocks noChangeAspect="1"/>
          </p:cNvPicPr>
          <p:nvPr/>
        </p:nvPicPr>
        <p:blipFill>
          <a:blip r:embed="rId3"/>
          <a:stretch>
            <a:fillRect/>
          </a:stretch>
        </p:blipFill>
        <p:spPr>
          <a:xfrm>
            <a:off x="3352800" y="914400"/>
            <a:ext cx="5638800" cy="5646278"/>
          </a:xfrm>
          <a:prstGeom prst="rect">
            <a:avLst/>
          </a:prstGeom>
        </p:spPr>
      </p:pic>
    </p:spTree>
    <p:extLst>
      <p:ext uri="{BB962C8B-B14F-4D97-AF65-F5344CB8AC3E}">
        <p14:creationId xmlns:p14="http://schemas.microsoft.com/office/powerpoint/2010/main" val="17258782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Mean Jack – 3 x 3 filter</a:t>
            </a:r>
          </a:p>
        </p:txBody>
      </p:sp>
      <p:pic>
        <p:nvPicPr>
          <p:cNvPr id="5" name="Picture 4">
            <a:extLst>
              <a:ext uri="{FF2B5EF4-FFF2-40B4-BE49-F238E27FC236}">
                <a16:creationId xmlns:a16="http://schemas.microsoft.com/office/drawing/2014/main" id="{234CE7B5-9BB2-47E4-8E54-B804EBD007D8}"/>
              </a:ext>
            </a:extLst>
          </p:cNvPr>
          <p:cNvPicPr>
            <a:picLocks noChangeAspect="1"/>
          </p:cNvPicPr>
          <p:nvPr/>
        </p:nvPicPr>
        <p:blipFill>
          <a:blip r:embed="rId2"/>
          <a:stretch>
            <a:fillRect/>
          </a:stretch>
        </p:blipFill>
        <p:spPr>
          <a:xfrm>
            <a:off x="3352800" y="914400"/>
            <a:ext cx="5673206" cy="5680710"/>
          </a:xfrm>
          <a:prstGeom prst="rect">
            <a:avLst/>
          </a:prstGeom>
        </p:spPr>
      </p:pic>
    </p:spTree>
    <p:extLst>
      <p:ext uri="{BB962C8B-B14F-4D97-AF65-F5344CB8AC3E}">
        <p14:creationId xmlns:p14="http://schemas.microsoft.com/office/powerpoint/2010/main" val="31472166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Very Mean Jack – 11 x 11 filter</a:t>
            </a:r>
          </a:p>
        </p:txBody>
      </p:sp>
      <p:pic>
        <p:nvPicPr>
          <p:cNvPr id="5" name="Picture 4">
            <a:extLst>
              <a:ext uri="{FF2B5EF4-FFF2-40B4-BE49-F238E27FC236}">
                <a16:creationId xmlns:a16="http://schemas.microsoft.com/office/drawing/2014/main" id="{8EDE64E4-D8A3-43E2-BC5E-1E37A90D0949}"/>
              </a:ext>
            </a:extLst>
          </p:cNvPr>
          <p:cNvPicPr>
            <a:picLocks noChangeAspect="1"/>
          </p:cNvPicPr>
          <p:nvPr/>
        </p:nvPicPr>
        <p:blipFill>
          <a:blip r:embed="rId2"/>
          <a:stretch>
            <a:fillRect/>
          </a:stretch>
        </p:blipFill>
        <p:spPr>
          <a:xfrm>
            <a:off x="3352801" y="918140"/>
            <a:ext cx="5657466" cy="5642539"/>
          </a:xfrm>
          <a:prstGeom prst="rect">
            <a:avLst/>
          </a:prstGeom>
        </p:spPr>
      </p:pic>
    </p:spTree>
    <p:extLst>
      <p:ext uri="{BB962C8B-B14F-4D97-AF65-F5344CB8AC3E}">
        <p14:creationId xmlns:p14="http://schemas.microsoft.com/office/powerpoint/2010/main" val="31479693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Noisy Jack – Salt and Pepper</a:t>
            </a:r>
          </a:p>
        </p:txBody>
      </p:sp>
      <p:pic>
        <p:nvPicPr>
          <p:cNvPr id="4" name="Picture 3"/>
          <p:cNvPicPr>
            <a:picLocks noChangeAspect="1"/>
          </p:cNvPicPr>
          <p:nvPr/>
        </p:nvPicPr>
        <p:blipFill>
          <a:blip r:embed="rId3"/>
          <a:stretch>
            <a:fillRect/>
          </a:stretch>
        </p:blipFill>
        <p:spPr>
          <a:xfrm>
            <a:off x="3352800" y="914400"/>
            <a:ext cx="5638800" cy="5646278"/>
          </a:xfrm>
          <a:prstGeom prst="rect">
            <a:avLst/>
          </a:prstGeom>
        </p:spPr>
      </p:pic>
    </p:spTree>
    <p:extLst>
      <p:ext uri="{BB962C8B-B14F-4D97-AF65-F5344CB8AC3E}">
        <p14:creationId xmlns:p14="http://schemas.microsoft.com/office/powerpoint/2010/main" val="29419211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Median Jack – 3 x 3</a:t>
            </a:r>
          </a:p>
        </p:txBody>
      </p:sp>
      <p:pic>
        <p:nvPicPr>
          <p:cNvPr id="5" name="Picture 4">
            <a:extLst>
              <a:ext uri="{FF2B5EF4-FFF2-40B4-BE49-F238E27FC236}">
                <a16:creationId xmlns:a16="http://schemas.microsoft.com/office/drawing/2014/main" id="{7E2BAF98-3F32-44D7-B1D1-A5B371B95A23}"/>
              </a:ext>
            </a:extLst>
          </p:cNvPr>
          <p:cNvPicPr>
            <a:picLocks noChangeAspect="1"/>
          </p:cNvPicPr>
          <p:nvPr/>
        </p:nvPicPr>
        <p:blipFill>
          <a:blip r:embed="rId2"/>
          <a:stretch>
            <a:fillRect/>
          </a:stretch>
        </p:blipFill>
        <p:spPr>
          <a:xfrm>
            <a:off x="3352801" y="914401"/>
            <a:ext cx="5648325" cy="5648325"/>
          </a:xfrm>
          <a:prstGeom prst="rect">
            <a:avLst/>
          </a:prstGeom>
        </p:spPr>
      </p:pic>
    </p:spTree>
    <p:extLst>
      <p:ext uri="{BB962C8B-B14F-4D97-AF65-F5344CB8AC3E}">
        <p14:creationId xmlns:p14="http://schemas.microsoft.com/office/powerpoint/2010/main" val="32267535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Very Median Jack – 11 x 11</a:t>
            </a:r>
          </a:p>
        </p:txBody>
      </p:sp>
      <p:pic>
        <p:nvPicPr>
          <p:cNvPr id="5" name="Picture 4">
            <a:extLst>
              <a:ext uri="{FF2B5EF4-FFF2-40B4-BE49-F238E27FC236}">
                <a16:creationId xmlns:a16="http://schemas.microsoft.com/office/drawing/2014/main" id="{FB4708D3-29FD-4339-ADE8-9E9D86BD1454}"/>
              </a:ext>
            </a:extLst>
          </p:cNvPr>
          <p:cNvPicPr>
            <a:picLocks noChangeAspect="1"/>
          </p:cNvPicPr>
          <p:nvPr/>
        </p:nvPicPr>
        <p:blipFill>
          <a:blip r:embed="rId2"/>
          <a:stretch>
            <a:fillRect/>
          </a:stretch>
        </p:blipFill>
        <p:spPr>
          <a:xfrm>
            <a:off x="3337824" y="914400"/>
            <a:ext cx="5653777" cy="5646278"/>
          </a:xfrm>
          <a:prstGeom prst="rect">
            <a:avLst/>
          </a:prstGeom>
        </p:spPr>
      </p:pic>
    </p:spTree>
    <p:extLst>
      <p:ext uri="{BB962C8B-B14F-4D97-AF65-F5344CB8AC3E}">
        <p14:creationId xmlns:p14="http://schemas.microsoft.com/office/powerpoint/2010/main" val="7788189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1531938" y="1"/>
          <a:ext cx="1219200" cy="149225"/>
        </p:xfrm>
        <a:graphic>
          <a:graphicData uri="http://schemas.openxmlformats.org/presentationml/2006/ole">
            <mc:AlternateContent xmlns:mc="http://schemas.openxmlformats.org/markup-compatibility/2006">
              <mc:Choice xmlns:v="urn:schemas-microsoft-com:vml" Requires="v">
                <p:oleObj spid="_x0000_s26626"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938" y="1"/>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1981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a:p>
            <a:pPr eaLnBrk="1" hangingPunct="1"/>
            <a:r>
              <a:rPr lang="en-US" altLang="en-US" dirty="0"/>
              <a:t>Is a median filter a kind of convolution?</a:t>
            </a:r>
          </a:p>
          <a:p>
            <a:pPr eaLnBrk="1" hangingPunct="1"/>
            <a:endParaRPr lang="en-US" altLang="en-US" dirty="0"/>
          </a:p>
        </p:txBody>
      </p:sp>
      <p:sp>
        <p:nvSpPr>
          <p:cNvPr id="72710" name="Text Box 5"/>
          <p:cNvSpPr txBox="1">
            <a:spLocks noChangeArrowheads="1"/>
          </p:cNvSpPr>
          <p:nvPr/>
        </p:nvSpPr>
        <p:spPr bwMode="auto">
          <a:xfrm>
            <a:off x="8458200" y="6544469"/>
            <a:ext cx="2374900" cy="274638"/>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US" altLang="en-US" sz="1200" dirty="0">
                <a:solidFill>
                  <a:prstClr val="white">
                    <a:lumMod val="50000"/>
                  </a:prstClr>
                </a:solidFill>
              </a:rPr>
              <a:t>Steve Seitz, Steve </a:t>
            </a:r>
            <a:r>
              <a:rPr lang="en-US" altLang="en-US" sz="1200" dirty="0" err="1">
                <a:solidFill>
                  <a:prstClr val="white">
                    <a:lumMod val="50000"/>
                  </a:prstClr>
                </a:solidFill>
              </a:rPr>
              <a:t>Marschner</a:t>
            </a:r>
            <a:endParaRPr lang="en-US" altLang="en-US" sz="1200" dirty="0">
              <a:solidFill>
                <a:prstClr val="white">
                  <a:lumMod val="50000"/>
                </a:prstClr>
              </a:solidFill>
            </a:endParaRPr>
          </a:p>
        </p:txBody>
      </p:sp>
    </p:spTree>
    <p:extLst>
      <p:ext uri="{BB962C8B-B14F-4D97-AF65-F5344CB8AC3E}">
        <p14:creationId xmlns:p14="http://schemas.microsoft.com/office/powerpoint/2010/main" val="31976624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1531938" y="1"/>
          <a:ext cx="1219200" cy="149225"/>
        </p:xfrm>
        <a:graphic>
          <a:graphicData uri="http://schemas.openxmlformats.org/presentationml/2006/ole">
            <mc:AlternateContent xmlns:mc="http://schemas.openxmlformats.org/markup-compatibility/2006">
              <mc:Choice xmlns:v="urn:schemas-microsoft-com:vml" Requires="v">
                <p:oleObj spid="_x0000_s27650"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938" y="1"/>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1981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a:p>
            <a:pPr eaLnBrk="1" hangingPunct="1"/>
            <a:r>
              <a:rPr lang="en-US" altLang="en-US" dirty="0"/>
              <a:t>Is a median filter a kind of convolution?</a:t>
            </a:r>
          </a:p>
          <a:p>
            <a:pPr eaLnBrk="1" hangingPunct="1"/>
            <a:endParaRPr lang="en-US" altLang="en-US" dirty="0"/>
          </a:p>
          <a:p>
            <a:pPr marL="0" indent="0" eaLnBrk="1" hangingPunct="1">
              <a:buNone/>
            </a:pPr>
            <a:r>
              <a:rPr lang="en-US" altLang="en-US" i="1" dirty="0"/>
              <a:t>Secret: </a:t>
            </a:r>
            <a:r>
              <a:rPr lang="en-US" altLang="en-US" dirty="0"/>
              <a:t>Median filtering is sorting.</a:t>
            </a:r>
            <a:endParaRPr lang="en-US" altLang="en-US" i="1" dirty="0"/>
          </a:p>
        </p:txBody>
      </p:sp>
    </p:spTree>
    <p:extLst>
      <p:ext uri="{BB962C8B-B14F-4D97-AF65-F5344CB8AC3E}">
        <p14:creationId xmlns:p14="http://schemas.microsoft.com/office/powerpoint/2010/main" val="2526828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Review: questions</a:t>
            </a:r>
          </a:p>
        </p:txBody>
      </p:sp>
      <p:sp>
        <p:nvSpPr>
          <p:cNvPr id="2560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dirty="0"/>
              <a:t>Write down a 3x3 filter that both:</a:t>
            </a:r>
          </a:p>
          <a:p>
            <a:pPr marL="857250" lvl="1" indent="-457200">
              <a:buFontTx/>
              <a:buChar char="-"/>
            </a:pPr>
            <a:r>
              <a:rPr lang="en-US" altLang="en-US" dirty="0"/>
              <a:t>Returns a positive value if the average value of the 4-adjacent neighbors is less than the center,</a:t>
            </a:r>
          </a:p>
          <a:p>
            <a:pPr marL="857250" lvl="1" indent="-457200">
              <a:buFontTx/>
              <a:buChar char="-"/>
            </a:pPr>
            <a:r>
              <a:rPr lang="en-US" altLang="en-US" dirty="0"/>
              <a:t>Returns a negative value otherwise.</a:t>
            </a:r>
          </a:p>
          <a:p>
            <a:pPr marL="514350" indent="-514350">
              <a:buFont typeface="Calibri" panose="020F0502020204030204" pitchFamily="34" charset="0"/>
              <a:buAutoNum type="arabicPeriod"/>
            </a:pPr>
            <a:endParaRPr lang="en-US" altLang="en-US" dirty="0"/>
          </a:p>
          <a:p>
            <a:pPr marL="514350" indent="-514350">
              <a:buFont typeface="Calibri" panose="020F0502020204030204" pitchFamily="34" charset="0"/>
              <a:buAutoNum type="arabicPeriod"/>
            </a:pPr>
            <a:r>
              <a:rPr lang="en-US" altLang="en-US" dirty="0"/>
              <a:t>Write down a filter that will compute the gradient in the x-direction:</a:t>
            </a:r>
          </a:p>
          <a:p>
            <a:pPr marL="514350" indent="-514350">
              <a:buNone/>
            </a:pPr>
            <a:r>
              <a:rPr lang="en-US" altLang="en-US" dirty="0"/>
              <a:t>	</a:t>
            </a:r>
            <a:r>
              <a:rPr lang="en-US" altLang="en-US" sz="2000" dirty="0" err="1">
                <a:latin typeface="Courier New" panose="02070309020205020404" pitchFamily="49" charset="0"/>
                <a:cs typeface="Courier New" panose="02070309020205020404" pitchFamily="49" charset="0"/>
              </a:rPr>
              <a:t>gradx</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(x+1,y)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for each x, y</a:t>
            </a:r>
          </a:p>
          <a:p>
            <a:pPr marL="514350" indent="-514350">
              <a:buNone/>
            </a:pPr>
            <a:r>
              <a:rPr lang="en-US" altLang="en-US" sz="2000" dirty="0">
                <a:latin typeface="Courier New" panose="02070309020205020404" pitchFamily="49" charset="0"/>
                <a:cs typeface="Courier New" panose="02070309020205020404" pitchFamily="49" charset="0"/>
              </a:rPr>
              <a:t>	</a:t>
            </a:r>
            <a:endParaRPr lang="en-US" altLang="en-US" dirty="0"/>
          </a:p>
        </p:txBody>
      </p:sp>
      <p:sp>
        <p:nvSpPr>
          <p:cNvPr id="4" name="TextBox 3"/>
          <p:cNvSpPr txBox="1"/>
          <p:nvPr/>
        </p:nvSpPr>
        <p:spPr>
          <a:xfrm>
            <a:off x="9466264" y="6550026"/>
            <a:ext cx="1201737" cy="307975"/>
          </a:xfrm>
          <a:prstGeom prst="rect">
            <a:avLst/>
          </a:prstGeom>
          <a:noFill/>
        </p:spPr>
        <p:txBody>
          <a:bodyPr wrap="none">
            <a:spAutoFit/>
          </a:bodyPr>
          <a:lstStyle/>
          <a:p>
            <a:pPr fontAlgn="base">
              <a:spcBef>
                <a:spcPct val="0"/>
              </a:spcBef>
              <a:spcAft>
                <a:spcPct val="0"/>
              </a:spcAft>
              <a:defRPr/>
            </a:pPr>
            <a:r>
              <a:rPr lang="en-US" sz="1400" dirty="0">
                <a:solidFill>
                  <a:prstClr val="white">
                    <a:lumMod val="50000"/>
                  </a:prstClr>
                </a:solidFill>
                <a:latin typeface="Arial" charset="0"/>
                <a:cs typeface="Arial" panose="020B0604020202020204" pitchFamily="34" charset="0"/>
              </a:rPr>
              <a:t>Slide: </a:t>
            </a:r>
            <a:r>
              <a:rPr lang="en-US" sz="1400" dirty="0" err="1">
                <a:solidFill>
                  <a:prstClr val="white">
                    <a:lumMod val="50000"/>
                  </a:prstClr>
                </a:solidFill>
                <a:latin typeface="Arial" charset="0"/>
                <a:cs typeface="Arial" panose="020B0604020202020204" pitchFamily="34" charset="0"/>
              </a:rPr>
              <a:t>Hoiem</a:t>
            </a:r>
            <a:endParaRPr lang="en-US" sz="1400" dirty="0">
              <a:solidFill>
                <a:prstClr val="white">
                  <a:lumMod val="50000"/>
                </a:prstClr>
              </a:solidFill>
              <a:latin typeface="Arial" charset="0"/>
              <a:cs typeface="Arial" panose="020B0604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Review: questions</a:t>
            </a:r>
          </a:p>
        </p:txBody>
      </p:sp>
      <p:sp>
        <p:nvSpPr>
          <p:cNvPr id="2560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dirty="0"/>
              <a:t>Write down a 3x3 filter that both:</a:t>
            </a:r>
          </a:p>
          <a:p>
            <a:pPr marL="857250" lvl="1" indent="-457200">
              <a:buFontTx/>
              <a:buChar char="-"/>
            </a:pPr>
            <a:r>
              <a:rPr lang="en-US" altLang="en-US" dirty="0"/>
              <a:t>Returns a positive value if the average value of the 4-adjacent neighbors is less than the center,</a:t>
            </a:r>
          </a:p>
          <a:p>
            <a:pPr marL="857250" lvl="1" indent="-457200">
              <a:buFontTx/>
              <a:buChar char="-"/>
            </a:pPr>
            <a:r>
              <a:rPr lang="en-US" altLang="en-US" dirty="0"/>
              <a:t>Returns a negative value otherwise.</a:t>
            </a:r>
          </a:p>
          <a:p>
            <a:pPr marL="514350" indent="-514350">
              <a:buFont typeface="Calibri" panose="020F0502020204030204" pitchFamily="34" charset="0"/>
              <a:buAutoNum type="arabicPeriod"/>
            </a:pPr>
            <a:endParaRPr lang="en-US" altLang="en-US" dirty="0"/>
          </a:p>
          <a:p>
            <a:pPr marL="514350" indent="-514350">
              <a:buFont typeface="Calibri" panose="020F0502020204030204" pitchFamily="34" charset="0"/>
              <a:buAutoNum type="arabicPeriod"/>
            </a:pPr>
            <a:r>
              <a:rPr lang="en-US" altLang="en-US" dirty="0"/>
              <a:t>Write down a filter that will compute the gradient in the x-direction:</a:t>
            </a:r>
          </a:p>
          <a:p>
            <a:pPr marL="514350" indent="-514350">
              <a:buNone/>
            </a:pPr>
            <a:r>
              <a:rPr lang="en-US" altLang="en-US" dirty="0"/>
              <a:t>	</a:t>
            </a:r>
            <a:r>
              <a:rPr lang="en-US" altLang="en-US" sz="2000" dirty="0" err="1">
                <a:latin typeface="Courier New" panose="02070309020205020404" pitchFamily="49" charset="0"/>
                <a:cs typeface="Courier New" panose="02070309020205020404" pitchFamily="49" charset="0"/>
              </a:rPr>
              <a:t>gradx</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(x+1,y)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for each x, y</a:t>
            </a:r>
          </a:p>
          <a:p>
            <a:pPr marL="514350" indent="-514350">
              <a:buNone/>
            </a:pPr>
            <a:r>
              <a:rPr lang="en-US" altLang="en-US" sz="2000" dirty="0">
                <a:latin typeface="Courier New" panose="02070309020205020404" pitchFamily="49" charset="0"/>
                <a:cs typeface="Courier New" panose="02070309020205020404" pitchFamily="49" charset="0"/>
              </a:rPr>
              <a:t>	</a:t>
            </a:r>
            <a:endParaRPr lang="en-US" altLang="en-US" dirty="0"/>
          </a:p>
        </p:txBody>
      </p:sp>
      <p:sp>
        <p:nvSpPr>
          <p:cNvPr id="4" name="TextBox 3"/>
          <p:cNvSpPr txBox="1"/>
          <p:nvPr/>
        </p:nvSpPr>
        <p:spPr>
          <a:xfrm>
            <a:off x="9466264" y="6550026"/>
            <a:ext cx="1201737" cy="307975"/>
          </a:xfrm>
          <a:prstGeom prst="rect">
            <a:avLst/>
          </a:prstGeom>
          <a:noFill/>
        </p:spPr>
        <p:txBody>
          <a:bodyPr wrap="none">
            <a:spAutoFit/>
          </a:bodyPr>
          <a:lstStyle/>
          <a:p>
            <a:pPr fontAlgn="base">
              <a:spcBef>
                <a:spcPct val="0"/>
              </a:spcBef>
              <a:spcAft>
                <a:spcPct val="0"/>
              </a:spcAft>
              <a:defRPr/>
            </a:pPr>
            <a:r>
              <a:rPr lang="en-US" sz="1400" dirty="0">
                <a:solidFill>
                  <a:prstClr val="white">
                    <a:lumMod val="50000"/>
                  </a:prstClr>
                </a:solidFill>
                <a:latin typeface="Arial" charset="0"/>
                <a:cs typeface="Arial" panose="020B0604020202020204" pitchFamily="34" charset="0"/>
              </a:rPr>
              <a:t>Slide: </a:t>
            </a:r>
            <a:r>
              <a:rPr lang="en-US" sz="1400" dirty="0" err="1">
                <a:solidFill>
                  <a:prstClr val="white">
                    <a:lumMod val="50000"/>
                  </a:prstClr>
                </a:solidFill>
                <a:latin typeface="Arial" charset="0"/>
                <a:cs typeface="Arial" panose="020B0604020202020204" pitchFamily="34" charset="0"/>
              </a:rPr>
              <a:t>Hoiem</a:t>
            </a:r>
            <a:endParaRPr lang="en-US" sz="1400" dirty="0">
              <a:solidFill>
                <a:prstClr val="white">
                  <a:lumMod val="50000"/>
                </a:prstClr>
              </a:solidFill>
              <a:latin typeface="Arial" charset="0"/>
              <a:cs typeface="Arial" panose="020B0604020202020204" pitchFamily="34" charset="0"/>
            </a:endParaRPr>
          </a:p>
        </p:txBody>
      </p:sp>
      <p:sp>
        <p:nvSpPr>
          <p:cNvPr id="2" name="TextBox 1"/>
          <p:cNvSpPr txBox="1"/>
          <p:nvPr/>
        </p:nvSpPr>
        <p:spPr>
          <a:xfrm>
            <a:off x="5257800" y="5486400"/>
            <a:ext cx="1219200" cy="400110"/>
          </a:xfrm>
          <a:prstGeom prst="rect">
            <a:avLst/>
          </a:prstGeom>
          <a:noFill/>
        </p:spPr>
        <p:txBody>
          <a:bodyPr wrap="square" rtlCol="0">
            <a:spAutoFit/>
          </a:bodyPr>
          <a:lstStyle/>
          <a:p>
            <a:pPr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[ 0 -1  1 ]</a:t>
            </a:r>
          </a:p>
        </p:txBody>
      </p:sp>
      <p:sp>
        <p:nvSpPr>
          <p:cNvPr id="3" name="Rectangle 2"/>
          <p:cNvSpPr/>
          <p:nvPr/>
        </p:nvSpPr>
        <p:spPr>
          <a:xfrm>
            <a:off x="8305800" y="2514601"/>
            <a:ext cx="2057400" cy="1015663"/>
          </a:xfrm>
          <a:prstGeom prst="rect">
            <a:avLst/>
          </a:prstGeom>
        </p:spPr>
        <p:txBody>
          <a:bodyPr wrap="square">
            <a:spAutoFit/>
          </a:bodyPr>
          <a:lstStyle/>
          <a:p>
            <a:pPr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   0   -1/4    0;</a:t>
            </a:r>
          </a:p>
          <a:p>
            <a:pPr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 -1/4    1    -1/4;</a:t>
            </a:r>
          </a:p>
          <a:p>
            <a:pPr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    0   -1/4    0    ]</a:t>
            </a:r>
          </a:p>
        </p:txBody>
      </p:sp>
    </p:spTree>
    <p:extLst>
      <p:ext uri="{BB962C8B-B14F-4D97-AF65-F5344CB8AC3E}">
        <p14:creationId xmlns:p14="http://schemas.microsoft.com/office/powerpoint/2010/main" val="42062002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 G_{\sigma} =  \frac{1}{2 \pi \sigma^{2}} e^{-\frac{(x^{2} + y^{2})}{2 \sigma^{2}}} \]&#10;\end{document}&#10;"/>
  <p:tag name="EXTERNALNAME" val="txp_fig"/>
  <p:tag name="BLEND" val="False"/>
  <p:tag name="TRANSPARENT" val="True"/>
  <p:tag name="KEEPFILES" val="False"/>
  <p:tag name="DEBUGPAUSE" val="False"/>
  <p:tag name="RESOLUTION" val="300"/>
  <p:tag name="TIMEOUT" val="(none)"/>
  <p:tag name="BOXWIDTH" val="348"/>
  <p:tag name="BOXHEIGHT" val="296"/>
  <p:tag name="BOXFONT" val="10"/>
  <p:tag name="BOXWRAP" val="False"/>
  <p:tag name="WORKAROUNDTRANSPARENCYBUG" val="False"/>
  <p:tag name="BITMAPFORMAT" val="bmpmono"/>
  <p:tag name="DEBUGINTERACTIVE" val="True"/>
  <p:tag name="ORIGWIDTH" val="194.875"/>
  <p:tag name="PICTUREFILESIZE" val="21694"/>
</p:tagLst>
</file>

<file path=ppt/tags/tag1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2images">
  <a:themeElements>
    <a:clrScheme name="">
      <a:dk1>
        <a:srgbClr val="000000"/>
      </a:dk1>
      <a:lt1>
        <a:srgbClr val="FFFFFF"/>
      </a:lt1>
      <a:dk2>
        <a:srgbClr val="000000"/>
      </a:dk2>
      <a:lt2>
        <a:srgbClr val="808080"/>
      </a:lt2>
      <a:accent1>
        <a:srgbClr val="C9C9C9"/>
      </a:accent1>
      <a:accent2>
        <a:srgbClr val="333399"/>
      </a:accent2>
      <a:accent3>
        <a:srgbClr val="FFFFFF"/>
      </a:accent3>
      <a:accent4>
        <a:srgbClr val="000000"/>
      </a:accent4>
      <a:accent5>
        <a:srgbClr val="E1E1E1"/>
      </a:accent5>
      <a:accent6>
        <a:srgbClr val="2D2D8A"/>
      </a:accent6>
      <a:hlink>
        <a:srgbClr val="009999"/>
      </a:hlink>
      <a:folHlink>
        <a:srgbClr val="99CC00"/>
      </a:folHlink>
    </a:clrScheme>
    <a:fontScheme name="02images">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lnDef>
  </a:objectDefaults>
  <a:extraClrSchemeLst>
    <a:extraClrScheme>
      <a:clrScheme name="02imag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02imag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02imag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02imag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02imag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02imag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02image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02imag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02imag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02imag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02imag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02imag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2596</TotalTime>
  <Words>5924</Words>
  <Application>Microsoft Office PowerPoint</Application>
  <PresentationFormat>Widescreen</PresentationFormat>
  <Paragraphs>2469</Paragraphs>
  <Slides>82</Slides>
  <Notes>51</Notes>
  <HiddenSlides>8</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82</vt:i4>
      </vt:variant>
    </vt:vector>
  </HeadingPairs>
  <TitlesOfParts>
    <vt:vector size="97" baseType="lpstr">
      <vt:lpstr>Arial</vt:lpstr>
      <vt:lpstr>Calibri</vt:lpstr>
      <vt:lpstr>Calibri Light</vt:lpstr>
      <vt:lpstr>Courier</vt:lpstr>
      <vt:lpstr>Courier New</vt:lpstr>
      <vt:lpstr>Futura Bk BT</vt:lpstr>
      <vt:lpstr>Gill Sans</vt:lpstr>
      <vt:lpstr>Tahoma</vt:lpstr>
      <vt:lpstr>Times</vt:lpstr>
      <vt:lpstr>Times New Roman</vt:lpstr>
      <vt:lpstr>Office Theme</vt:lpstr>
      <vt:lpstr>1_Blank Presentation</vt:lpstr>
      <vt:lpstr>1_Office Theme</vt:lpstr>
      <vt:lpstr>02images</vt:lpstr>
      <vt:lpstr>Equation</vt:lpstr>
      <vt:lpstr>CSCI 1290: Comp Photo</vt:lpstr>
      <vt:lpstr>Image filtering</vt:lpstr>
      <vt:lpstr>Linear filtering: a key idea</vt:lpstr>
      <vt:lpstr>Moving Average</vt:lpstr>
      <vt:lpstr>Weighted Moving Average</vt:lpstr>
      <vt:lpstr>Weighted Moving Average</vt:lpstr>
      <vt:lpstr>This week: three views of filtering</vt:lpstr>
      <vt:lpstr>Image filtering</vt:lpstr>
      <vt:lpstr>Image filtering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 filtering</vt:lpstr>
      <vt:lpstr>Think-Pair-Share time</vt:lpstr>
      <vt:lpstr>1. Practice with linear filters</vt:lpstr>
      <vt:lpstr>1. Practice with linear filters</vt:lpstr>
      <vt:lpstr>2. Practice with linear filters</vt:lpstr>
      <vt:lpstr>2. Practice with linear filters</vt:lpstr>
      <vt:lpstr>3. Practice with linear filters</vt:lpstr>
      <vt:lpstr>3. Practice with linear filters</vt:lpstr>
      <vt:lpstr>4. Practice with linear filters</vt:lpstr>
      <vt:lpstr>4. Practice with linear filters</vt:lpstr>
      <vt:lpstr>4. Practice with linear filters</vt:lpstr>
      <vt:lpstr>How could we synthesize motion blur?</vt:lpstr>
      <vt:lpstr>Correlation and Convolution</vt:lpstr>
      <vt:lpstr>Correlation and Convolution</vt:lpstr>
      <vt:lpstr>Key properties of linear filters</vt:lpstr>
      <vt:lpstr>Convolution properties</vt:lpstr>
      <vt:lpstr>Convolution properties</vt:lpstr>
      <vt:lpstr>Convolution properties</vt:lpstr>
      <vt:lpstr>PowerPoint Presentation</vt:lpstr>
      <vt:lpstr>PowerPoint Presentation</vt:lpstr>
      <vt:lpstr>PowerPoint Presentation</vt:lpstr>
      <vt:lpstr>Gaussian filters</vt:lpstr>
      <vt:lpstr>Separability of the Gaussian filter</vt:lpstr>
      <vt:lpstr>Separability example</vt:lpstr>
      <vt:lpstr>Separability</vt:lpstr>
      <vt:lpstr>Separability</vt:lpstr>
      <vt:lpstr>Practical matters</vt:lpstr>
      <vt:lpstr>Practical matters</vt:lpstr>
      <vt:lpstr>Recap</vt:lpstr>
      <vt:lpstr>Practice with linear filters</vt:lpstr>
      <vt:lpstr>Sobel filter visualization</vt:lpstr>
      <vt:lpstr>PowerPoint Presentation</vt:lpstr>
      <vt:lpstr>h(:,:,1) &lt; 0                 </vt:lpstr>
      <vt:lpstr>Think-Pair-Share</vt:lpstr>
      <vt:lpstr>I = D * D</vt:lpstr>
      <vt:lpstr>I = D * D</vt:lpstr>
      <vt:lpstr>I = D * D</vt:lpstr>
      <vt:lpstr>I = D * D</vt:lpstr>
      <vt:lpstr>A = B * C  - “because it kind of looks like it.”</vt:lpstr>
      <vt:lpstr>Filtering: Correlation and Convolution</vt:lpstr>
      <vt:lpstr>PowerPoint Presentation</vt:lpstr>
      <vt:lpstr>Correlation</vt:lpstr>
      <vt:lpstr>PowerPoint Presentation</vt:lpstr>
      <vt:lpstr>PowerPoint Presentation</vt:lpstr>
      <vt:lpstr>PowerPoint Presentation</vt:lpstr>
      <vt:lpstr>Non-linear filters</vt:lpstr>
      <vt:lpstr>Median filters</vt:lpstr>
      <vt:lpstr>PowerPoint Presentation</vt:lpstr>
      <vt:lpstr>PowerPoint Presentation</vt:lpstr>
      <vt:lpstr>PowerPoint Presentation</vt:lpstr>
      <vt:lpstr>Median filters</vt:lpstr>
      <vt:lpstr>Noisy Jack – Salt and Pepper</vt:lpstr>
      <vt:lpstr>Mean Jack – 3 x 3 filter</vt:lpstr>
      <vt:lpstr>Very Mean Jack – 11 x 11 filter</vt:lpstr>
      <vt:lpstr>Noisy Jack – Salt and Pepper</vt:lpstr>
      <vt:lpstr>Median Jack – 3 x 3</vt:lpstr>
      <vt:lpstr>Very Median Jack – 11 x 11</vt:lpstr>
      <vt:lpstr>Median filters</vt:lpstr>
      <vt:lpstr>Median filters</vt:lpstr>
      <vt:lpstr>Review: questions</vt:lpstr>
      <vt:lpstr>Review: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Things I forgot on Thursday</dc:title>
  <dc:creator>James Tompkin</dc:creator>
  <cp:lastModifiedBy>James</cp:lastModifiedBy>
  <cp:revision>54</cp:revision>
  <dcterms:created xsi:type="dcterms:W3CDTF">2018-09-11T15:15:48Z</dcterms:created>
  <dcterms:modified xsi:type="dcterms:W3CDTF">2020-09-23T03:26:53Z</dcterms:modified>
</cp:coreProperties>
</file>