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2011/12/1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Mini Project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You and your friends want to create an </a:t>
            </a:r>
            <a:r>
              <a:rPr lang="en-US" altLang="zh-CN" dirty="0" err="1" smtClean="0"/>
              <a:t>iPhone</a:t>
            </a:r>
            <a:r>
              <a:rPr lang="en-US" altLang="zh-CN" dirty="0" smtClean="0"/>
              <a:t> App, that illustrate the locations of all your correspondents on Google Earth</a:t>
            </a:r>
          </a:p>
          <a:p>
            <a:r>
              <a:rPr lang="en-US" altLang="zh-CN" dirty="0" smtClean="0"/>
              <a:t>One of your friend is an </a:t>
            </a:r>
            <a:r>
              <a:rPr lang="en-US" altLang="zh-CN" dirty="0" err="1" smtClean="0"/>
              <a:t>iPhone</a:t>
            </a:r>
            <a:r>
              <a:rPr lang="en-US" altLang="zh-CN" dirty="0" smtClean="0"/>
              <a:t> hacker, and she can write a program that searches through the address book and pulls out all the zip codes, in a Python list</a:t>
            </a:r>
          </a:p>
          <a:p>
            <a:r>
              <a:rPr lang="en-US" altLang="zh-CN" dirty="0" smtClean="0"/>
              <a:t>She can also write the program that launches Google Earth on </a:t>
            </a:r>
            <a:r>
              <a:rPr lang="en-US" altLang="zh-CN" dirty="0" err="1" smtClean="0"/>
              <a:t>iPhone</a:t>
            </a:r>
            <a:r>
              <a:rPr lang="en-US" altLang="zh-CN" dirty="0" smtClean="0"/>
              <a:t> and reads a KML file</a:t>
            </a:r>
          </a:p>
          <a:p>
            <a:r>
              <a:rPr lang="en-US" altLang="zh-CN" dirty="0" smtClean="0"/>
              <a:t>The rest is yours.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What's the inputs and output of your program?</a:t>
            </a:r>
          </a:p>
          <a:p>
            <a:r>
              <a:rPr lang="en-US" altLang="zh-CN" dirty="0" smtClean="0"/>
              <a:t>How would you break it </a:t>
            </a:r>
            <a:r>
              <a:rPr lang="en-US" altLang="zh-CN" smtClean="0"/>
              <a:t>into steps?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全屏显示(4:3)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Mini Project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 Project</dc:title>
  <dc:creator>kefeilei</dc:creator>
  <cp:lastModifiedBy>kefeilei</cp:lastModifiedBy>
  <cp:revision>1</cp:revision>
  <dcterms:created xsi:type="dcterms:W3CDTF">2011-12-01T18:05:24Z</dcterms:created>
  <dcterms:modified xsi:type="dcterms:W3CDTF">2011-12-01T18:15:21Z</dcterms:modified>
</cp:coreProperties>
</file>