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57" r:id="rId5"/>
    <p:sldId id="259" r:id="rId6"/>
    <p:sldId id="260" r:id="rId7"/>
    <p:sldId id="261" r:id="rId8"/>
    <p:sldId id="264" r:id="rId9"/>
    <p:sldId id="265" r:id="rId10"/>
    <p:sldId id="266" r:id="rId11"/>
    <p:sldId id="262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863879-21BB-4933-A872-025E489C18A9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826DB8D4-C052-459B-9E05-592B3DADEC7C}">
      <dgm:prSet phldrT="[Text]"/>
      <dgm:spPr/>
      <dgm:t>
        <a:bodyPr/>
        <a:lstStyle/>
        <a:p>
          <a:r>
            <a:rPr lang="en-US" dirty="0" smtClean="0"/>
            <a:t>Abstract representation</a:t>
          </a:r>
          <a:endParaRPr lang="en-US" dirty="0"/>
        </a:p>
      </dgm:t>
    </dgm:pt>
    <dgm:pt modelId="{F047C530-0F51-4B7E-9B63-706DBF8DFAA9}" type="parTrans" cxnId="{65CEB3C4-6AC1-4804-A8F9-7E9EDCFC57F4}">
      <dgm:prSet/>
      <dgm:spPr/>
      <dgm:t>
        <a:bodyPr/>
        <a:lstStyle/>
        <a:p>
          <a:endParaRPr lang="en-US"/>
        </a:p>
      </dgm:t>
    </dgm:pt>
    <dgm:pt modelId="{4405DA0D-DD42-45A6-A31D-61797D84AC92}" type="sibTrans" cxnId="{65CEB3C4-6AC1-4804-A8F9-7E9EDCFC57F4}">
      <dgm:prSet/>
      <dgm:spPr/>
      <dgm:t>
        <a:bodyPr/>
        <a:lstStyle/>
        <a:p>
          <a:endParaRPr lang="en-US"/>
        </a:p>
      </dgm:t>
    </dgm:pt>
    <dgm:pt modelId="{2C8C34A4-7922-42D9-A43B-7C1A47564B12}">
      <dgm:prSet phldrT="[Text]"/>
      <dgm:spPr/>
      <dgm:t>
        <a:bodyPr/>
        <a:lstStyle/>
        <a:p>
          <a:r>
            <a:rPr lang="en-US" dirty="0" smtClean="0"/>
            <a:t>String</a:t>
          </a:r>
        </a:p>
        <a:p>
          <a:r>
            <a:rPr lang="en-US" dirty="0" smtClean="0"/>
            <a:t>(</a:t>
          </a:r>
          <a:r>
            <a:rPr lang="en-US" dirty="0" err="1" smtClean="0"/>
            <a:t>json</a:t>
          </a:r>
          <a:r>
            <a:rPr lang="en-US" dirty="0" smtClean="0"/>
            <a:t> format)</a:t>
          </a:r>
        </a:p>
        <a:p>
          <a:r>
            <a:rPr lang="en-US" dirty="0" smtClean="0"/>
            <a:t>(CSV format)</a:t>
          </a:r>
          <a:endParaRPr lang="en-US" dirty="0"/>
        </a:p>
      </dgm:t>
    </dgm:pt>
    <dgm:pt modelId="{7DE539BE-CB04-4C28-8935-865B11A2EED1}" type="parTrans" cxnId="{1BBD7279-8DD2-4E9A-8737-5E8A662BD42A}">
      <dgm:prSet/>
      <dgm:spPr/>
      <dgm:t>
        <a:bodyPr/>
        <a:lstStyle/>
        <a:p>
          <a:endParaRPr lang="en-US"/>
        </a:p>
      </dgm:t>
    </dgm:pt>
    <dgm:pt modelId="{2C1237A3-DAEC-4DEC-B5BC-E289A71B96DC}" type="sibTrans" cxnId="{1BBD7279-8DD2-4E9A-8737-5E8A662BD42A}">
      <dgm:prSet/>
      <dgm:spPr/>
      <dgm:t>
        <a:bodyPr/>
        <a:lstStyle/>
        <a:p>
          <a:endParaRPr lang="en-US"/>
        </a:p>
      </dgm:t>
    </dgm:pt>
    <dgm:pt modelId="{15E44858-D49D-4217-864B-542ABDC52685}">
      <dgm:prSet phldrT="[Text]"/>
      <dgm:spPr/>
      <dgm:t>
        <a:bodyPr/>
        <a:lstStyle/>
        <a:p>
          <a:r>
            <a:rPr lang="en-US" dirty="0" smtClean="0"/>
            <a:t>Abstract representation</a:t>
          </a:r>
          <a:endParaRPr lang="en-US" dirty="0"/>
        </a:p>
      </dgm:t>
    </dgm:pt>
    <dgm:pt modelId="{38CF86B0-EFC9-43FD-88C6-B8917163B5A8}" type="parTrans" cxnId="{DBE47D73-D012-4D51-816B-7189B26BE7B0}">
      <dgm:prSet/>
      <dgm:spPr/>
      <dgm:t>
        <a:bodyPr/>
        <a:lstStyle/>
        <a:p>
          <a:endParaRPr lang="en-US"/>
        </a:p>
      </dgm:t>
    </dgm:pt>
    <dgm:pt modelId="{96BFD4BD-26E3-4380-9087-9B476C8B03CC}" type="sibTrans" cxnId="{DBE47D73-D012-4D51-816B-7189B26BE7B0}">
      <dgm:prSet/>
      <dgm:spPr/>
      <dgm:t>
        <a:bodyPr/>
        <a:lstStyle/>
        <a:p>
          <a:endParaRPr lang="en-US"/>
        </a:p>
      </dgm:t>
    </dgm:pt>
    <dgm:pt modelId="{BC86DB13-B4F6-44B7-B1F8-7C946F66543A}" type="pres">
      <dgm:prSet presAssocID="{44863879-21BB-4933-A872-025E489C18A9}" presName="linearFlow" presStyleCnt="0">
        <dgm:presLayoutVars>
          <dgm:resizeHandles val="exact"/>
        </dgm:presLayoutVars>
      </dgm:prSet>
      <dgm:spPr/>
    </dgm:pt>
    <dgm:pt modelId="{A34E40C2-A070-4A1D-89DA-379F7E8665C7}" type="pres">
      <dgm:prSet presAssocID="{826DB8D4-C052-459B-9E05-592B3DADEC7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A6FD1-B069-4C6D-B615-7AD6D186078A}" type="pres">
      <dgm:prSet presAssocID="{4405DA0D-DD42-45A6-A31D-61797D84AC9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12F791D7-4240-4D69-BFBF-AAE22056932E}" type="pres">
      <dgm:prSet presAssocID="{4405DA0D-DD42-45A6-A31D-61797D84AC9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56427A3-3F83-4B44-A74E-F493CFDB032A}" type="pres">
      <dgm:prSet presAssocID="{2C8C34A4-7922-42D9-A43B-7C1A47564B1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44647-5B8E-4765-9F98-6965DAF988B1}" type="pres">
      <dgm:prSet presAssocID="{2C1237A3-DAEC-4DEC-B5BC-E289A71B96D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AF78007-8AB3-43E5-BF80-305AC27334D8}" type="pres">
      <dgm:prSet presAssocID="{2C1237A3-DAEC-4DEC-B5BC-E289A71B96D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756C59EA-241E-42ED-AEE7-C0EFE0116D75}" type="pres">
      <dgm:prSet presAssocID="{15E44858-D49D-4217-864B-542ABDC5268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BD7279-8DD2-4E9A-8737-5E8A662BD42A}" srcId="{44863879-21BB-4933-A872-025E489C18A9}" destId="{2C8C34A4-7922-42D9-A43B-7C1A47564B12}" srcOrd="1" destOrd="0" parTransId="{7DE539BE-CB04-4C28-8935-865B11A2EED1}" sibTransId="{2C1237A3-DAEC-4DEC-B5BC-E289A71B96DC}"/>
    <dgm:cxn modelId="{DBE47D73-D012-4D51-816B-7189B26BE7B0}" srcId="{44863879-21BB-4933-A872-025E489C18A9}" destId="{15E44858-D49D-4217-864B-542ABDC52685}" srcOrd="2" destOrd="0" parTransId="{38CF86B0-EFC9-43FD-88C6-B8917163B5A8}" sibTransId="{96BFD4BD-26E3-4380-9087-9B476C8B03CC}"/>
    <dgm:cxn modelId="{F9E87A77-F08C-4187-A672-7BF831950FF0}" type="presOf" srcId="{4405DA0D-DD42-45A6-A31D-61797D84AC92}" destId="{12F791D7-4240-4D69-BFBF-AAE22056932E}" srcOrd="1" destOrd="0" presId="urn:microsoft.com/office/officeart/2005/8/layout/process2"/>
    <dgm:cxn modelId="{D77ECEB7-693B-416D-880B-8DCC8777BA6B}" type="presOf" srcId="{2C1237A3-DAEC-4DEC-B5BC-E289A71B96DC}" destId="{AAF78007-8AB3-43E5-BF80-305AC27334D8}" srcOrd="1" destOrd="0" presId="urn:microsoft.com/office/officeart/2005/8/layout/process2"/>
    <dgm:cxn modelId="{0D8EE2B2-9BCD-4CAF-862D-09F66B049F0A}" type="presOf" srcId="{15E44858-D49D-4217-864B-542ABDC52685}" destId="{756C59EA-241E-42ED-AEE7-C0EFE0116D75}" srcOrd="0" destOrd="0" presId="urn:microsoft.com/office/officeart/2005/8/layout/process2"/>
    <dgm:cxn modelId="{0BD8A0FB-FF22-4E53-AF9D-43AE794E0E8D}" type="presOf" srcId="{826DB8D4-C052-459B-9E05-592B3DADEC7C}" destId="{A34E40C2-A070-4A1D-89DA-379F7E8665C7}" srcOrd="0" destOrd="0" presId="urn:microsoft.com/office/officeart/2005/8/layout/process2"/>
    <dgm:cxn modelId="{65CEB3C4-6AC1-4804-A8F9-7E9EDCFC57F4}" srcId="{44863879-21BB-4933-A872-025E489C18A9}" destId="{826DB8D4-C052-459B-9E05-592B3DADEC7C}" srcOrd="0" destOrd="0" parTransId="{F047C530-0F51-4B7E-9B63-706DBF8DFAA9}" sibTransId="{4405DA0D-DD42-45A6-A31D-61797D84AC92}"/>
    <dgm:cxn modelId="{8C4B3767-D11D-47E7-8714-C27DB3F9AC27}" type="presOf" srcId="{4405DA0D-DD42-45A6-A31D-61797D84AC92}" destId="{EB7A6FD1-B069-4C6D-B615-7AD6D186078A}" srcOrd="0" destOrd="0" presId="urn:microsoft.com/office/officeart/2005/8/layout/process2"/>
    <dgm:cxn modelId="{52569C8F-0571-4146-9FD3-2DD2AFBE6503}" type="presOf" srcId="{2C8C34A4-7922-42D9-A43B-7C1A47564B12}" destId="{356427A3-3F83-4B44-A74E-F493CFDB032A}" srcOrd="0" destOrd="0" presId="urn:microsoft.com/office/officeart/2005/8/layout/process2"/>
    <dgm:cxn modelId="{B255ADB1-FD8D-4ED8-A412-2D2AFA6F45AB}" type="presOf" srcId="{2C1237A3-DAEC-4DEC-B5BC-E289A71B96DC}" destId="{8F344647-5B8E-4765-9F98-6965DAF988B1}" srcOrd="0" destOrd="0" presId="urn:microsoft.com/office/officeart/2005/8/layout/process2"/>
    <dgm:cxn modelId="{10D2079D-A884-44F3-A520-0A4726715A3C}" type="presOf" srcId="{44863879-21BB-4933-A872-025E489C18A9}" destId="{BC86DB13-B4F6-44B7-B1F8-7C946F66543A}" srcOrd="0" destOrd="0" presId="urn:microsoft.com/office/officeart/2005/8/layout/process2"/>
    <dgm:cxn modelId="{D7F47838-404D-4566-A871-63694E0BBD8F}" type="presParOf" srcId="{BC86DB13-B4F6-44B7-B1F8-7C946F66543A}" destId="{A34E40C2-A070-4A1D-89DA-379F7E8665C7}" srcOrd="0" destOrd="0" presId="urn:microsoft.com/office/officeart/2005/8/layout/process2"/>
    <dgm:cxn modelId="{31758A7B-C7D4-4E3F-86BD-3B44B47A1778}" type="presParOf" srcId="{BC86DB13-B4F6-44B7-B1F8-7C946F66543A}" destId="{EB7A6FD1-B069-4C6D-B615-7AD6D186078A}" srcOrd="1" destOrd="0" presId="urn:microsoft.com/office/officeart/2005/8/layout/process2"/>
    <dgm:cxn modelId="{E59AC615-D35F-4DB5-BB00-392702E778CD}" type="presParOf" srcId="{EB7A6FD1-B069-4C6D-B615-7AD6D186078A}" destId="{12F791D7-4240-4D69-BFBF-AAE22056932E}" srcOrd="0" destOrd="0" presId="urn:microsoft.com/office/officeart/2005/8/layout/process2"/>
    <dgm:cxn modelId="{4362D082-5A07-4905-8627-4ABDE15F4EB0}" type="presParOf" srcId="{BC86DB13-B4F6-44B7-B1F8-7C946F66543A}" destId="{356427A3-3F83-4B44-A74E-F493CFDB032A}" srcOrd="2" destOrd="0" presId="urn:microsoft.com/office/officeart/2005/8/layout/process2"/>
    <dgm:cxn modelId="{4A615907-2A73-4549-9AE1-20A754D2F0E8}" type="presParOf" srcId="{BC86DB13-B4F6-44B7-B1F8-7C946F66543A}" destId="{8F344647-5B8E-4765-9F98-6965DAF988B1}" srcOrd="3" destOrd="0" presId="urn:microsoft.com/office/officeart/2005/8/layout/process2"/>
    <dgm:cxn modelId="{BB1766CA-613F-4701-BFAD-BE271F8F3B13}" type="presParOf" srcId="{8F344647-5B8E-4765-9F98-6965DAF988B1}" destId="{AAF78007-8AB3-43E5-BF80-305AC27334D8}" srcOrd="0" destOrd="0" presId="urn:microsoft.com/office/officeart/2005/8/layout/process2"/>
    <dgm:cxn modelId="{56804634-AC23-4538-81F7-EAD48E925085}" type="presParOf" srcId="{BC86DB13-B4F6-44B7-B1F8-7C946F66543A}" destId="{756C59EA-241E-42ED-AEE7-C0EFE0116D75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C7DA9C-5F6E-42C5-BCDA-A5FBEF21DA7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6DD546A-71D3-40CC-9B76-A59DFB3298F1}">
      <dgm:prSet phldrT="[Text]"/>
      <dgm:spPr/>
      <dgm:t>
        <a:bodyPr/>
        <a:lstStyle/>
        <a:p>
          <a:r>
            <a:rPr lang="en-US" dirty="0" smtClean="0"/>
            <a:t>Data</a:t>
          </a:r>
          <a:endParaRPr lang="en-US" dirty="0"/>
        </a:p>
      </dgm:t>
    </dgm:pt>
    <dgm:pt modelId="{C9183DAC-A013-4D1F-B884-DCC7F0BF7420}" type="parTrans" cxnId="{298DC455-27A8-4EEF-B2A0-CC405E3E2D0F}">
      <dgm:prSet/>
      <dgm:spPr/>
      <dgm:t>
        <a:bodyPr/>
        <a:lstStyle/>
        <a:p>
          <a:endParaRPr lang="en-US"/>
        </a:p>
      </dgm:t>
    </dgm:pt>
    <dgm:pt modelId="{2EE4D1E5-97FD-49BF-AC2F-9A249129107B}" type="sibTrans" cxnId="{298DC455-27A8-4EEF-B2A0-CC405E3E2D0F}">
      <dgm:prSet/>
      <dgm:spPr/>
      <dgm:t>
        <a:bodyPr/>
        <a:lstStyle/>
        <a:p>
          <a:endParaRPr lang="en-US"/>
        </a:p>
      </dgm:t>
    </dgm:pt>
    <dgm:pt modelId="{C2BE0125-5580-4DD8-8B12-C16A9A8AD3A6}">
      <dgm:prSet phldrT="[Text]"/>
      <dgm:spPr/>
      <dgm:t>
        <a:bodyPr/>
        <a:lstStyle/>
        <a:p>
          <a:r>
            <a:rPr lang="en-US" dirty="0" smtClean="0"/>
            <a:t>Python</a:t>
          </a:r>
        </a:p>
        <a:p>
          <a:r>
            <a:rPr lang="en-US" dirty="0" smtClean="0"/>
            <a:t>Program</a:t>
          </a:r>
          <a:endParaRPr lang="en-US" dirty="0" smtClean="0"/>
        </a:p>
      </dgm:t>
    </dgm:pt>
    <dgm:pt modelId="{0D864CEC-C49B-46F9-B33E-024A79971B84}" type="parTrans" cxnId="{89D91C76-5E1D-4773-8DA4-50599054578B}">
      <dgm:prSet/>
      <dgm:spPr/>
      <dgm:t>
        <a:bodyPr/>
        <a:lstStyle/>
        <a:p>
          <a:endParaRPr lang="en-US"/>
        </a:p>
      </dgm:t>
    </dgm:pt>
    <dgm:pt modelId="{70D653F9-B809-4B86-B98B-EF5A4F42D23D}" type="sibTrans" cxnId="{89D91C76-5E1D-4773-8DA4-50599054578B}">
      <dgm:prSet/>
      <dgm:spPr/>
      <dgm:t>
        <a:bodyPr/>
        <a:lstStyle/>
        <a:p>
          <a:endParaRPr lang="en-US"/>
        </a:p>
      </dgm:t>
    </dgm:pt>
    <dgm:pt modelId="{120BEBCF-8F59-4F85-9EDF-32A555329AAD}">
      <dgm:prSet phldrT="[Text]"/>
      <dgm:spPr/>
      <dgm:t>
        <a:bodyPr/>
        <a:lstStyle/>
        <a:p>
          <a:r>
            <a:rPr lang="en-US" dirty="0" smtClean="0"/>
            <a:t>KML file</a:t>
          </a:r>
        </a:p>
      </dgm:t>
    </dgm:pt>
    <dgm:pt modelId="{F1C95BC4-E4EB-49E1-B2CA-F7AF8B0D4348}" type="parTrans" cxnId="{CA546B58-3C8E-4C81-8C80-FA54D767B780}">
      <dgm:prSet/>
      <dgm:spPr/>
      <dgm:t>
        <a:bodyPr/>
        <a:lstStyle/>
        <a:p>
          <a:endParaRPr lang="en-US"/>
        </a:p>
      </dgm:t>
    </dgm:pt>
    <dgm:pt modelId="{F6F82A30-6FCE-47C6-A93F-C24F14017617}" type="sibTrans" cxnId="{CA546B58-3C8E-4C81-8C80-FA54D767B780}">
      <dgm:prSet/>
      <dgm:spPr/>
      <dgm:t>
        <a:bodyPr/>
        <a:lstStyle/>
        <a:p>
          <a:endParaRPr lang="en-US"/>
        </a:p>
      </dgm:t>
    </dgm:pt>
    <dgm:pt modelId="{B835FD51-0184-4B93-BCFC-C2B8E4A684E0}">
      <dgm:prSet phldrT="[Text]"/>
      <dgm:spPr/>
      <dgm:t>
        <a:bodyPr/>
        <a:lstStyle/>
        <a:p>
          <a:r>
            <a:rPr lang="en-US" dirty="0" smtClean="0"/>
            <a:t>Google Earth</a:t>
          </a:r>
        </a:p>
      </dgm:t>
    </dgm:pt>
    <dgm:pt modelId="{7E45C083-A460-44E0-AE52-E44E5325C658}" type="parTrans" cxnId="{C1F90FF0-2E99-48D6-9BFD-AA9E846C4B89}">
      <dgm:prSet/>
      <dgm:spPr/>
      <dgm:t>
        <a:bodyPr/>
        <a:lstStyle/>
        <a:p>
          <a:endParaRPr lang="en-US"/>
        </a:p>
      </dgm:t>
    </dgm:pt>
    <dgm:pt modelId="{712305B8-7773-4DC5-9D80-3FFAC46122A7}" type="sibTrans" cxnId="{C1F90FF0-2E99-48D6-9BFD-AA9E846C4B89}">
      <dgm:prSet/>
      <dgm:spPr/>
      <dgm:t>
        <a:bodyPr/>
        <a:lstStyle/>
        <a:p>
          <a:endParaRPr lang="en-US"/>
        </a:p>
      </dgm:t>
    </dgm:pt>
    <dgm:pt modelId="{E553B4CE-3AEB-42CC-BCFB-431CF5073F0D}" type="pres">
      <dgm:prSet presAssocID="{10C7DA9C-5F6E-42C5-BCDA-A5FBEF21DA72}" presName="Name0" presStyleCnt="0">
        <dgm:presLayoutVars>
          <dgm:dir/>
          <dgm:resizeHandles val="exact"/>
        </dgm:presLayoutVars>
      </dgm:prSet>
      <dgm:spPr/>
    </dgm:pt>
    <dgm:pt modelId="{FCD390CB-CA97-481E-A16F-45F54A7BFD9A}" type="pres">
      <dgm:prSet presAssocID="{46DD546A-71D3-40CC-9B76-A59DFB3298F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312E0-7815-48A3-9A7A-437B769F7B26}" type="pres">
      <dgm:prSet presAssocID="{2EE4D1E5-97FD-49BF-AC2F-9A249129107B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43000D3-C8A5-40E4-AA79-15255CEB71EF}" type="pres">
      <dgm:prSet presAssocID="{2EE4D1E5-97FD-49BF-AC2F-9A249129107B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932AF06D-EFC1-4A7F-AEEB-7512610811AF}" type="pres">
      <dgm:prSet presAssocID="{C2BE0125-5580-4DD8-8B12-C16A9A8AD3A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DD953D-4F82-4946-BEDE-5BEAC3672937}" type="pres">
      <dgm:prSet presAssocID="{70D653F9-B809-4B86-B98B-EF5A4F42D23D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D792F71-3ADB-429E-8AB5-9C6DB838A213}" type="pres">
      <dgm:prSet presAssocID="{70D653F9-B809-4B86-B98B-EF5A4F42D23D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5B57A3B-435B-4282-9EE7-058CAA1D58EF}" type="pres">
      <dgm:prSet presAssocID="{120BEBCF-8F59-4F85-9EDF-32A555329A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D10CE0-DB5A-4871-9F4A-4B0A5097838C}" type="pres">
      <dgm:prSet presAssocID="{F6F82A30-6FCE-47C6-A93F-C24F1401761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2FF118AA-3F92-4BE5-9205-42454F996B43}" type="pres">
      <dgm:prSet presAssocID="{F6F82A30-6FCE-47C6-A93F-C24F14017617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19885F94-1C7B-4D6F-8224-9EE2F3567831}" type="pres">
      <dgm:prSet presAssocID="{B835FD51-0184-4B93-BCFC-C2B8E4A684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631C55-97F3-47E0-9E82-8FE7B1F8F95B}" type="presOf" srcId="{46DD546A-71D3-40CC-9B76-A59DFB3298F1}" destId="{FCD390CB-CA97-481E-A16F-45F54A7BFD9A}" srcOrd="0" destOrd="0" presId="urn:microsoft.com/office/officeart/2005/8/layout/process1"/>
    <dgm:cxn modelId="{C1F90FF0-2E99-48D6-9BFD-AA9E846C4B89}" srcId="{10C7DA9C-5F6E-42C5-BCDA-A5FBEF21DA72}" destId="{B835FD51-0184-4B93-BCFC-C2B8E4A684E0}" srcOrd="3" destOrd="0" parTransId="{7E45C083-A460-44E0-AE52-E44E5325C658}" sibTransId="{712305B8-7773-4DC5-9D80-3FFAC46122A7}"/>
    <dgm:cxn modelId="{89D91C76-5E1D-4773-8DA4-50599054578B}" srcId="{10C7DA9C-5F6E-42C5-BCDA-A5FBEF21DA72}" destId="{C2BE0125-5580-4DD8-8B12-C16A9A8AD3A6}" srcOrd="1" destOrd="0" parTransId="{0D864CEC-C49B-46F9-B33E-024A79971B84}" sibTransId="{70D653F9-B809-4B86-B98B-EF5A4F42D23D}"/>
    <dgm:cxn modelId="{F2FA2398-8EC9-4667-A1AE-C8BAD9A28272}" type="presOf" srcId="{70D653F9-B809-4B86-B98B-EF5A4F42D23D}" destId="{4D792F71-3ADB-429E-8AB5-9C6DB838A213}" srcOrd="1" destOrd="0" presId="urn:microsoft.com/office/officeart/2005/8/layout/process1"/>
    <dgm:cxn modelId="{36DCAA49-C80D-43C3-994B-ADFD47A4D9D2}" type="presOf" srcId="{F6F82A30-6FCE-47C6-A93F-C24F14017617}" destId="{D9D10CE0-DB5A-4871-9F4A-4B0A5097838C}" srcOrd="0" destOrd="0" presId="urn:microsoft.com/office/officeart/2005/8/layout/process1"/>
    <dgm:cxn modelId="{5320218C-A898-4A26-BF46-6B0A77616039}" type="presOf" srcId="{10C7DA9C-5F6E-42C5-BCDA-A5FBEF21DA72}" destId="{E553B4CE-3AEB-42CC-BCFB-431CF5073F0D}" srcOrd="0" destOrd="0" presId="urn:microsoft.com/office/officeart/2005/8/layout/process1"/>
    <dgm:cxn modelId="{CA546B58-3C8E-4C81-8C80-FA54D767B780}" srcId="{10C7DA9C-5F6E-42C5-BCDA-A5FBEF21DA72}" destId="{120BEBCF-8F59-4F85-9EDF-32A555329AAD}" srcOrd="2" destOrd="0" parTransId="{F1C95BC4-E4EB-49E1-B2CA-F7AF8B0D4348}" sibTransId="{F6F82A30-6FCE-47C6-A93F-C24F14017617}"/>
    <dgm:cxn modelId="{ECB1EAF2-B8CA-429C-AE25-3E4029882FEF}" type="presOf" srcId="{2EE4D1E5-97FD-49BF-AC2F-9A249129107B}" destId="{A43000D3-C8A5-40E4-AA79-15255CEB71EF}" srcOrd="1" destOrd="0" presId="urn:microsoft.com/office/officeart/2005/8/layout/process1"/>
    <dgm:cxn modelId="{298DC455-27A8-4EEF-B2A0-CC405E3E2D0F}" srcId="{10C7DA9C-5F6E-42C5-BCDA-A5FBEF21DA72}" destId="{46DD546A-71D3-40CC-9B76-A59DFB3298F1}" srcOrd="0" destOrd="0" parTransId="{C9183DAC-A013-4D1F-B884-DCC7F0BF7420}" sibTransId="{2EE4D1E5-97FD-49BF-AC2F-9A249129107B}"/>
    <dgm:cxn modelId="{FA7F5C6B-A0CA-4200-A563-F089B130DCAE}" type="presOf" srcId="{B835FD51-0184-4B93-BCFC-C2B8E4A684E0}" destId="{19885F94-1C7B-4D6F-8224-9EE2F3567831}" srcOrd="0" destOrd="0" presId="urn:microsoft.com/office/officeart/2005/8/layout/process1"/>
    <dgm:cxn modelId="{B891B8AB-8A23-4A40-9147-921D1A48B155}" type="presOf" srcId="{70D653F9-B809-4B86-B98B-EF5A4F42D23D}" destId="{D5DD953D-4F82-4946-BEDE-5BEAC3672937}" srcOrd="0" destOrd="0" presId="urn:microsoft.com/office/officeart/2005/8/layout/process1"/>
    <dgm:cxn modelId="{9FF8D966-FBEE-4F0C-9A3F-2554DA2FE1A0}" type="presOf" srcId="{F6F82A30-6FCE-47C6-A93F-C24F14017617}" destId="{2FF118AA-3F92-4BE5-9205-42454F996B43}" srcOrd="1" destOrd="0" presId="urn:microsoft.com/office/officeart/2005/8/layout/process1"/>
    <dgm:cxn modelId="{8AB61D50-A37A-4FC9-8F2C-C7EE7DA90BE6}" type="presOf" srcId="{2EE4D1E5-97FD-49BF-AC2F-9A249129107B}" destId="{EE6312E0-7815-48A3-9A7A-437B769F7B26}" srcOrd="0" destOrd="0" presId="urn:microsoft.com/office/officeart/2005/8/layout/process1"/>
    <dgm:cxn modelId="{3B55ECAA-8499-407C-9474-758F2C39DCA5}" type="presOf" srcId="{120BEBCF-8F59-4F85-9EDF-32A555329AAD}" destId="{95B57A3B-435B-4282-9EE7-058CAA1D58EF}" srcOrd="0" destOrd="0" presId="urn:microsoft.com/office/officeart/2005/8/layout/process1"/>
    <dgm:cxn modelId="{E4810192-2E93-4A2D-9F17-BAC541FBA4E5}" type="presOf" srcId="{C2BE0125-5580-4DD8-8B12-C16A9A8AD3A6}" destId="{932AF06D-EFC1-4A7F-AEEB-7512610811AF}" srcOrd="0" destOrd="0" presId="urn:microsoft.com/office/officeart/2005/8/layout/process1"/>
    <dgm:cxn modelId="{431B3ECB-E7D5-404F-8545-16C3BC7A5FAB}" type="presParOf" srcId="{E553B4CE-3AEB-42CC-BCFB-431CF5073F0D}" destId="{FCD390CB-CA97-481E-A16F-45F54A7BFD9A}" srcOrd="0" destOrd="0" presId="urn:microsoft.com/office/officeart/2005/8/layout/process1"/>
    <dgm:cxn modelId="{16108C22-E750-4F1F-AEE9-D8F557A99FF1}" type="presParOf" srcId="{E553B4CE-3AEB-42CC-BCFB-431CF5073F0D}" destId="{EE6312E0-7815-48A3-9A7A-437B769F7B26}" srcOrd="1" destOrd="0" presId="urn:microsoft.com/office/officeart/2005/8/layout/process1"/>
    <dgm:cxn modelId="{083CEC96-6241-44C1-8CB0-C4FF12A151CF}" type="presParOf" srcId="{EE6312E0-7815-48A3-9A7A-437B769F7B26}" destId="{A43000D3-C8A5-40E4-AA79-15255CEB71EF}" srcOrd="0" destOrd="0" presId="urn:microsoft.com/office/officeart/2005/8/layout/process1"/>
    <dgm:cxn modelId="{8ED9C6F2-3207-4B2E-B24F-11E10B2ABE68}" type="presParOf" srcId="{E553B4CE-3AEB-42CC-BCFB-431CF5073F0D}" destId="{932AF06D-EFC1-4A7F-AEEB-7512610811AF}" srcOrd="2" destOrd="0" presId="urn:microsoft.com/office/officeart/2005/8/layout/process1"/>
    <dgm:cxn modelId="{7670C3FB-1240-44B0-BC53-C86D989EF216}" type="presParOf" srcId="{E553B4CE-3AEB-42CC-BCFB-431CF5073F0D}" destId="{D5DD953D-4F82-4946-BEDE-5BEAC3672937}" srcOrd="3" destOrd="0" presId="urn:microsoft.com/office/officeart/2005/8/layout/process1"/>
    <dgm:cxn modelId="{CBE7D565-9E97-4A8D-8C5A-138E891B2CF6}" type="presParOf" srcId="{D5DD953D-4F82-4946-BEDE-5BEAC3672937}" destId="{4D792F71-3ADB-429E-8AB5-9C6DB838A213}" srcOrd="0" destOrd="0" presId="urn:microsoft.com/office/officeart/2005/8/layout/process1"/>
    <dgm:cxn modelId="{D0ADBEB0-CBA9-482D-91FF-92D8678E46DB}" type="presParOf" srcId="{E553B4CE-3AEB-42CC-BCFB-431CF5073F0D}" destId="{95B57A3B-435B-4282-9EE7-058CAA1D58EF}" srcOrd="4" destOrd="0" presId="urn:microsoft.com/office/officeart/2005/8/layout/process1"/>
    <dgm:cxn modelId="{AC314EA4-D80E-486F-AC1D-4671CE8DC119}" type="presParOf" srcId="{E553B4CE-3AEB-42CC-BCFB-431CF5073F0D}" destId="{D9D10CE0-DB5A-4871-9F4A-4B0A5097838C}" srcOrd="5" destOrd="0" presId="urn:microsoft.com/office/officeart/2005/8/layout/process1"/>
    <dgm:cxn modelId="{4F26F28F-2200-49DE-BF38-30E18FE6F707}" type="presParOf" srcId="{D9D10CE0-DB5A-4871-9F4A-4B0A5097838C}" destId="{2FF118AA-3F92-4BE5-9205-42454F996B43}" srcOrd="0" destOrd="0" presId="urn:microsoft.com/office/officeart/2005/8/layout/process1"/>
    <dgm:cxn modelId="{52583045-31D2-4C5E-A8E6-A958F9651355}" type="presParOf" srcId="{E553B4CE-3AEB-42CC-BCFB-431CF5073F0D}" destId="{19885F94-1C7B-4D6F-8224-9EE2F356783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30A1F7-2BB9-43CC-8208-03DDA421A37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28DE53-04E8-43A0-A1FF-98AC81ECE52D}">
      <dgm:prSet phldrT="[Text]" custT="1"/>
      <dgm:spPr/>
      <dgm:t>
        <a:bodyPr/>
        <a:lstStyle/>
        <a:p>
          <a:r>
            <a:rPr lang="en-US" sz="2000" dirty="0" smtClean="0"/>
            <a:t>Create a KML file that puts a pin for each tweets, illustrating relevant information</a:t>
          </a:r>
          <a:endParaRPr lang="en-US" sz="2000" dirty="0"/>
        </a:p>
      </dgm:t>
    </dgm:pt>
    <dgm:pt modelId="{468DA2CD-9C7D-4A1A-80CC-3AC5FF034466}" type="parTrans" cxnId="{5E41E024-4F69-46BE-B1C9-B1C85D7BCE4C}">
      <dgm:prSet/>
      <dgm:spPr/>
      <dgm:t>
        <a:bodyPr/>
        <a:lstStyle/>
        <a:p>
          <a:endParaRPr lang="en-US"/>
        </a:p>
      </dgm:t>
    </dgm:pt>
    <dgm:pt modelId="{4E49090F-727D-4C68-9188-0809942C04E0}" type="sibTrans" cxnId="{5E41E024-4F69-46BE-B1C9-B1C85D7BCE4C}">
      <dgm:prSet/>
      <dgm:spPr/>
      <dgm:t>
        <a:bodyPr/>
        <a:lstStyle/>
        <a:p>
          <a:endParaRPr lang="en-US"/>
        </a:p>
      </dgm:t>
    </dgm:pt>
    <dgm:pt modelId="{029ED314-FC68-45FA-AA15-00F38B3BA29D}">
      <dgm:prSet phldrT="[Text]" custT="1"/>
      <dgm:spPr/>
      <dgm:t>
        <a:bodyPr/>
        <a:lstStyle/>
        <a:p>
          <a:r>
            <a:rPr lang="en-US" sz="2000" dirty="0" smtClean="0"/>
            <a:t>Create a KML file that puts a pin for a single tweet, illustrating relevant information</a:t>
          </a:r>
          <a:endParaRPr lang="en-US" sz="2000" dirty="0"/>
        </a:p>
      </dgm:t>
    </dgm:pt>
    <dgm:pt modelId="{05AA53B9-01CA-45BF-80C0-6D47ECF57DC6}" type="parTrans" cxnId="{D4B31544-FB7B-49F5-AC32-9CE612274476}">
      <dgm:prSet/>
      <dgm:spPr/>
      <dgm:t>
        <a:bodyPr/>
        <a:lstStyle/>
        <a:p>
          <a:endParaRPr lang="en-US"/>
        </a:p>
      </dgm:t>
    </dgm:pt>
    <dgm:pt modelId="{70DF528A-D22C-4D35-9F31-DADCE320864C}" type="sibTrans" cxnId="{D4B31544-FB7B-49F5-AC32-9CE612274476}">
      <dgm:prSet/>
      <dgm:spPr/>
      <dgm:t>
        <a:bodyPr/>
        <a:lstStyle/>
        <a:p>
          <a:endParaRPr lang="en-US"/>
        </a:p>
      </dgm:t>
    </dgm:pt>
    <dgm:pt modelId="{B6CF12AB-5FBD-4084-99CA-76C7FBE0AD9E}">
      <dgm:prSet phldrT="[Text]" custT="1"/>
      <dgm:spPr/>
      <dgm:t>
        <a:bodyPr/>
        <a:lstStyle/>
        <a:p>
          <a:r>
            <a:rPr lang="en-US" sz="2000" dirty="0" smtClean="0"/>
            <a:t>Create a KML file that puts a pin, illustrating some fake information</a:t>
          </a:r>
          <a:endParaRPr lang="en-US" sz="2000" dirty="0"/>
        </a:p>
      </dgm:t>
    </dgm:pt>
    <dgm:pt modelId="{01A7088F-4148-4C3A-A6B3-7DB4B121A7F3}" type="parTrans" cxnId="{C4F5662D-1EFF-4533-9055-39C6F835F46D}">
      <dgm:prSet/>
      <dgm:spPr/>
      <dgm:t>
        <a:bodyPr/>
        <a:lstStyle/>
        <a:p>
          <a:endParaRPr lang="en-US"/>
        </a:p>
      </dgm:t>
    </dgm:pt>
    <dgm:pt modelId="{884D76E6-E32C-4453-BD5B-84C33FD0AA52}" type="sibTrans" cxnId="{C4F5662D-1EFF-4533-9055-39C6F835F46D}">
      <dgm:prSet/>
      <dgm:spPr/>
      <dgm:t>
        <a:bodyPr/>
        <a:lstStyle/>
        <a:p>
          <a:endParaRPr lang="en-US"/>
        </a:p>
      </dgm:t>
    </dgm:pt>
    <dgm:pt modelId="{52777910-2B57-4879-9ACE-CE404D0AB2F8}">
      <dgm:prSet phldrT="[Text]" custT="1"/>
      <dgm:spPr/>
      <dgm:t>
        <a:bodyPr/>
        <a:lstStyle/>
        <a:p>
          <a:r>
            <a:rPr lang="en-US" sz="2000" dirty="0" err="1" smtClean="0"/>
            <a:t>Creat</a:t>
          </a:r>
          <a:r>
            <a:rPr lang="en-US" sz="2000" dirty="0" smtClean="0"/>
            <a:t> a KML file with content copied other sources </a:t>
          </a:r>
          <a:endParaRPr lang="en-US" sz="2000" dirty="0"/>
        </a:p>
      </dgm:t>
    </dgm:pt>
    <dgm:pt modelId="{E2AF97C3-4F38-4477-A465-E622F5DB5BF7}" type="parTrans" cxnId="{150D92C1-B55D-4702-AA25-454D6B094904}">
      <dgm:prSet/>
      <dgm:spPr/>
      <dgm:t>
        <a:bodyPr/>
        <a:lstStyle/>
        <a:p>
          <a:endParaRPr lang="en-US"/>
        </a:p>
      </dgm:t>
    </dgm:pt>
    <dgm:pt modelId="{62EF2424-4F59-4CF5-9A31-6F1369002A41}" type="sibTrans" cxnId="{150D92C1-B55D-4702-AA25-454D6B094904}">
      <dgm:prSet/>
      <dgm:spPr/>
      <dgm:t>
        <a:bodyPr/>
        <a:lstStyle/>
        <a:p>
          <a:endParaRPr lang="en-US"/>
        </a:p>
      </dgm:t>
    </dgm:pt>
    <dgm:pt modelId="{7D320535-BE59-497F-B05A-CC6434D90FDA}" type="pres">
      <dgm:prSet presAssocID="{8330A1F7-2BB9-43CC-8208-03DDA421A37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736BC13-8377-4DD7-9FE7-729BD308CFEC}" type="pres">
      <dgm:prSet presAssocID="{0928DE53-04E8-43A0-A1FF-98AC81ECE52D}" presName="composite" presStyleCnt="0"/>
      <dgm:spPr/>
    </dgm:pt>
    <dgm:pt modelId="{F7795E2B-C54D-4FD0-A001-E21F96F56CBD}" type="pres">
      <dgm:prSet presAssocID="{0928DE53-04E8-43A0-A1FF-98AC81ECE52D}" presName="bentUpArrow1" presStyleLbl="alignImgPlace1" presStyleIdx="0" presStyleCnt="3" custLinFactNeighborX="-50942" custLinFactNeighborY="7775"/>
      <dgm:spPr/>
    </dgm:pt>
    <dgm:pt modelId="{9C009165-87E6-4B83-9480-A1053DD19F8D}" type="pres">
      <dgm:prSet presAssocID="{0928DE53-04E8-43A0-A1FF-98AC81ECE52D}" presName="ParentText" presStyleLbl="node1" presStyleIdx="0" presStyleCnt="4" custScaleX="356286" custScaleY="142208" custLinFactNeighborX="45937" custLinFactNeighborY="-2670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5F9C1-99DF-425B-9CFA-7FAF562B93A5}" type="pres">
      <dgm:prSet presAssocID="{0928DE53-04E8-43A0-A1FF-98AC81ECE52D}" presName="ChildText" presStyleLbl="revTx" presStyleIdx="0" presStyleCnt="3" custLinFactX="138732" custLinFactNeighborX="200000" custLinFactNeighborY="404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42311F-0734-4BC6-B58C-84A322560D22}" type="pres">
      <dgm:prSet presAssocID="{4E49090F-727D-4C68-9188-0809942C04E0}" presName="sibTrans" presStyleCnt="0"/>
      <dgm:spPr/>
    </dgm:pt>
    <dgm:pt modelId="{1C82ACE8-4B8E-477D-9A74-9C08E87D7EF8}" type="pres">
      <dgm:prSet presAssocID="{029ED314-FC68-45FA-AA15-00F38B3BA29D}" presName="composite" presStyleCnt="0"/>
      <dgm:spPr/>
    </dgm:pt>
    <dgm:pt modelId="{AF2F9D63-A9F4-4C90-B6ED-F98C9584BC71}" type="pres">
      <dgm:prSet presAssocID="{029ED314-FC68-45FA-AA15-00F38B3BA29D}" presName="bentUpArrow1" presStyleLbl="alignImgPlace1" presStyleIdx="1" presStyleCnt="3" custLinFactX="-46814" custLinFactNeighborX="-100000" custLinFactNeighborY="24231"/>
      <dgm:spPr/>
    </dgm:pt>
    <dgm:pt modelId="{65416C5B-F71D-43B5-A73A-A36B9C34C45E}" type="pres">
      <dgm:prSet presAssocID="{029ED314-FC68-45FA-AA15-00F38B3BA29D}" presName="ParentText" presStyleLbl="node1" presStyleIdx="1" presStyleCnt="4" custScaleX="424180" custScaleY="139832" custLinFactNeighborX="7923" custLinFactNeighborY="-439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78AAF-7775-4BEB-852F-C264E1D8FFF0}" type="pres">
      <dgm:prSet presAssocID="{029ED314-FC68-45FA-AA15-00F38B3BA29D}" presName="ChildText" presStyleLbl="revTx" presStyleIdx="1" presStyleCnt="3" custLinFactNeighborX="53589" custLinFactNeighborY="522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1057B-A052-41B4-AA7C-58FA8FFD7911}" type="pres">
      <dgm:prSet presAssocID="{70DF528A-D22C-4D35-9F31-DADCE320864C}" presName="sibTrans" presStyleCnt="0"/>
      <dgm:spPr/>
    </dgm:pt>
    <dgm:pt modelId="{4B33F6FF-DF8C-418B-92C7-D985C2449255}" type="pres">
      <dgm:prSet presAssocID="{B6CF12AB-5FBD-4084-99CA-76C7FBE0AD9E}" presName="composite" presStyleCnt="0"/>
      <dgm:spPr/>
    </dgm:pt>
    <dgm:pt modelId="{778C8747-2015-4364-B55A-ADEBC1BD2A57}" type="pres">
      <dgm:prSet presAssocID="{B6CF12AB-5FBD-4084-99CA-76C7FBE0AD9E}" presName="bentUpArrow1" presStyleLbl="alignImgPlace1" presStyleIdx="2" presStyleCnt="3" custLinFactX="-100000" custLinFactNeighborX="-110229" custLinFactNeighborY="28693"/>
      <dgm:spPr/>
    </dgm:pt>
    <dgm:pt modelId="{F69BF080-4E19-4C9E-817B-C54EDD654A50}" type="pres">
      <dgm:prSet presAssocID="{B6CF12AB-5FBD-4084-99CA-76C7FBE0AD9E}" presName="ParentText" presStyleLbl="node1" presStyleIdx="2" presStyleCnt="4" custScaleX="433926" custLinFactNeighborX="-30090" custLinFactNeighborY="1374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06A022-C20D-4115-813A-0B7F5C43FD21}" type="pres">
      <dgm:prSet presAssocID="{B6CF12AB-5FBD-4084-99CA-76C7FBE0AD9E}" presName="ChildText" presStyleLbl="revTx" presStyleIdx="2" presStyleCnt="3" custLinFactNeighborX="53589" custLinFactNeighborY="52243">
        <dgm:presLayoutVars>
          <dgm:chMax val="0"/>
          <dgm:chPref val="0"/>
          <dgm:bulletEnabled val="1"/>
        </dgm:presLayoutVars>
      </dgm:prSet>
      <dgm:spPr/>
    </dgm:pt>
    <dgm:pt modelId="{65C7C321-45AC-4733-A1A8-F7C74B5FE9DF}" type="pres">
      <dgm:prSet presAssocID="{884D76E6-E32C-4453-BD5B-84C33FD0AA52}" presName="sibTrans" presStyleCnt="0"/>
      <dgm:spPr/>
    </dgm:pt>
    <dgm:pt modelId="{8B99FA90-6619-44BE-B810-DC45977896CA}" type="pres">
      <dgm:prSet presAssocID="{52777910-2B57-4879-9ACE-CE404D0AB2F8}" presName="composite" presStyleCnt="0"/>
      <dgm:spPr/>
    </dgm:pt>
    <dgm:pt modelId="{56A46112-6AE7-45FB-91AA-0B33740D1E47}" type="pres">
      <dgm:prSet presAssocID="{52777910-2B57-4879-9ACE-CE404D0AB2F8}" presName="ParentText" presStyleLbl="node1" presStyleIdx="3" presStyleCnt="4" custScaleX="284115" custScaleY="132239" custLinFactNeighborX="-53326" custLinFactNeighborY="119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0D92C1-B55D-4702-AA25-454D6B094904}" srcId="{8330A1F7-2BB9-43CC-8208-03DDA421A37A}" destId="{52777910-2B57-4879-9ACE-CE404D0AB2F8}" srcOrd="3" destOrd="0" parTransId="{E2AF97C3-4F38-4477-A465-E622F5DB5BF7}" sibTransId="{62EF2424-4F59-4CF5-9A31-6F1369002A41}"/>
    <dgm:cxn modelId="{3A66D516-81B1-4E50-BD06-B58F1A58A212}" type="presOf" srcId="{52777910-2B57-4879-9ACE-CE404D0AB2F8}" destId="{56A46112-6AE7-45FB-91AA-0B33740D1E47}" srcOrd="0" destOrd="0" presId="urn:microsoft.com/office/officeart/2005/8/layout/StepDownProcess"/>
    <dgm:cxn modelId="{C4F5662D-1EFF-4533-9055-39C6F835F46D}" srcId="{8330A1F7-2BB9-43CC-8208-03DDA421A37A}" destId="{B6CF12AB-5FBD-4084-99CA-76C7FBE0AD9E}" srcOrd="2" destOrd="0" parTransId="{01A7088F-4148-4C3A-A6B3-7DB4B121A7F3}" sibTransId="{884D76E6-E32C-4453-BD5B-84C33FD0AA52}"/>
    <dgm:cxn modelId="{F342CEE3-386B-4F16-AAE2-7A5A4653F3C4}" type="presOf" srcId="{0928DE53-04E8-43A0-A1FF-98AC81ECE52D}" destId="{9C009165-87E6-4B83-9480-A1053DD19F8D}" srcOrd="0" destOrd="0" presId="urn:microsoft.com/office/officeart/2005/8/layout/StepDownProcess"/>
    <dgm:cxn modelId="{DE6BCD46-1A8A-4C89-A11F-D71B091F3081}" type="presOf" srcId="{029ED314-FC68-45FA-AA15-00F38B3BA29D}" destId="{65416C5B-F71D-43B5-A73A-A36B9C34C45E}" srcOrd="0" destOrd="0" presId="urn:microsoft.com/office/officeart/2005/8/layout/StepDownProcess"/>
    <dgm:cxn modelId="{D4B31544-FB7B-49F5-AC32-9CE612274476}" srcId="{8330A1F7-2BB9-43CC-8208-03DDA421A37A}" destId="{029ED314-FC68-45FA-AA15-00F38B3BA29D}" srcOrd="1" destOrd="0" parTransId="{05AA53B9-01CA-45BF-80C0-6D47ECF57DC6}" sibTransId="{70DF528A-D22C-4D35-9F31-DADCE320864C}"/>
    <dgm:cxn modelId="{8CEA3BD5-FB32-4122-AF4D-82A378033AE4}" type="presOf" srcId="{8330A1F7-2BB9-43CC-8208-03DDA421A37A}" destId="{7D320535-BE59-497F-B05A-CC6434D90FDA}" srcOrd="0" destOrd="0" presId="urn:microsoft.com/office/officeart/2005/8/layout/StepDownProcess"/>
    <dgm:cxn modelId="{125A9376-69C2-4B8F-B03D-272231C9A773}" type="presOf" srcId="{B6CF12AB-5FBD-4084-99CA-76C7FBE0AD9E}" destId="{F69BF080-4E19-4C9E-817B-C54EDD654A50}" srcOrd="0" destOrd="0" presId="urn:microsoft.com/office/officeart/2005/8/layout/StepDownProcess"/>
    <dgm:cxn modelId="{5E41E024-4F69-46BE-B1C9-B1C85D7BCE4C}" srcId="{8330A1F7-2BB9-43CC-8208-03DDA421A37A}" destId="{0928DE53-04E8-43A0-A1FF-98AC81ECE52D}" srcOrd="0" destOrd="0" parTransId="{468DA2CD-9C7D-4A1A-80CC-3AC5FF034466}" sibTransId="{4E49090F-727D-4C68-9188-0809942C04E0}"/>
    <dgm:cxn modelId="{80DB8D52-3FF3-4BBD-B0BB-1B5FE7F0B01E}" type="presParOf" srcId="{7D320535-BE59-497F-B05A-CC6434D90FDA}" destId="{0736BC13-8377-4DD7-9FE7-729BD308CFEC}" srcOrd="0" destOrd="0" presId="urn:microsoft.com/office/officeart/2005/8/layout/StepDownProcess"/>
    <dgm:cxn modelId="{7364B825-1937-4F70-A8FE-40B62F25AB55}" type="presParOf" srcId="{0736BC13-8377-4DD7-9FE7-729BD308CFEC}" destId="{F7795E2B-C54D-4FD0-A001-E21F96F56CBD}" srcOrd="0" destOrd="0" presId="urn:microsoft.com/office/officeart/2005/8/layout/StepDownProcess"/>
    <dgm:cxn modelId="{6704FF90-DBE6-4BD5-81F3-95CA2C3C2BA9}" type="presParOf" srcId="{0736BC13-8377-4DD7-9FE7-729BD308CFEC}" destId="{9C009165-87E6-4B83-9480-A1053DD19F8D}" srcOrd="1" destOrd="0" presId="urn:microsoft.com/office/officeart/2005/8/layout/StepDownProcess"/>
    <dgm:cxn modelId="{0D776517-BC7E-47D8-9323-C493981ADC33}" type="presParOf" srcId="{0736BC13-8377-4DD7-9FE7-729BD308CFEC}" destId="{4C35F9C1-99DF-425B-9CFA-7FAF562B93A5}" srcOrd="2" destOrd="0" presId="urn:microsoft.com/office/officeart/2005/8/layout/StepDownProcess"/>
    <dgm:cxn modelId="{CC5C64E8-DA89-41E2-A557-CDEB00D02D7D}" type="presParOf" srcId="{7D320535-BE59-497F-B05A-CC6434D90FDA}" destId="{2E42311F-0734-4BC6-B58C-84A322560D22}" srcOrd="1" destOrd="0" presId="urn:microsoft.com/office/officeart/2005/8/layout/StepDownProcess"/>
    <dgm:cxn modelId="{22D1D82B-4161-4BC4-A021-02EC6DB59568}" type="presParOf" srcId="{7D320535-BE59-497F-B05A-CC6434D90FDA}" destId="{1C82ACE8-4B8E-477D-9A74-9C08E87D7EF8}" srcOrd="2" destOrd="0" presId="urn:microsoft.com/office/officeart/2005/8/layout/StepDownProcess"/>
    <dgm:cxn modelId="{00070D11-2922-4600-91E5-3A06FBF04CC6}" type="presParOf" srcId="{1C82ACE8-4B8E-477D-9A74-9C08E87D7EF8}" destId="{AF2F9D63-A9F4-4C90-B6ED-F98C9584BC71}" srcOrd="0" destOrd="0" presId="urn:microsoft.com/office/officeart/2005/8/layout/StepDownProcess"/>
    <dgm:cxn modelId="{EFE9F1C1-88B2-4D77-8A59-876B4D08DD11}" type="presParOf" srcId="{1C82ACE8-4B8E-477D-9A74-9C08E87D7EF8}" destId="{65416C5B-F71D-43B5-A73A-A36B9C34C45E}" srcOrd="1" destOrd="0" presId="urn:microsoft.com/office/officeart/2005/8/layout/StepDownProcess"/>
    <dgm:cxn modelId="{2CCF82D8-F0F7-4F0B-8C86-4A58C0FA26CA}" type="presParOf" srcId="{1C82ACE8-4B8E-477D-9A74-9C08E87D7EF8}" destId="{7E478AAF-7775-4BEB-852F-C264E1D8FFF0}" srcOrd="2" destOrd="0" presId="urn:microsoft.com/office/officeart/2005/8/layout/StepDownProcess"/>
    <dgm:cxn modelId="{8516CAE0-B708-43B4-80F5-F3995220DA32}" type="presParOf" srcId="{7D320535-BE59-497F-B05A-CC6434D90FDA}" destId="{B011057B-A052-41B4-AA7C-58FA8FFD7911}" srcOrd="3" destOrd="0" presId="urn:microsoft.com/office/officeart/2005/8/layout/StepDownProcess"/>
    <dgm:cxn modelId="{C22BE6EA-AAD7-4727-843B-DB21EC30BD69}" type="presParOf" srcId="{7D320535-BE59-497F-B05A-CC6434D90FDA}" destId="{4B33F6FF-DF8C-418B-92C7-D985C2449255}" srcOrd="4" destOrd="0" presId="urn:microsoft.com/office/officeart/2005/8/layout/StepDownProcess"/>
    <dgm:cxn modelId="{4DFF9DB7-29BC-4EE5-8857-266542F07324}" type="presParOf" srcId="{4B33F6FF-DF8C-418B-92C7-D985C2449255}" destId="{778C8747-2015-4364-B55A-ADEBC1BD2A57}" srcOrd="0" destOrd="0" presId="urn:microsoft.com/office/officeart/2005/8/layout/StepDownProcess"/>
    <dgm:cxn modelId="{AF60C8F4-6D46-4818-A60F-B6CD97E707D2}" type="presParOf" srcId="{4B33F6FF-DF8C-418B-92C7-D985C2449255}" destId="{F69BF080-4E19-4C9E-817B-C54EDD654A50}" srcOrd="1" destOrd="0" presId="urn:microsoft.com/office/officeart/2005/8/layout/StepDownProcess"/>
    <dgm:cxn modelId="{8FA82391-63C2-424A-A995-840E0E01D335}" type="presParOf" srcId="{4B33F6FF-DF8C-418B-92C7-D985C2449255}" destId="{C706A022-C20D-4115-813A-0B7F5C43FD21}" srcOrd="2" destOrd="0" presId="urn:microsoft.com/office/officeart/2005/8/layout/StepDownProcess"/>
    <dgm:cxn modelId="{911AEC41-7DD8-4727-969A-4CC1FAE2F81A}" type="presParOf" srcId="{7D320535-BE59-497F-B05A-CC6434D90FDA}" destId="{65C7C321-45AC-4733-A1A8-F7C74B5FE9DF}" srcOrd="5" destOrd="0" presId="urn:microsoft.com/office/officeart/2005/8/layout/StepDownProcess"/>
    <dgm:cxn modelId="{0A130294-D1DB-45BD-A076-6EDFFAF0CFC3}" type="presParOf" srcId="{7D320535-BE59-497F-B05A-CC6434D90FDA}" destId="{8B99FA90-6619-44BE-B810-DC45977896CA}" srcOrd="6" destOrd="0" presId="urn:microsoft.com/office/officeart/2005/8/layout/StepDownProcess"/>
    <dgm:cxn modelId="{EFCB835A-4A76-4DD5-9DDA-15B1F5F38997}" type="presParOf" srcId="{8B99FA90-6619-44BE-B810-DC45977896CA}" destId="{56A46112-6AE7-45FB-91AA-0B33740D1E4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E40C2-A070-4A1D-89DA-379F7E8665C7}">
      <dsp:nvSpPr>
        <dsp:cNvPr id="0" name=""/>
        <dsp:cNvSpPr/>
      </dsp:nvSpPr>
      <dsp:spPr>
        <a:xfrm>
          <a:off x="3096458" y="0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Abstract representation</a:t>
          </a:r>
          <a:endParaRPr lang="en-US" sz="1700" kern="1200" dirty="0"/>
        </a:p>
      </dsp:txBody>
      <dsp:txXfrm>
        <a:off x="3129598" y="33140"/>
        <a:ext cx="1970403" cy="1065210"/>
      </dsp:txXfrm>
    </dsp:sp>
    <dsp:sp modelId="{EB7A6FD1-B069-4C6D-B615-7AD6D186078A}">
      <dsp:nvSpPr>
        <dsp:cNvPr id="0" name=""/>
        <dsp:cNvSpPr/>
      </dsp:nvSpPr>
      <dsp:spPr>
        <a:xfrm rot="5400000">
          <a:off x="3902645" y="1159778"/>
          <a:ext cx="424309" cy="5091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3962049" y="1202209"/>
        <a:ext cx="305502" cy="297016"/>
      </dsp:txXfrm>
    </dsp:sp>
    <dsp:sp modelId="{356427A3-3F83-4B44-A74E-F493CFDB032A}">
      <dsp:nvSpPr>
        <dsp:cNvPr id="0" name=""/>
        <dsp:cNvSpPr/>
      </dsp:nvSpPr>
      <dsp:spPr>
        <a:xfrm>
          <a:off x="3096458" y="1697236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String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</a:t>
          </a:r>
          <a:r>
            <a:rPr lang="en-US" sz="1700" kern="1200" dirty="0" err="1" smtClean="0"/>
            <a:t>json</a:t>
          </a:r>
          <a:r>
            <a:rPr lang="en-US" sz="1700" kern="1200" dirty="0" smtClean="0"/>
            <a:t> format)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(CSV format)</a:t>
          </a:r>
          <a:endParaRPr lang="en-US" sz="1700" kern="1200" dirty="0"/>
        </a:p>
      </dsp:txBody>
      <dsp:txXfrm>
        <a:off x="3129598" y="1730376"/>
        <a:ext cx="1970403" cy="1065210"/>
      </dsp:txXfrm>
    </dsp:sp>
    <dsp:sp modelId="{8F344647-5B8E-4765-9F98-6965DAF988B1}">
      <dsp:nvSpPr>
        <dsp:cNvPr id="0" name=""/>
        <dsp:cNvSpPr/>
      </dsp:nvSpPr>
      <dsp:spPr>
        <a:xfrm rot="5400000">
          <a:off x="3902645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3962049" y="2899445"/>
        <a:ext cx="305502" cy="297016"/>
      </dsp:txXfrm>
    </dsp:sp>
    <dsp:sp modelId="{756C59EA-241E-42ED-AEE7-C0EFE0116D75}">
      <dsp:nvSpPr>
        <dsp:cNvPr id="0" name=""/>
        <dsp:cNvSpPr/>
      </dsp:nvSpPr>
      <dsp:spPr>
        <a:xfrm>
          <a:off x="3096458" y="3394472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Abstract representation</a:t>
          </a:r>
          <a:endParaRPr lang="en-US" sz="1700" kern="1200" dirty="0"/>
        </a:p>
      </dsp:txBody>
      <dsp:txXfrm>
        <a:off x="3129598" y="3427612"/>
        <a:ext cx="1970403" cy="10652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390CB-CA97-481E-A16F-45F54A7BFD9A}">
      <dsp:nvSpPr>
        <dsp:cNvPr id="0" name=""/>
        <dsp:cNvSpPr/>
      </dsp:nvSpPr>
      <dsp:spPr>
        <a:xfrm>
          <a:off x="3616" y="1788614"/>
          <a:ext cx="1581224" cy="948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Data</a:t>
          </a:r>
          <a:endParaRPr lang="en-US" sz="2100" kern="1200" dirty="0"/>
        </a:p>
      </dsp:txBody>
      <dsp:txXfrm>
        <a:off x="31403" y="1816401"/>
        <a:ext cx="1525650" cy="893160"/>
      </dsp:txXfrm>
    </dsp:sp>
    <dsp:sp modelId="{EE6312E0-7815-48A3-9A7A-437B769F7B26}">
      <dsp:nvSpPr>
        <dsp:cNvPr id="0" name=""/>
        <dsp:cNvSpPr/>
      </dsp:nvSpPr>
      <dsp:spPr>
        <a:xfrm>
          <a:off x="1742963" y="2066909"/>
          <a:ext cx="335219" cy="3921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1742963" y="2145338"/>
        <a:ext cx="234653" cy="235285"/>
      </dsp:txXfrm>
    </dsp:sp>
    <dsp:sp modelId="{932AF06D-EFC1-4A7F-AEEB-7512610811AF}">
      <dsp:nvSpPr>
        <dsp:cNvPr id="0" name=""/>
        <dsp:cNvSpPr/>
      </dsp:nvSpPr>
      <dsp:spPr>
        <a:xfrm>
          <a:off x="2217330" y="1788614"/>
          <a:ext cx="1581224" cy="948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Python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Program</a:t>
          </a:r>
          <a:endParaRPr lang="en-US" sz="2100" kern="1200" dirty="0" smtClean="0"/>
        </a:p>
      </dsp:txBody>
      <dsp:txXfrm>
        <a:off x="2245117" y="1816401"/>
        <a:ext cx="1525650" cy="893160"/>
      </dsp:txXfrm>
    </dsp:sp>
    <dsp:sp modelId="{D5DD953D-4F82-4946-BEDE-5BEAC3672937}">
      <dsp:nvSpPr>
        <dsp:cNvPr id="0" name=""/>
        <dsp:cNvSpPr/>
      </dsp:nvSpPr>
      <dsp:spPr>
        <a:xfrm>
          <a:off x="3956677" y="2066909"/>
          <a:ext cx="335219" cy="3921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3956677" y="2145338"/>
        <a:ext cx="234653" cy="235285"/>
      </dsp:txXfrm>
    </dsp:sp>
    <dsp:sp modelId="{95B57A3B-435B-4282-9EE7-058CAA1D58EF}">
      <dsp:nvSpPr>
        <dsp:cNvPr id="0" name=""/>
        <dsp:cNvSpPr/>
      </dsp:nvSpPr>
      <dsp:spPr>
        <a:xfrm>
          <a:off x="4431044" y="1788614"/>
          <a:ext cx="1581224" cy="948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KML file</a:t>
          </a:r>
        </a:p>
      </dsp:txBody>
      <dsp:txXfrm>
        <a:off x="4458831" y="1816401"/>
        <a:ext cx="1525650" cy="893160"/>
      </dsp:txXfrm>
    </dsp:sp>
    <dsp:sp modelId="{D9D10CE0-DB5A-4871-9F4A-4B0A5097838C}">
      <dsp:nvSpPr>
        <dsp:cNvPr id="0" name=""/>
        <dsp:cNvSpPr/>
      </dsp:nvSpPr>
      <dsp:spPr>
        <a:xfrm>
          <a:off x="6170391" y="2066909"/>
          <a:ext cx="335219" cy="3921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6170391" y="2145338"/>
        <a:ext cx="234653" cy="235285"/>
      </dsp:txXfrm>
    </dsp:sp>
    <dsp:sp modelId="{19885F94-1C7B-4D6F-8224-9EE2F3567831}">
      <dsp:nvSpPr>
        <dsp:cNvPr id="0" name=""/>
        <dsp:cNvSpPr/>
      </dsp:nvSpPr>
      <dsp:spPr>
        <a:xfrm>
          <a:off x="6644759" y="1788614"/>
          <a:ext cx="1581224" cy="948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Google Earth</a:t>
          </a:r>
        </a:p>
      </dsp:txBody>
      <dsp:txXfrm>
        <a:off x="6672546" y="1816401"/>
        <a:ext cx="1525650" cy="893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95E2B-C54D-4FD0-A001-E21F96F56CBD}">
      <dsp:nvSpPr>
        <dsp:cNvPr id="0" name=""/>
        <dsp:cNvSpPr/>
      </dsp:nvSpPr>
      <dsp:spPr>
        <a:xfrm rot="5400000">
          <a:off x="1132901" y="1300394"/>
          <a:ext cx="612596" cy="6974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09165-87E6-4B83-9480-A1053DD19F8D}">
      <dsp:nvSpPr>
        <dsp:cNvPr id="0" name=""/>
        <dsp:cNvSpPr/>
      </dsp:nvSpPr>
      <dsp:spPr>
        <a:xfrm>
          <a:off x="478129" y="228598"/>
          <a:ext cx="3674204" cy="102651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Create a KML file that puts a pin for each tweets, illustrating relevant information</a:t>
          </a:r>
          <a:endParaRPr lang="en-US" sz="2000" kern="1200" dirty="0"/>
        </a:p>
      </dsp:txBody>
      <dsp:txXfrm>
        <a:off x="528248" y="278717"/>
        <a:ext cx="3573966" cy="926279"/>
      </dsp:txXfrm>
    </dsp:sp>
    <dsp:sp modelId="{4C35F9C1-99DF-425B-9CFA-7FAF562B93A5}">
      <dsp:nvSpPr>
        <dsp:cNvPr id="0" name=""/>
        <dsp:cNvSpPr/>
      </dsp:nvSpPr>
      <dsp:spPr>
        <a:xfrm>
          <a:off x="4897735" y="878558"/>
          <a:ext cx="750033" cy="583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F9D63-A9F4-4C90-B6ED-F98C9584BC71}">
      <dsp:nvSpPr>
        <dsp:cNvPr id="0" name=""/>
        <dsp:cNvSpPr/>
      </dsp:nvSpPr>
      <dsp:spPr>
        <a:xfrm rot="5400000">
          <a:off x="2577968" y="2355832"/>
          <a:ext cx="612596" cy="6974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16C5B-F71D-43B5-A73A-A36B9C34C45E}">
      <dsp:nvSpPr>
        <dsp:cNvPr id="0" name=""/>
        <dsp:cNvSpPr/>
      </dsp:nvSpPr>
      <dsp:spPr>
        <a:xfrm>
          <a:off x="1849727" y="1352824"/>
          <a:ext cx="4374361" cy="100936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Create a KML file that puts a pin for a single tweet, illustrating relevant information</a:t>
          </a:r>
          <a:endParaRPr lang="en-US" sz="2000" kern="1200" dirty="0"/>
        </a:p>
      </dsp:txBody>
      <dsp:txXfrm>
        <a:off x="1899009" y="1402106"/>
        <a:ext cx="4275797" cy="910802"/>
      </dsp:txXfrm>
    </dsp:sp>
    <dsp:sp modelId="{7E478AAF-7775-4BEB-852F-C264E1D8FFF0}">
      <dsp:nvSpPr>
        <dsp:cNvPr id="0" name=""/>
        <dsp:cNvSpPr/>
      </dsp:nvSpPr>
      <dsp:spPr>
        <a:xfrm>
          <a:off x="4872763" y="1901961"/>
          <a:ext cx="750033" cy="583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C8747-2015-4364-B55A-ADEBC1BD2A57}">
      <dsp:nvSpPr>
        <dsp:cNvPr id="0" name=""/>
        <dsp:cNvSpPr/>
      </dsp:nvSpPr>
      <dsp:spPr>
        <a:xfrm rot="5400000">
          <a:off x="3949570" y="3194033"/>
          <a:ext cx="612596" cy="6974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BF080-4E19-4C9E-817B-C54EDD654A50}">
      <dsp:nvSpPr>
        <dsp:cNvPr id="0" name=""/>
        <dsp:cNvSpPr/>
      </dsp:nvSpPr>
      <dsp:spPr>
        <a:xfrm>
          <a:off x="3221335" y="2438389"/>
          <a:ext cx="4474867" cy="72184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Create a KML file that puts a pin, illustrating some fake information</a:t>
          </a:r>
          <a:endParaRPr lang="en-US" sz="2000" kern="1200" dirty="0"/>
        </a:p>
      </dsp:txBody>
      <dsp:txXfrm>
        <a:off x="3256579" y="2473633"/>
        <a:ext cx="4404379" cy="651354"/>
      </dsp:txXfrm>
    </dsp:sp>
    <dsp:sp modelId="{C706A022-C20D-4115-813A-0B7F5C43FD21}">
      <dsp:nvSpPr>
        <dsp:cNvPr id="0" name=""/>
        <dsp:cNvSpPr/>
      </dsp:nvSpPr>
      <dsp:spPr>
        <a:xfrm>
          <a:off x="6686634" y="2712829"/>
          <a:ext cx="750033" cy="583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A46112-6AE7-45FB-91AA-0B33740D1E47}">
      <dsp:nvSpPr>
        <dsp:cNvPr id="0" name=""/>
        <dsp:cNvSpPr/>
      </dsp:nvSpPr>
      <dsp:spPr>
        <a:xfrm>
          <a:off x="4745332" y="3236436"/>
          <a:ext cx="2929939" cy="95455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Creat</a:t>
          </a:r>
          <a:r>
            <a:rPr lang="en-US" sz="2000" kern="1200" dirty="0" smtClean="0"/>
            <a:t> a KML file with content copied other sources </a:t>
          </a:r>
          <a:endParaRPr lang="en-US" sz="2000" kern="1200" dirty="0"/>
        </a:p>
      </dsp:txBody>
      <dsp:txXfrm>
        <a:off x="4791938" y="3283042"/>
        <a:ext cx="2836727" cy="861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 With Google Earth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IDLE output (print)</a:t>
            </a:r>
          </a:p>
          <a:p>
            <a:r>
              <a:rPr lang="en-US" dirty="0" smtClean="0"/>
              <a:t>Excel (plots, charts)</a:t>
            </a:r>
          </a:p>
          <a:p>
            <a:r>
              <a:rPr lang="en-US" dirty="0" smtClean="0"/>
              <a:t>Google Earth (maps and marks)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between programs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803274"/>
              </p:ext>
            </p:extLst>
          </p:nvPr>
        </p:nvGraphicFramePr>
        <p:xfrm>
          <a:off x="-6096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76800" y="2057400"/>
            <a:ext cx="411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Twitter Server	your python program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Over the internet	local disk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Your computer	Excel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597497"/>
            <a:ext cx="167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serializing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marshalling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deserializing</a:t>
            </a:r>
            <a:endParaRPr lang="en-US" dirty="0" smtClean="0"/>
          </a:p>
          <a:p>
            <a:r>
              <a:rPr lang="en-US" dirty="0" smtClean="0"/>
              <a:t>/</a:t>
            </a:r>
            <a:r>
              <a:rPr lang="en-US" dirty="0" err="1" smtClean="0"/>
              <a:t>unmarshalling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2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Launch Google Earth</a:t>
            </a:r>
          </a:p>
          <a:p>
            <a:r>
              <a:rPr lang="en-US" dirty="0" smtClean="0"/>
              <a:t>Wander around a bit, get familiar with the navigation (maybe take the built-in site-seeing tour)</a:t>
            </a:r>
          </a:p>
          <a:p>
            <a:r>
              <a:rPr lang="en-US" dirty="0" smtClean="0"/>
              <a:t>Find CIT</a:t>
            </a:r>
          </a:p>
          <a:p>
            <a:r>
              <a:rPr lang="en-US" dirty="0" smtClean="0"/>
              <a:t>Place a push pin</a:t>
            </a:r>
          </a:p>
          <a:p>
            <a:pPr lvl="1"/>
            <a:r>
              <a:rPr lang="en-US" dirty="0" smtClean="0"/>
              <a:t>What attribute can you select for it?</a:t>
            </a:r>
          </a:p>
          <a:p>
            <a:pPr lvl="1"/>
            <a:r>
              <a:rPr lang="en-US" dirty="0" smtClean="0"/>
              <a:t>Choose a proper name and description, maybe also a color</a:t>
            </a:r>
          </a:p>
          <a:p>
            <a:r>
              <a:rPr lang="en-US" dirty="0" smtClean="0"/>
              <a:t>Right click on your place and save it as </a:t>
            </a:r>
            <a:r>
              <a:rPr lang="en-US" dirty="0" err="1" smtClean="0"/>
              <a:t>kml</a:t>
            </a:r>
            <a:r>
              <a:rPr lang="en-US" dirty="0" smtClean="0"/>
              <a:t> 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2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your saved file using WordPad</a:t>
            </a:r>
          </a:p>
          <a:p>
            <a:r>
              <a:rPr lang="en-US" dirty="0" smtClean="0"/>
              <a:t>Does it look familiar?</a:t>
            </a:r>
          </a:p>
          <a:p>
            <a:r>
              <a:rPr lang="en-US" dirty="0" smtClean="0"/>
              <a:t>Can you find the information you entered? i.e., where is the name, description, coordinates, etc. stored?</a:t>
            </a:r>
          </a:p>
        </p:txBody>
      </p:sp>
    </p:spTree>
    <p:extLst>
      <p:ext uri="{BB962C8B-B14F-4D97-AF65-F5344CB8AC3E}">
        <p14:creationId xmlns:p14="http://schemas.microsoft.com/office/powerpoint/2010/main" val="384551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This is a rather completed structure. I've made a cleaned-up version, </a:t>
            </a:r>
            <a:r>
              <a:rPr lang="en-US" dirty="0" err="1"/>
              <a:t>start.kml</a:t>
            </a:r>
            <a:r>
              <a:rPr lang="en-US" dirty="0"/>
              <a:t>, that keeps </a:t>
            </a:r>
            <a:r>
              <a:rPr lang="en-US" dirty="0" smtClean="0"/>
              <a:t>only </a:t>
            </a:r>
            <a:r>
              <a:rPr lang="en-US" dirty="0"/>
              <a:t>the essential </a:t>
            </a:r>
            <a:r>
              <a:rPr lang="en-US" dirty="0" smtClean="0"/>
              <a:t>parts. Download it and take a look using WordPad.</a:t>
            </a:r>
          </a:p>
          <a:p>
            <a:r>
              <a:rPr lang="en-US" dirty="0" smtClean="0"/>
              <a:t>In Google Earth, go File-&gt;Open, and open </a:t>
            </a:r>
            <a:r>
              <a:rPr lang="en-US" dirty="0" err="1" smtClean="0"/>
              <a:t>start.kml</a:t>
            </a:r>
            <a:endParaRPr lang="en-US" dirty="0" smtClean="0"/>
          </a:p>
          <a:p>
            <a:r>
              <a:rPr lang="en-US" dirty="0" smtClean="0"/>
              <a:t>You should see two pins.</a:t>
            </a:r>
          </a:p>
          <a:p>
            <a:r>
              <a:rPr lang="en-US" dirty="0" smtClean="0"/>
              <a:t>Go back to </a:t>
            </a:r>
            <a:r>
              <a:rPr lang="en-US" dirty="0" err="1" smtClean="0"/>
              <a:t>start.kml</a:t>
            </a:r>
            <a:r>
              <a:rPr lang="en-US" dirty="0" smtClean="0"/>
              <a:t> in WordPad. Again, make sense of what information is stored.</a:t>
            </a:r>
          </a:p>
          <a:p>
            <a:r>
              <a:rPr lang="en-US" dirty="0" smtClean="0"/>
              <a:t>Can you move the first pin to another place by editing the </a:t>
            </a:r>
            <a:r>
              <a:rPr lang="en-US" dirty="0" err="1" smtClean="0"/>
              <a:t>start.kml</a:t>
            </a:r>
            <a:r>
              <a:rPr lang="en-US" dirty="0" smtClean="0"/>
              <a:t> in WordPad?</a:t>
            </a:r>
          </a:p>
          <a:p>
            <a:pPr lvl="1"/>
            <a:r>
              <a:rPr lang="en-US" dirty="0" smtClean="0"/>
              <a:t>After you've made some modification In Google Earth, open </a:t>
            </a:r>
            <a:r>
              <a:rPr lang="en-US" dirty="0" err="1" smtClean="0"/>
              <a:t>start.kml</a:t>
            </a:r>
            <a:r>
              <a:rPr lang="en-US" dirty="0" smtClean="0"/>
              <a:t> again and choose 'yes' when asked whether you want  to reload the file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1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modify </a:t>
            </a:r>
            <a:r>
              <a:rPr lang="en-US" dirty="0" smtClean="0">
                <a:sym typeface="Wingdings" pitchFamily="2" charset="2"/>
              </a:rPr>
              <a:t> reload paradigm, discover how much control you have over the displayed pins by modifying the content of the </a:t>
            </a:r>
            <a:r>
              <a:rPr lang="en-US" dirty="0" err="1" smtClean="0">
                <a:sym typeface="Wingdings" pitchFamily="2" charset="2"/>
              </a:rPr>
              <a:t>kml</a:t>
            </a:r>
            <a:r>
              <a:rPr lang="en-US" dirty="0" smtClean="0">
                <a:sym typeface="Wingdings" pitchFamily="2" charset="2"/>
              </a:rPr>
              <a:t> file</a:t>
            </a:r>
          </a:p>
        </p:txBody>
      </p:sp>
    </p:spTree>
    <p:extLst>
      <p:ext uri="{BB962C8B-B14F-4D97-AF65-F5344CB8AC3E}">
        <p14:creationId xmlns:p14="http://schemas.microsoft.com/office/powerpoint/2010/main" val="381159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\\cifs.cs.brown.edu\dfs\home\kefei\WinData\Desktop\rgb-circles[1]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4" y="1871662"/>
            <a:ext cx="3919537" cy="39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8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two, Base 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All of us can count… in base ten</a:t>
            </a:r>
          </a:p>
          <a:p>
            <a:r>
              <a:rPr lang="en-US" dirty="0" smtClean="0"/>
              <a:t>Base ten means that you have ten names for a single digit (i.e., 0,1,2,3,4,5,6,7,8,9), after 9, you run out of symbols, so you carry a 1 to a higher position, getting 10 (</a:t>
            </a:r>
            <a:r>
              <a:rPr lang="en-US" dirty="0" smtClean="0">
                <a:sym typeface="Wingdings" pitchFamily="2" charset="2"/>
              </a:rPr>
              <a:t> no extra symbol needed)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How do you count in base nine?</a:t>
            </a:r>
          </a:p>
          <a:p>
            <a:r>
              <a:rPr lang="en-US" dirty="0" smtClean="0"/>
              <a:t>Why base ten?</a:t>
            </a:r>
          </a:p>
          <a:p>
            <a:r>
              <a:rPr lang="en-US" dirty="0" smtClean="0"/>
              <a:t>Computers use base two (binary), or base sixteen (hexadecimal)</a:t>
            </a:r>
          </a:p>
          <a:p>
            <a:r>
              <a:rPr lang="en-US" dirty="0" smtClean="0"/>
              <a:t>Need to invent symbols for base sixteen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4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\\cifs.cs.brown.edu\dfs\home\kefei\WinData\Desktop\base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33400"/>
            <a:ext cx="6567544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66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071334"/>
              </p:ext>
            </p:extLst>
          </p:nvPr>
        </p:nvGraphicFramePr>
        <p:xfrm>
          <a:off x="457200" y="9906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81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Reduce the problem to simpler ones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154649"/>
              </p:ext>
            </p:extLst>
          </p:nvPr>
        </p:nvGraphicFramePr>
        <p:xfrm>
          <a:off x="381000" y="13716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28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437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Fun With Google Earth</vt:lpstr>
      <vt:lpstr>Visualization Tools</vt:lpstr>
      <vt:lpstr>Communication between programs</vt:lpstr>
      <vt:lpstr>Activity 1</vt:lpstr>
      <vt:lpstr>Activity 2</vt:lpstr>
      <vt:lpstr>Activity 3</vt:lpstr>
      <vt:lpstr>Activity 4</vt:lpstr>
      <vt:lpstr>Colors</vt:lpstr>
      <vt:lpstr>Base two, Base ten</vt:lpstr>
      <vt:lpstr>PowerPoint Presentation</vt:lpstr>
      <vt:lpstr>PowerPoint Presentation</vt:lpstr>
      <vt:lpstr>Reduce the problem to simpler ones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 With Google Earth</dc:title>
  <dc:creator>Kefei Lei</dc:creator>
  <cp:lastModifiedBy>kefei lei</cp:lastModifiedBy>
  <cp:revision>12</cp:revision>
  <dcterms:created xsi:type="dcterms:W3CDTF">2006-08-16T00:00:00Z</dcterms:created>
  <dcterms:modified xsi:type="dcterms:W3CDTF">2011-11-17T19:20:31Z</dcterms:modified>
</cp:coreProperties>
</file>