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Comparing Brand Rivalries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Download from </a:t>
            </a:r>
            <a:r>
              <a:rPr lang="en-US" smtClean="0"/>
              <a:t>course website:</a:t>
            </a:r>
            <a:endParaRPr lang="en-US" dirty="0" smtClean="0"/>
          </a:p>
          <a:p>
            <a:r>
              <a:rPr lang="en-US" dirty="0" smtClean="0"/>
              <a:t>data (then extract it)</a:t>
            </a:r>
          </a:p>
          <a:p>
            <a:r>
              <a:rPr lang="en-US" dirty="0" smtClean="0"/>
              <a:t>3-4Starter.py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47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cifs.cs.brown.edu\dfs\home\kefei\WinData\Desktop\original_7LPV_1f3e00003aea12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088" y="611493"/>
            <a:ext cx="2840362" cy="42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cifs.cs.brown.edu\dfs\home\kefei\WinData\Desktop\coke_vs_pepsi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6256"/>
            <a:ext cx="2971800" cy="202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cifs.cs.brown.edu\dfs\home\kefei\WinData\Desktop\Coke-vs-Pepsi-coke-vs-pepsi-4891213-450-338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44510"/>
            <a:ext cx="2971800" cy="223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cifs.cs.brown.edu\dfs\home\kefei\WinData\Desktop\mac-vs-pc-packing-heat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4" y="616256"/>
            <a:ext cx="2991314" cy="42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431" y="5410200"/>
            <a:ext cx="8382000" cy="563562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one of them is the most heated competition?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214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tweets that talk about them</a:t>
            </a:r>
          </a:p>
          <a:p>
            <a:r>
              <a:rPr lang="en-US" dirty="0" smtClean="0"/>
              <a:t>See which pair is mentioned together most frequently</a:t>
            </a:r>
          </a:p>
          <a:p>
            <a:r>
              <a:rPr lang="en-US" dirty="0" smtClean="0"/>
              <a:t>Belligerence score = # of times mentioned together / # of times either is mentioned</a:t>
            </a:r>
          </a:p>
          <a:p>
            <a:r>
              <a:rPr lang="en-US" dirty="0" smtClean="0"/>
              <a:t>Attention score = # of times mentioned together / # of hours during which they are mentioned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7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3-4Starter.py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 (using comments) places where you do not understand / haven't seen before</a:t>
            </a:r>
          </a:p>
          <a:p>
            <a:r>
              <a:rPr lang="en-US" dirty="0" smtClean="0"/>
              <a:t>We'll discuss them in a minute</a:t>
            </a:r>
          </a:p>
        </p:txBody>
      </p:sp>
    </p:spTree>
    <p:extLst>
      <p:ext uri="{BB962C8B-B14F-4D97-AF65-F5344CB8AC3E}">
        <p14:creationId xmlns:p14="http://schemas.microsoft.com/office/powerpoint/2010/main" val="109110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We've seen for-loop</a:t>
            </a:r>
          </a:p>
          <a:p>
            <a:r>
              <a:rPr lang="en-US" dirty="0" smtClean="0"/>
              <a:t>Here's another way of looping:</a:t>
            </a:r>
          </a:p>
          <a:p>
            <a:pPr marL="457200" lvl="1" indent="0">
              <a:buNone/>
            </a:pPr>
            <a:r>
              <a:rPr lang="en-US" dirty="0" smtClean="0"/>
              <a:t>while (some condition that evaluates to Boolean) :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do something</a:t>
            </a:r>
          </a:p>
          <a:p>
            <a:pPr marL="514350" indent="-457200"/>
            <a:r>
              <a:rPr lang="en-US" dirty="0" smtClean="0"/>
              <a:t>The 'do something' part will be executed again and again until the condition becomes false.</a:t>
            </a:r>
          </a:p>
        </p:txBody>
      </p:sp>
    </p:spTree>
    <p:extLst>
      <p:ext uri="{BB962C8B-B14F-4D97-AF65-F5344CB8AC3E}">
        <p14:creationId xmlns:p14="http://schemas.microsoft.com/office/powerpoint/2010/main" val="165114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while-loop to iterate structured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myList</a:t>
            </a:r>
            <a:r>
              <a:rPr lang="en-US" dirty="0" smtClean="0"/>
              <a:t> = [1,4,6,3,8,4,0]</a:t>
            </a:r>
          </a:p>
          <a:p>
            <a:pPr marL="0" indent="0">
              <a:buNone/>
            </a:pPr>
            <a:r>
              <a:rPr lang="en-US" dirty="0" smtClean="0"/>
              <a:t>index = 0</a:t>
            </a:r>
          </a:p>
          <a:p>
            <a:pPr marL="0" indent="0">
              <a:buNone/>
            </a:pPr>
            <a:r>
              <a:rPr lang="en-US" dirty="0" smtClean="0"/>
              <a:t>while (index != </a:t>
            </a:r>
            <a:r>
              <a:rPr lang="en-US" dirty="0" err="1" smtClean="0"/>
              <a:t>len</a:t>
            </a:r>
            <a:r>
              <a:rPr lang="en-US" dirty="0" smtClean="0"/>
              <a:t>(</a:t>
            </a:r>
            <a:r>
              <a:rPr lang="en-US" dirty="0" err="1" smtClean="0"/>
              <a:t>myList</a:t>
            </a:r>
            <a:r>
              <a:rPr lang="en-US" dirty="0" smtClean="0"/>
              <a:t>)):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print(</a:t>
            </a:r>
            <a:r>
              <a:rPr lang="en-US" dirty="0" err="1" smtClean="0"/>
              <a:t>myList</a:t>
            </a:r>
            <a:r>
              <a:rPr lang="en-US" dirty="0" smtClean="0"/>
              <a:t>[index])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index += 1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How do you rewrite it using a for-loop? (two ways)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3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you have a way of breaking your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import random</a:t>
            </a:r>
          </a:p>
          <a:p>
            <a:pPr marL="0" indent="0">
              <a:buNone/>
            </a:pPr>
            <a:r>
              <a:rPr lang="en-US" dirty="0" err="1" smtClean="0"/>
              <a:t>myList</a:t>
            </a:r>
            <a:r>
              <a:rPr lang="en-US" dirty="0" smtClean="0"/>
              <a:t> = []</a:t>
            </a:r>
          </a:p>
          <a:p>
            <a:pPr marL="0" indent="0">
              <a:buNone/>
            </a:pPr>
            <a:r>
              <a:rPr lang="en-US" dirty="0" smtClean="0"/>
              <a:t>while True: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myList</a:t>
            </a:r>
            <a:r>
              <a:rPr lang="en-US" dirty="0" smtClean="0"/>
              <a:t> += [</a:t>
            </a:r>
            <a:r>
              <a:rPr lang="en-US" dirty="0" err="1" smtClean="0"/>
              <a:t>random.random</a:t>
            </a:r>
            <a:r>
              <a:rPr lang="en-US" dirty="0" smtClean="0"/>
              <a:t>()]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What does it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33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Print meaningful things in your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Helps debugging</a:t>
            </a:r>
          </a:p>
          <a:p>
            <a:r>
              <a:rPr lang="en-US" dirty="0" smtClean="0"/>
              <a:t>Helps showing progress</a:t>
            </a:r>
          </a:p>
          <a:p>
            <a:r>
              <a:rPr lang="en-US" dirty="0" smtClean="0"/>
              <a:t>Print indicating texts along with values you are interested 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out Belligerence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Belligerence score = # of times mentioned </a:t>
            </a:r>
            <a:r>
              <a:rPr lang="en-US" dirty="0" smtClean="0"/>
              <a:t>together </a:t>
            </a:r>
            <a:r>
              <a:rPr lang="en-US" dirty="0"/>
              <a:t>/ # of times either is </a:t>
            </a:r>
            <a:r>
              <a:rPr lang="en-US" dirty="0" smtClean="0"/>
              <a:t>mentioned</a:t>
            </a:r>
          </a:p>
          <a:p>
            <a:r>
              <a:rPr lang="en-US" dirty="0" smtClean="0"/>
              <a:t>Algorithm</a:t>
            </a:r>
          </a:p>
          <a:p>
            <a:r>
              <a:rPr lang="en-US" dirty="0" smtClean="0"/>
              <a:t>Set a count (# of times mentioned together), 0 </a:t>
            </a:r>
            <a:r>
              <a:rPr lang="en-US" dirty="0" err="1" smtClean="0"/>
              <a:t>intially</a:t>
            </a:r>
            <a:endParaRPr lang="en-US" dirty="0" smtClean="0"/>
          </a:p>
          <a:p>
            <a:r>
              <a:rPr lang="en-US" dirty="0" smtClean="0"/>
              <a:t>For each tweet:</a:t>
            </a:r>
          </a:p>
          <a:p>
            <a:pPr lvl="1"/>
            <a:r>
              <a:rPr lang="en-US" dirty="0" smtClean="0"/>
              <a:t>text </a:t>
            </a:r>
            <a:r>
              <a:rPr lang="en-US" dirty="0" smtClean="0">
                <a:sym typeface="Wingdings" pitchFamily="2" charset="2"/>
              </a:rPr>
              <a:t> look up its text</a:t>
            </a:r>
          </a:p>
          <a:p>
            <a:pPr lvl="1"/>
            <a:r>
              <a:rPr lang="en-US" dirty="0" err="1" smtClean="0">
                <a:sym typeface="Wingdings" pitchFamily="2" charset="2"/>
              </a:rPr>
              <a:t>cokeMentioned</a:t>
            </a:r>
            <a:r>
              <a:rPr lang="en-US" dirty="0" smtClean="0">
                <a:sym typeface="Wingdings" pitchFamily="2" charset="2"/>
              </a:rPr>
              <a:t>  True if 'coke' is in text, False otherwise</a:t>
            </a:r>
          </a:p>
          <a:p>
            <a:pPr lvl="1"/>
            <a:r>
              <a:rPr lang="en-US" dirty="0" err="1" smtClean="0">
                <a:sym typeface="Wingdings" pitchFamily="2" charset="2"/>
              </a:rPr>
              <a:t>pepsiMentioned</a:t>
            </a:r>
            <a:r>
              <a:rPr lang="en-US" dirty="0" smtClean="0">
                <a:sym typeface="Wingdings" pitchFamily="2" charset="2"/>
              </a:rPr>
              <a:t>  True if '</a:t>
            </a:r>
            <a:r>
              <a:rPr lang="en-US" dirty="0" err="1" smtClean="0">
                <a:sym typeface="Wingdings" pitchFamily="2" charset="2"/>
              </a:rPr>
              <a:t>pepsi</a:t>
            </a:r>
            <a:r>
              <a:rPr lang="en-US" dirty="0" smtClean="0">
                <a:sym typeface="Wingdings" pitchFamily="2" charset="2"/>
              </a:rPr>
              <a:t>' is in text, False otherwise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if both </a:t>
            </a:r>
            <a:r>
              <a:rPr lang="en-US" dirty="0" err="1" smtClean="0">
                <a:sym typeface="Wingdings" pitchFamily="2" charset="2"/>
              </a:rPr>
              <a:t>cokeMentioned</a:t>
            </a:r>
            <a:r>
              <a:rPr lang="en-US" dirty="0" smtClean="0">
                <a:sym typeface="Wingdings" pitchFamily="2" charset="2"/>
              </a:rPr>
              <a:t> and </a:t>
            </a:r>
            <a:r>
              <a:rPr lang="en-US" dirty="0" err="1" smtClean="0">
                <a:sym typeface="Wingdings" pitchFamily="2" charset="2"/>
              </a:rPr>
              <a:t>pepsiMentioned</a:t>
            </a:r>
            <a:r>
              <a:rPr lang="en-US" dirty="0" smtClean="0">
                <a:sym typeface="Wingdings" pitchFamily="2" charset="2"/>
              </a:rPr>
              <a:t> are True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increase count by 1</a:t>
            </a:r>
          </a:p>
          <a:p>
            <a:r>
              <a:rPr lang="en-US" dirty="0" smtClean="0">
                <a:sym typeface="Wingdings" pitchFamily="2" charset="2"/>
              </a:rPr>
              <a:t>Divide count by total number of tweets, print answer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372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'coke' appears in some text?</a:t>
            </a:r>
          </a:p>
          <a:p>
            <a:r>
              <a:rPr lang="en-US" dirty="0" smtClean="0"/>
              <a:t>Regular expression!</a:t>
            </a:r>
          </a:p>
          <a:p>
            <a:r>
              <a:rPr lang="en-US" dirty="0" err="1" smtClean="0"/>
              <a:t>re.findall</a:t>
            </a:r>
            <a:r>
              <a:rPr lang="en-US" dirty="0" smtClean="0"/>
              <a:t>(pattern, string)</a:t>
            </a:r>
          </a:p>
          <a:p>
            <a:r>
              <a:rPr lang="en-US" dirty="0" smtClean="0"/>
              <a:t>What the pattern should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89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out Attention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Attention score = # of times mentioned together / # of hours during which they are </a:t>
            </a:r>
            <a:r>
              <a:rPr lang="en-US" dirty="0" smtClean="0"/>
              <a:t>mentioned</a:t>
            </a:r>
          </a:p>
          <a:p>
            <a:r>
              <a:rPr lang="en-US" dirty="0" smtClean="0"/>
              <a:t>How to find out the denominator?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23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 this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 personal computer war</a:t>
            </a:r>
          </a:p>
          <a:p>
            <a:r>
              <a:rPr lang="en-US" dirty="0" smtClean="0"/>
              <a:t>for the smartphone 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48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327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Comparing Brand Rivalries</vt:lpstr>
      <vt:lpstr>Which one of them is the most heated competition? </vt:lpstr>
      <vt:lpstr>Idea</vt:lpstr>
      <vt:lpstr>Look at 3-4Starter.py</vt:lpstr>
      <vt:lpstr>while loop</vt:lpstr>
      <vt:lpstr>Using while-loop to iterate structured data</vt:lpstr>
      <vt:lpstr>Now you have a way of breaking your computer</vt:lpstr>
      <vt:lpstr>Print meaningful things in your program</vt:lpstr>
      <vt:lpstr>Finding out Belligerence Score</vt:lpstr>
      <vt:lpstr>How to find out</vt:lpstr>
      <vt:lpstr>Finding out Attention Score</vt:lpstr>
      <vt:lpstr>Repeat this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Comparing Brand Rivalries</dc:title>
  <dc:creator>Kefei Lei</dc:creator>
  <cp:lastModifiedBy>kefei lei</cp:lastModifiedBy>
  <cp:revision>7</cp:revision>
  <dcterms:created xsi:type="dcterms:W3CDTF">2006-08-16T00:00:00Z</dcterms:created>
  <dcterms:modified xsi:type="dcterms:W3CDTF">2011-11-10T19:24:45Z</dcterms:modified>
</cp:coreProperties>
</file>