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58" r:id="rId5"/>
    <p:sldId id="257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77AFFEB-90A2-4CEA-96EC-4D231283F651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0F59ED5-CAD0-480D-923B-38F6CB63C18A}">
      <dgm:prSet phldrT="[Text]"/>
      <dgm:spPr/>
      <dgm:t>
        <a:bodyPr/>
        <a:lstStyle/>
        <a:p>
          <a:r>
            <a:rPr lang="en-US" dirty="0" smtClean="0"/>
            <a:t>Python</a:t>
          </a:r>
          <a:endParaRPr lang="en-US" dirty="0"/>
        </a:p>
      </dgm:t>
    </dgm:pt>
    <dgm:pt modelId="{9E7A800D-8EBE-47A5-9588-E855BED004AD}" type="parTrans" cxnId="{F290EE0E-F139-421A-9B39-6A261EE40E53}">
      <dgm:prSet/>
      <dgm:spPr/>
      <dgm:t>
        <a:bodyPr/>
        <a:lstStyle/>
        <a:p>
          <a:endParaRPr lang="en-US"/>
        </a:p>
      </dgm:t>
    </dgm:pt>
    <dgm:pt modelId="{0D87B49D-1542-4811-8D5E-ABD6B63C123C}" type="sibTrans" cxnId="{F290EE0E-F139-421A-9B39-6A261EE40E53}">
      <dgm:prSet/>
      <dgm:spPr/>
      <dgm:t>
        <a:bodyPr/>
        <a:lstStyle/>
        <a:p>
          <a:endParaRPr lang="en-US"/>
        </a:p>
      </dgm:t>
    </dgm:pt>
    <dgm:pt modelId="{7D76D090-2C0D-430F-B26E-EB8DCC7869C6}">
      <dgm:prSet phldrT="[Text]"/>
      <dgm:spPr/>
      <dgm:t>
        <a:bodyPr/>
        <a:lstStyle/>
        <a:p>
          <a:r>
            <a:rPr lang="en-US" dirty="0" smtClean="0"/>
            <a:t>Java</a:t>
          </a:r>
          <a:endParaRPr lang="en-US" dirty="0"/>
        </a:p>
      </dgm:t>
    </dgm:pt>
    <dgm:pt modelId="{7B02BB54-490F-43D3-A14B-760F9F37401D}" type="parTrans" cxnId="{71A29AF5-BF40-451E-885D-CA765A342F08}">
      <dgm:prSet/>
      <dgm:spPr/>
      <dgm:t>
        <a:bodyPr/>
        <a:lstStyle/>
        <a:p>
          <a:endParaRPr lang="en-US"/>
        </a:p>
      </dgm:t>
    </dgm:pt>
    <dgm:pt modelId="{DCB79AB4-CF33-44D4-8F76-46E3FB59212E}" type="sibTrans" cxnId="{71A29AF5-BF40-451E-885D-CA765A342F08}">
      <dgm:prSet/>
      <dgm:spPr/>
      <dgm:t>
        <a:bodyPr/>
        <a:lstStyle/>
        <a:p>
          <a:endParaRPr lang="en-US"/>
        </a:p>
      </dgm:t>
    </dgm:pt>
    <dgm:pt modelId="{F8326C5E-D82C-40DF-BDDE-1A896C1078F8}">
      <dgm:prSet phldrT="[Text]"/>
      <dgm:spPr/>
      <dgm:t>
        <a:bodyPr/>
        <a:lstStyle/>
        <a:p>
          <a:r>
            <a:rPr lang="en-US" dirty="0" smtClean="0"/>
            <a:t>C++</a:t>
          </a:r>
          <a:endParaRPr lang="en-US" dirty="0"/>
        </a:p>
      </dgm:t>
    </dgm:pt>
    <dgm:pt modelId="{2C4639BC-70E9-4E14-8285-487BCC171C2E}" type="parTrans" cxnId="{C97DF30B-3284-461C-9058-FDFBFA20F09F}">
      <dgm:prSet/>
      <dgm:spPr/>
      <dgm:t>
        <a:bodyPr/>
        <a:lstStyle/>
        <a:p>
          <a:endParaRPr lang="en-US"/>
        </a:p>
      </dgm:t>
    </dgm:pt>
    <dgm:pt modelId="{B3D0720A-65A6-411D-97C4-52E3B992D692}" type="sibTrans" cxnId="{C97DF30B-3284-461C-9058-FDFBFA20F09F}">
      <dgm:prSet/>
      <dgm:spPr/>
      <dgm:t>
        <a:bodyPr/>
        <a:lstStyle/>
        <a:p>
          <a:endParaRPr lang="en-US"/>
        </a:p>
      </dgm:t>
    </dgm:pt>
    <dgm:pt modelId="{BE47FDE8-1B6A-4DFE-9910-EE96DF73EAB5}">
      <dgm:prSet phldrT="[Text]"/>
      <dgm:spPr/>
      <dgm:t>
        <a:bodyPr/>
        <a:lstStyle/>
        <a:p>
          <a:r>
            <a:rPr lang="en-US" dirty="0" smtClean="0"/>
            <a:t>Excel</a:t>
          </a:r>
          <a:endParaRPr lang="en-US" dirty="0"/>
        </a:p>
      </dgm:t>
    </dgm:pt>
    <dgm:pt modelId="{1702680C-9E26-4DB7-A53D-972D412C3EDA}" type="parTrans" cxnId="{89772BB5-8DD3-4CCA-AC64-B66601264A1E}">
      <dgm:prSet/>
      <dgm:spPr/>
      <dgm:t>
        <a:bodyPr/>
        <a:lstStyle/>
        <a:p>
          <a:endParaRPr lang="en-US"/>
        </a:p>
      </dgm:t>
    </dgm:pt>
    <dgm:pt modelId="{1B88AB47-F8DC-414E-8DE9-D2591B62DB12}" type="sibTrans" cxnId="{89772BB5-8DD3-4CCA-AC64-B66601264A1E}">
      <dgm:prSet/>
      <dgm:spPr/>
      <dgm:t>
        <a:bodyPr/>
        <a:lstStyle/>
        <a:p>
          <a:endParaRPr lang="en-US"/>
        </a:p>
      </dgm:t>
    </dgm:pt>
    <dgm:pt modelId="{AC2DF7A8-3660-40C0-BBC9-1CD86BF23320}" type="pres">
      <dgm:prSet presAssocID="{F77AFFEB-90A2-4CEA-96EC-4D231283F651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C7E6405-477D-4F66-A97D-CFF1D733B2ED}" type="pres">
      <dgm:prSet presAssocID="{90F59ED5-CAD0-480D-923B-38F6CB63C18A}" presName="centerShape" presStyleLbl="node0" presStyleIdx="0" presStyleCnt="1"/>
      <dgm:spPr/>
      <dgm:t>
        <a:bodyPr/>
        <a:lstStyle/>
        <a:p>
          <a:endParaRPr lang="en-US"/>
        </a:p>
      </dgm:t>
    </dgm:pt>
    <dgm:pt modelId="{8F410C98-BD20-44D1-92D0-00E389999ECD}" type="pres">
      <dgm:prSet presAssocID="{7B02BB54-490F-43D3-A14B-760F9F37401D}" presName="parTrans" presStyleLbl="bgSibTrans2D1" presStyleIdx="0" presStyleCnt="3"/>
      <dgm:spPr/>
      <dgm:t>
        <a:bodyPr/>
        <a:lstStyle/>
        <a:p>
          <a:endParaRPr lang="en-US"/>
        </a:p>
      </dgm:t>
    </dgm:pt>
    <dgm:pt modelId="{47A57E90-66E3-47FE-84C3-26F33F2DFC09}" type="pres">
      <dgm:prSet presAssocID="{7D76D090-2C0D-430F-B26E-EB8DCC7869C6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E71702-2109-46D4-ABAD-10E6527DCB92}" type="pres">
      <dgm:prSet presAssocID="{2C4639BC-70E9-4E14-8285-487BCC171C2E}" presName="parTrans" presStyleLbl="bgSibTrans2D1" presStyleIdx="1" presStyleCnt="3"/>
      <dgm:spPr/>
      <dgm:t>
        <a:bodyPr/>
        <a:lstStyle/>
        <a:p>
          <a:endParaRPr lang="en-US"/>
        </a:p>
      </dgm:t>
    </dgm:pt>
    <dgm:pt modelId="{CEF6A481-CFD1-4508-8ED0-690F47C4D02D}" type="pres">
      <dgm:prSet presAssocID="{F8326C5E-D82C-40DF-BDDE-1A896C1078F8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15D6911-B0A6-45A1-8F5F-836B867942B3}" type="pres">
      <dgm:prSet presAssocID="{1702680C-9E26-4DB7-A53D-972D412C3EDA}" presName="parTrans" presStyleLbl="bgSibTrans2D1" presStyleIdx="2" presStyleCnt="3"/>
      <dgm:spPr/>
      <dgm:t>
        <a:bodyPr/>
        <a:lstStyle/>
        <a:p>
          <a:endParaRPr lang="en-US"/>
        </a:p>
      </dgm:t>
    </dgm:pt>
    <dgm:pt modelId="{75BA8070-6D64-4058-8D35-D1AE6889409B}" type="pres">
      <dgm:prSet presAssocID="{BE47FDE8-1B6A-4DFE-9910-EE96DF73EAB5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EDB52FE-5959-45D9-ABF8-11529F9881CC}" type="presOf" srcId="{7D76D090-2C0D-430F-B26E-EB8DCC7869C6}" destId="{47A57E90-66E3-47FE-84C3-26F33F2DFC09}" srcOrd="0" destOrd="0" presId="urn:microsoft.com/office/officeart/2005/8/layout/radial4"/>
    <dgm:cxn modelId="{E309CD53-7B21-4BE7-ADC6-8642A74CB734}" type="presOf" srcId="{1702680C-9E26-4DB7-A53D-972D412C3EDA}" destId="{C15D6911-B0A6-45A1-8F5F-836B867942B3}" srcOrd="0" destOrd="0" presId="urn:microsoft.com/office/officeart/2005/8/layout/radial4"/>
    <dgm:cxn modelId="{063DABC1-545B-45CB-B7DE-E229C948DD1D}" type="presOf" srcId="{2C4639BC-70E9-4E14-8285-487BCC171C2E}" destId="{E4E71702-2109-46D4-ABAD-10E6527DCB92}" srcOrd="0" destOrd="0" presId="urn:microsoft.com/office/officeart/2005/8/layout/radial4"/>
    <dgm:cxn modelId="{C97DF30B-3284-461C-9058-FDFBFA20F09F}" srcId="{90F59ED5-CAD0-480D-923B-38F6CB63C18A}" destId="{F8326C5E-D82C-40DF-BDDE-1A896C1078F8}" srcOrd="1" destOrd="0" parTransId="{2C4639BC-70E9-4E14-8285-487BCC171C2E}" sibTransId="{B3D0720A-65A6-411D-97C4-52E3B992D692}"/>
    <dgm:cxn modelId="{9D34DFDB-4F91-4643-99DC-5771FC099863}" type="presOf" srcId="{7B02BB54-490F-43D3-A14B-760F9F37401D}" destId="{8F410C98-BD20-44D1-92D0-00E389999ECD}" srcOrd="0" destOrd="0" presId="urn:microsoft.com/office/officeart/2005/8/layout/radial4"/>
    <dgm:cxn modelId="{D45729A1-E209-4CF1-8483-0226AE3B3273}" type="presOf" srcId="{F8326C5E-D82C-40DF-BDDE-1A896C1078F8}" destId="{CEF6A481-CFD1-4508-8ED0-690F47C4D02D}" srcOrd="0" destOrd="0" presId="urn:microsoft.com/office/officeart/2005/8/layout/radial4"/>
    <dgm:cxn modelId="{71A29AF5-BF40-451E-885D-CA765A342F08}" srcId="{90F59ED5-CAD0-480D-923B-38F6CB63C18A}" destId="{7D76D090-2C0D-430F-B26E-EB8DCC7869C6}" srcOrd="0" destOrd="0" parTransId="{7B02BB54-490F-43D3-A14B-760F9F37401D}" sibTransId="{DCB79AB4-CF33-44D4-8F76-46E3FB59212E}"/>
    <dgm:cxn modelId="{F290EE0E-F139-421A-9B39-6A261EE40E53}" srcId="{F77AFFEB-90A2-4CEA-96EC-4D231283F651}" destId="{90F59ED5-CAD0-480D-923B-38F6CB63C18A}" srcOrd="0" destOrd="0" parTransId="{9E7A800D-8EBE-47A5-9588-E855BED004AD}" sibTransId="{0D87B49D-1542-4811-8D5E-ABD6B63C123C}"/>
    <dgm:cxn modelId="{78A9FB54-A0D3-4387-BF14-F9108ADA6D66}" type="presOf" srcId="{BE47FDE8-1B6A-4DFE-9910-EE96DF73EAB5}" destId="{75BA8070-6D64-4058-8D35-D1AE6889409B}" srcOrd="0" destOrd="0" presId="urn:microsoft.com/office/officeart/2005/8/layout/radial4"/>
    <dgm:cxn modelId="{89772BB5-8DD3-4CCA-AC64-B66601264A1E}" srcId="{90F59ED5-CAD0-480D-923B-38F6CB63C18A}" destId="{BE47FDE8-1B6A-4DFE-9910-EE96DF73EAB5}" srcOrd="2" destOrd="0" parTransId="{1702680C-9E26-4DB7-A53D-972D412C3EDA}" sibTransId="{1B88AB47-F8DC-414E-8DE9-D2591B62DB12}"/>
    <dgm:cxn modelId="{163DEA30-8C10-49A8-857B-E66EB9B34B91}" type="presOf" srcId="{90F59ED5-CAD0-480D-923B-38F6CB63C18A}" destId="{7C7E6405-477D-4F66-A97D-CFF1D733B2ED}" srcOrd="0" destOrd="0" presId="urn:microsoft.com/office/officeart/2005/8/layout/radial4"/>
    <dgm:cxn modelId="{985E617D-AB8C-49E4-9B99-3FE61983FD73}" type="presOf" srcId="{F77AFFEB-90A2-4CEA-96EC-4D231283F651}" destId="{AC2DF7A8-3660-40C0-BBC9-1CD86BF23320}" srcOrd="0" destOrd="0" presId="urn:microsoft.com/office/officeart/2005/8/layout/radial4"/>
    <dgm:cxn modelId="{3E2BE6D5-54B6-48BF-9082-C7D1266FC73C}" type="presParOf" srcId="{AC2DF7A8-3660-40C0-BBC9-1CD86BF23320}" destId="{7C7E6405-477D-4F66-A97D-CFF1D733B2ED}" srcOrd="0" destOrd="0" presId="urn:microsoft.com/office/officeart/2005/8/layout/radial4"/>
    <dgm:cxn modelId="{41AC9CDC-0EE7-407E-93E4-9821E0A09C92}" type="presParOf" srcId="{AC2DF7A8-3660-40C0-BBC9-1CD86BF23320}" destId="{8F410C98-BD20-44D1-92D0-00E389999ECD}" srcOrd="1" destOrd="0" presId="urn:microsoft.com/office/officeart/2005/8/layout/radial4"/>
    <dgm:cxn modelId="{20A48B1F-2CEB-40E1-BFD6-D9630DC6AD84}" type="presParOf" srcId="{AC2DF7A8-3660-40C0-BBC9-1CD86BF23320}" destId="{47A57E90-66E3-47FE-84C3-26F33F2DFC09}" srcOrd="2" destOrd="0" presId="urn:microsoft.com/office/officeart/2005/8/layout/radial4"/>
    <dgm:cxn modelId="{8B56B223-F22E-42E9-BB53-C7B42A1CBB4A}" type="presParOf" srcId="{AC2DF7A8-3660-40C0-BBC9-1CD86BF23320}" destId="{E4E71702-2109-46D4-ABAD-10E6527DCB92}" srcOrd="3" destOrd="0" presId="urn:microsoft.com/office/officeart/2005/8/layout/radial4"/>
    <dgm:cxn modelId="{A227BFE4-BB7F-4B18-9DD9-A867A86C2675}" type="presParOf" srcId="{AC2DF7A8-3660-40C0-BBC9-1CD86BF23320}" destId="{CEF6A481-CFD1-4508-8ED0-690F47C4D02D}" srcOrd="4" destOrd="0" presId="urn:microsoft.com/office/officeart/2005/8/layout/radial4"/>
    <dgm:cxn modelId="{ADBB4FC6-6736-484A-B06C-5636CB6DB7A0}" type="presParOf" srcId="{AC2DF7A8-3660-40C0-BBC9-1CD86BF23320}" destId="{C15D6911-B0A6-45A1-8F5F-836B867942B3}" srcOrd="5" destOrd="0" presId="urn:microsoft.com/office/officeart/2005/8/layout/radial4"/>
    <dgm:cxn modelId="{AF156475-7690-4A0C-BAF0-9686379A998B}" type="presParOf" srcId="{AC2DF7A8-3660-40C0-BBC9-1CD86BF23320}" destId="{75BA8070-6D64-4058-8D35-D1AE6889409B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FF0CF80-5171-425C-B39D-C5B6A52D914F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BABED58D-803A-43EC-B9AB-E12100ECD1CB}">
      <dgm:prSet phldrT="[Text]"/>
      <dgm:spPr/>
      <dgm:t>
        <a:bodyPr/>
        <a:lstStyle/>
        <a:p>
          <a:r>
            <a:rPr lang="en-US" dirty="0" smtClean="0"/>
            <a:t>Query server with an URL</a:t>
          </a:r>
          <a:endParaRPr lang="en-US" dirty="0"/>
        </a:p>
      </dgm:t>
    </dgm:pt>
    <dgm:pt modelId="{F5C2ADB9-4CF2-49AB-B164-29D0919EAFD9}" type="parTrans" cxnId="{34EFBEF6-6323-4914-AA37-E0D623169501}">
      <dgm:prSet/>
      <dgm:spPr/>
      <dgm:t>
        <a:bodyPr/>
        <a:lstStyle/>
        <a:p>
          <a:endParaRPr lang="en-US"/>
        </a:p>
      </dgm:t>
    </dgm:pt>
    <dgm:pt modelId="{3F9560CC-B140-4BAA-9792-ED95F6C61D05}" type="sibTrans" cxnId="{34EFBEF6-6323-4914-AA37-E0D623169501}">
      <dgm:prSet/>
      <dgm:spPr/>
      <dgm:t>
        <a:bodyPr/>
        <a:lstStyle/>
        <a:p>
          <a:endParaRPr lang="en-US"/>
        </a:p>
      </dgm:t>
    </dgm:pt>
    <dgm:pt modelId="{5A220B54-6045-4691-AAA3-220BA35ECC0F}">
      <dgm:prSet phldrT="[Text]"/>
      <dgm:spPr/>
      <dgm:t>
        <a:bodyPr/>
        <a:lstStyle/>
        <a:p>
          <a:r>
            <a:rPr lang="en-US" dirty="0" smtClean="0"/>
            <a:t>Receive data</a:t>
          </a:r>
          <a:endParaRPr lang="en-US" dirty="0"/>
        </a:p>
      </dgm:t>
    </dgm:pt>
    <dgm:pt modelId="{D99848B7-6119-48F8-8BE8-1CB18BF160C1}" type="parTrans" cxnId="{87F80D1A-CF59-496F-B004-77946FAE0E9E}">
      <dgm:prSet/>
      <dgm:spPr/>
      <dgm:t>
        <a:bodyPr/>
        <a:lstStyle/>
        <a:p>
          <a:endParaRPr lang="en-US"/>
        </a:p>
      </dgm:t>
    </dgm:pt>
    <dgm:pt modelId="{D12C2A1C-5825-4A31-9325-0960A2B7C9FA}" type="sibTrans" cxnId="{87F80D1A-CF59-496F-B004-77946FAE0E9E}">
      <dgm:prSet/>
      <dgm:spPr/>
      <dgm:t>
        <a:bodyPr/>
        <a:lstStyle/>
        <a:p>
          <a:endParaRPr lang="en-US"/>
        </a:p>
      </dgm:t>
    </dgm:pt>
    <dgm:pt modelId="{F97085D6-8648-472C-A933-A7D4444DC108}">
      <dgm:prSet phldrT="[Text]"/>
      <dgm:spPr/>
      <dgm:t>
        <a:bodyPr/>
        <a:lstStyle/>
        <a:p>
          <a:r>
            <a:rPr lang="en-US" dirty="0" smtClean="0"/>
            <a:t>Write to a file</a:t>
          </a:r>
          <a:endParaRPr lang="en-US" dirty="0"/>
        </a:p>
      </dgm:t>
    </dgm:pt>
    <dgm:pt modelId="{1E290944-5103-45EA-A026-449FF6C0E3B4}" type="parTrans" cxnId="{B4FFC0BC-E746-4D09-A12D-2C32DABC1E48}">
      <dgm:prSet/>
      <dgm:spPr/>
      <dgm:t>
        <a:bodyPr/>
        <a:lstStyle/>
        <a:p>
          <a:endParaRPr lang="en-US"/>
        </a:p>
      </dgm:t>
    </dgm:pt>
    <dgm:pt modelId="{5350B86E-CB07-449C-AF87-EF838BFD77F8}" type="sibTrans" cxnId="{B4FFC0BC-E746-4D09-A12D-2C32DABC1E48}">
      <dgm:prSet/>
      <dgm:spPr/>
      <dgm:t>
        <a:bodyPr/>
        <a:lstStyle/>
        <a:p>
          <a:endParaRPr lang="en-US"/>
        </a:p>
      </dgm:t>
    </dgm:pt>
    <dgm:pt modelId="{C9758064-C91E-48DA-BA29-0B2B891F18A2}" type="pres">
      <dgm:prSet presAssocID="{FFF0CF80-5171-425C-B39D-C5B6A52D914F}" presName="Name0" presStyleCnt="0">
        <dgm:presLayoutVars>
          <dgm:dir/>
          <dgm:resizeHandles val="exact"/>
        </dgm:presLayoutVars>
      </dgm:prSet>
      <dgm:spPr/>
    </dgm:pt>
    <dgm:pt modelId="{FB2A209A-1500-4E37-AD74-953D66703625}" type="pres">
      <dgm:prSet presAssocID="{BABED58D-803A-43EC-B9AB-E12100ECD1CB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0B36F0-703B-4E47-BE2D-331556BA0242}" type="pres">
      <dgm:prSet presAssocID="{3F9560CC-B140-4BAA-9792-ED95F6C61D05}" presName="sibTrans" presStyleLbl="sibTrans2D1" presStyleIdx="0" presStyleCnt="2"/>
      <dgm:spPr/>
      <dgm:t>
        <a:bodyPr/>
        <a:lstStyle/>
        <a:p>
          <a:endParaRPr lang="en-US"/>
        </a:p>
      </dgm:t>
    </dgm:pt>
    <dgm:pt modelId="{6D5808FF-9756-4CFA-914F-AB0683F2487C}" type="pres">
      <dgm:prSet presAssocID="{3F9560CC-B140-4BAA-9792-ED95F6C61D05}" presName="connectorText" presStyleLbl="sibTrans2D1" presStyleIdx="0" presStyleCnt="2"/>
      <dgm:spPr/>
      <dgm:t>
        <a:bodyPr/>
        <a:lstStyle/>
        <a:p>
          <a:endParaRPr lang="en-US"/>
        </a:p>
      </dgm:t>
    </dgm:pt>
    <dgm:pt modelId="{1CF2F0B9-ABF4-4B8F-9815-B49AD3337769}" type="pres">
      <dgm:prSet presAssocID="{5A220B54-6045-4691-AAA3-220BA35ECC0F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C58E0CB-7E22-42FA-A6DB-B151DC51BFBF}" type="pres">
      <dgm:prSet presAssocID="{D12C2A1C-5825-4A31-9325-0960A2B7C9FA}" presName="sibTrans" presStyleLbl="sibTrans2D1" presStyleIdx="1" presStyleCnt="2"/>
      <dgm:spPr/>
      <dgm:t>
        <a:bodyPr/>
        <a:lstStyle/>
        <a:p>
          <a:endParaRPr lang="en-US"/>
        </a:p>
      </dgm:t>
    </dgm:pt>
    <dgm:pt modelId="{7867B113-330B-4E74-9FB5-65670CA39C29}" type="pres">
      <dgm:prSet presAssocID="{D12C2A1C-5825-4A31-9325-0960A2B7C9FA}" presName="connectorText" presStyleLbl="sibTrans2D1" presStyleIdx="1" presStyleCnt="2"/>
      <dgm:spPr/>
      <dgm:t>
        <a:bodyPr/>
        <a:lstStyle/>
        <a:p>
          <a:endParaRPr lang="en-US"/>
        </a:p>
      </dgm:t>
    </dgm:pt>
    <dgm:pt modelId="{0EE851E4-4BA7-4B07-B305-D099C9B090E2}" type="pres">
      <dgm:prSet presAssocID="{F97085D6-8648-472C-A933-A7D4444DC108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F028872-9009-412F-A248-7929F7D15D86}" type="presOf" srcId="{3F9560CC-B140-4BAA-9792-ED95F6C61D05}" destId="{6D5808FF-9756-4CFA-914F-AB0683F2487C}" srcOrd="1" destOrd="0" presId="urn:microsoft.com/office/officeart/2005/8/layout/process1"/>
    <dgm:cxn modelId="{CFC97362-97E0-47C9-93BB-038E55DA8D28}" type="presOf" srcId="{FFF0CF80-5171-425C-B39D-C5B6A52D914F}" destId="{C9758064-C91E-48DA-BA29-0B2B891F18A2}" srcOrd="0" destOrd="0" presId="urn:microsoft.com/office/officeart/2005/8/layout/process1"/>
    <dgm:cxn modelId="{2A6B5838-E5E3-47CD-9550-D14EFECA1A02}" type="presOf" srcId="{D12C2A1C-5825-4A31-9325-0960A2B7C9FA}" destId="{7867B113-330B-4E74-9FB5-65670CA39C29}" srcOrd="1" destOrd="0" presId="urn:microsoft.com/office/officeart/2005/8/layout/process1"/>
    <dgm:cxn modelId="{3EF5D3AB-EE55-4CB6-A405-3F78F489E16A}" type="presOf" srcId="{F97085D6-8648-472C-A933-A7D4444DC108}" destId="{0EE851E4-4BA7-4B07-B305-D099C9B090E2}" srcOrd="0" destOrd="0" presId="urn:microsoft.com/office/officeart/2005/8/layout/process1"/>
    <dgm:cxn modelId="{34EFBEF6-6323-4914-AA37-E0D623169501}" srcId="{FFF0CF80-5171-425C-B39D-C5B6A52D914F}" destId="{BABED58D-803A-43EC-B9AB-E12100ECD1CB}" srcOrd="0" destOrd="0" parTransId="{F5C2ADB9-4CF2-49AB-B164-29D0919EAFD9}" sibTransId="{3F9560CC-B140-4BAA-9792-ED95F6C61D05}"/>
    <dgm:cxn modelId="{283ED0FA-F8D8-400B-A363-3B47F05770C2}" type="presOf" srcId="{D12C2A1C-5825-4A31-9325-0960A2B7C9FA}" destId="{4C58E0CB-7E22-42FA-A6DB-B151DC51BFBF}" srcOrd="0" destOrd="0" presId="urn:microsoft.com/office/officeart/2005/8/layout/process1"/>
    <dgm:cxn modelId="{88A611B9-4070-4A73-9E8E-341C61F80EBF}" type="presOf" srcId="{5A220B54-6045-4691-AAA3-220BA35ECC0F}" destId="{1CF2F0B9-ABF4-4B8F-9815-B49AD3337769}" srcOrd="0" destOrd="0" presId="urn:microsoft.com/office/officeart/2005/8/layout/process1"/>
    <dgm:cxn modelId="{B4FFC0BC-E746-4D09-A12D-2C32DABC1E48}" srcId="{FFF0CF80-5171-425C-B39D-C5B6A52D914F}" destId="{F97085D6-8648-472C-A933-A7D4444DC108}" srcOrd="2" destOrd="0" parTransId="{1E290944-5103-45EA-A026-449FF6C0E3B4}" sibTransId="{5350B86E-CB07-449C-AF87-EF838BFD77F8}"/>
    <dgm:cxn modelId="{A2C60A7E-EA66-4792-9723-1FB115DB7881}" type="presOf" srcId="{3F9560CC-B140-4BAA-9792-ED95F6C61D05}" destId="{F90B36F0-703B-4E47-BE2D-331556BA0242}" srcOrd="0" destOrd="0" presId="urn:microsoft.com/office/officeart/2005/8/layout/process1"/>
    <dgm:cxn modelId="{B5124075-37AC-4B1A-A9A8-E6D3250800B1}" type="presOf" srcId="{BABED58D-803A-43EC-B9AB-E12100ECD1CB}" destId="{FB2A209A-1500-4E37-AD74-953D66703625}" srcOrd="0" destOrd="0" presId="urn:microsoft.com/office/officeart/2005/8/layout/process1"/>
    <dgm:cxn modelId="{87F80D1A-CF59-496F-B004-77946FAE0E9E}" srcId="{FFF0CF80-5171-425C-B39D-C5B6A52D914F}" destId="{5A220B54-6045-4691-AAA3-220BA35ECC0F}" srcOrd="1" destOrd="0" parTransId="{D99848B7-6119-48F8-8BE8-1CB18BF160C1}" sibTransId="{D12C2A1C-5825-4A31-9325-0960A2B7C9FA}"/>
    <dgm:cxn modelId="{389981A7-15A1-4106-9096-0FC526D2B017}" type="presParOf" srcId="{C9758064-C91E-48DA-BA29-0B2B891F18A2}" destId="{FB2A209A-1500-4E37-AD74-953D66703625}" srcOrd="0" destOrd="0" presId="urn:microsoft.com/office/officeart/2005/8/layout/process1"/>
    <dgm:cxn modelId="{E02AA2AC-9A37-478F-BB03-E851E1416462}" type="presParOf" srcId="{C9758064-C91E-48DA-BA29-0B2B891F18A2}" destId="{F90B36F0-703B-4E47-BE2D-331556BA0242}" srcOrd="1" destOrd="0" presId="urn:microsoft.com/office/officeart/2005/8/layout/process1"/>
    <dgm:cxn modelId="{D7234557-E403-4C44-9885-CA3837542163}" type="presParOf" srcId="{F90B36F0-703B-4E47-BE2D-331556BA0242}" destId="{6D5808FF-9756-4CFA-914F-AB0683F2487C}" srcOrd="0" destOrd="0" presId="urn:microsoft.com/office/officeart/2005/8/layout/process1"/>
    <dgm:cxn modelId="{A218387F-EC94-40D6-A1EC-6F3836DE2374}" type="presParOf" srcId="{C9758064-C91E-48DA-BA29-0B2B891F18A2}" destId="{1CF2F0B9-ABF4-4B8F-9815-B49AD3337769}" srcOrd="2" destOrd="0" presId="urn:microsoft.com/office/officeart/2005/8/layout/process1"/>
    <dgm:cxn modelId="{CA5AC0B0-B6B0-40AB-A2CB-4E63D168C34A}" type="presParOf" srcId="{C9758064-C91E-48DA-BA29-0B2B891F18A2}" destId="{4C58E0CB-7E22-42FA-A6DB-B151DC51BFBF}" srcOrd="3" destOrd="0" presId="urn:microsoft.com/office/officeart/2005/8/layout/process1"/>
    <dgm:cxn modelId="{590527AE-79A6-486B-A5D3-6E3F57D73D79}" type="presParOf" srcId="{4C58E0CB-7E22-42FA-A6DB-B151DC51BFBF}" destId="{7867B113-330B-4E74-9FB5-65670CA39C29}" srcOrd="0" destOrd="0" presId="urn:microsoft.com/office/officeart/2005/8/layout/process1"/>
    <dgm:cxn modelId="{12E78EC2-B048-4362-B797-23DE71DCC501}" type="presParOf" srcId="{C9758064-C91E-48DA-BA29-0B2B891F18A2}" destId="{0EE851E4-4BA7-4B07-B305-D099C9B090E2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8299CCD-FBCF-4AA2-A945-FEF00E226985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9019D2F1-0C95-4F50-8C34-19AB0B4A62C2}">
      <dgm:prSet phldrT="[Text]"/>
      <dgm:spPr/>
      <dgm:t>
        <a:bodyPr/>
        <a:lstStyle/>
        <a:p>
          <a:r>
            <a:rPr lang="en-US" dirty="0" smtClean="0"/>
            <a:t>file</a:t>
          </a:r>
          <a:endParaRPr lang="en-US" dirty="0"/>
        </a:p>
      </dgm:t>
    </dgm:pt>
    <dgm:pt modelId="{110F3FE6-FA51-4B64-B10F-66BFF3A064EC}" type="parTrans" cxnId="{982C7390-2698-4115-87B4-7AF1934FE9B2}">
      <dgm:prSet/>
      <dgm:spPr/>
      <dgm:t>
        <a:bodyPr/>
        <a:lstStyle/>
        <a:p>
          <a:endParaRPr lang="en-US"/>
        </a:p>
      </dgm:t>
    </dgm:pt>
    <dgm:pt modelId="{15ACDED0-E641-4A5B-B466-7801A6F60040}" type="sibTrans" cxnId="{982C7390-2698-4115-87B4-7AF1934FE9B2}">
      <dgm:prSet/>
      <dgm:spPr/>
      <dgm:t>
        <a:bodyPr/>
        <a:lstStyle/>
        <a:p>
          <a:endParaRPr lang="en-US"/>
        </a:p>
      </dgm:t>
    </dgm:pt>
    <dgm:pt modelId="{5C710672-6BE2-48AE-BA8F-D92D0D575150}">
      <dgm:prSet phldrT="[Text]"/>
      <dgm:spPr/>
      <dgm:t>
        <a:bodyPr/>
        <a:lstStyle/>
        <a:p>
          <a:r>
            <a:rPr lang="en-US" dirty="0" smtClean="0"/>
            <a:t>list of strings, each a JSON object</a:t>
          </a:r>
          <a:endParaRPr lang="en-US" dirty="0"/>
        </a:p>
      </dgm:t>
    </dgm:pt>
    <dgm:pt modelId="{8C5E9FD5-48B6-4772-B5E3-F4A4359B3498}" type="parTrans" cxnId="{5C869292-9F30-4339-B979-016C80061F97}">
      <dgm:prSet/>
      <dgm:spPr/>
      <dgm:t>
        <a:bodyPr/>
        <a:lstStyle/>
        <a:p>
          <a:endParaRPr lang="en-US"/>
        </a:p>
      </dgm:t>
    </dgm:pt>
    <dgm:pt modelId="{EB152368-B963-444D-8733-5D451AEC0ADD}" type="sibTrans" cxnId="{5C869292-9F30-4339-B979-016C80061F97}">
      <dgm:prSet/>
      <dgm:spPr/>
      <dgm:t>
        <a:bodyPr/>
        <a:lstStyle/>
        <a:p>
          <a:endParaRPr lang="en-US"/>
        </a:p>
      </dgm:t>
    </dgm:pt>
    <dgm:pt modelId="{087E4E40-4969-4C48-ABEA-7DBAB8E2D363}">
      <dgm:prSet phldrT="[Text]"/>
      <dgm:spPr/>
      <dgm:t>
        <a:bodyPr/>
        <a:lstStyle/>
        <a:p>
          <a:r>
            <a:rPr lang="en-US" dirty="0" smtClean="0"/>
            <a:t>list of </a:t>
          </a:r>
          <a:r>
            <a:rPr lang="en-US" dirty="0" smtClean="0"/>
            <a:t>dictionaries</a:t>
          </a:r>
          <a:endParaRPr lang="en-US" dirty="0" smtClean="0"/>
        </a:p>
      </dgm:t>
    </dgm:pt>
    <dgm:pt modelId="{D15DC562-9CB3-4965-9AC4-5C6AE44A56A1}" type="parTrans" cxnId="{1E834CEA-5E53-43A1-BEAF-8E3A488A7660}">
      <dgm:prSet/>
      <dgm:spPr/>
      <dgm:t>
        <a:bodyPr/>
        <a:lstStyle/>
        <a:p>
          <a:endParaRPr lang="en-US"/>
        </a:p>
      </dgm:t>
    </dgm:pt>
    <dgm:pt modelId="{78CD1E57-4BB2-443D-A5D6-601524C14AB8}" type="sibTrans" cxnId="{1E834CEA-5E53-43A1-BEAF-8E3A488A7660}">
      <dgm:prSet/>
      <dgm:spPr/>
      <dgm:t>
        <a:bodyPr/>
        <a:lstStyle/>
        <a:p>
          <a:endParaRPr lang="en-US"/>
        </a:p>
      </dgm:t>
    </dgm:pt>
    <dgm:pt modelId="{2CFF64E3-6043-4984-804B-0A051E0C00FE}">
      <dgm:prSet phldrT="[Text]"/>
      <dgm:spPr/>
      <dgm:t>
        <a:bodyPr/>
        <a:lstStyle/>
        <a:p>
          <a:r>
            <a:rPr lang="en-US" dirty="0" smtClean="0"/>
            <a:t>string</a:t>
          </a:r>
          <a:endParaRPr lang="en-US" dirty="0"/>
        </a:p>
      </dgm:t>
    </dgm:pt>
    <dgm:pt modelId="{A1DE34AA-F4FD-4421-9DDD-8448AD4E284C}" type="parTrans" cxnId="{E76F0CCE-AB32-4589-AAC1-21104EC4F92A}">
      <dgm:prSet/>
      <dgm:spPr/>
      <dgm:t>
        <a:bodyPr/>
        <a:lstStyle/>
        <a:p>
          <a:endParaRPr lang="en-US"/>
        </a:p>
      </dgm:t>
    </dgm:pt>
    <dgm:pt modelId="{FD5C1CC7-C66F-409C-AAA5-B27311833C42}" type="sibTrans" cxnId="{E76F0CCE-AB32-4589-AAC1-21104EC4F92A}">
      <dgm:prSet/>
      <dgm:spPr/>
      <dgm:t>
        <a:bodyPr/>
        <a:lstStyle/>
        <a:p>
          <a:endParaRPr lang="en-US"/>
        </a:p>
      </dgm:t>
    </dgm:pt>
    <dgm:pt modelId="{62975720-11E9-46F0-8620-4E556CC49777}">
      <dgm:prSet/>
      <dgm:spPr/>
      <dgm:t>
        <a:bodyPr/>
        <a:lstStyle/>
        <a:p>
          <a:r>
            <a:rPr lang="en-US" dirty="0" smtClean="0"/>
            <a:t>Do something interesting</a:t>
          </a:r>
          <a:endParaRPr lang="en-US" dirty="0"/>
        </a:p>
      </dgm:t>
    </dgm:pt>
    <dgm:pt modelId="{2B3CC66A-8811-403D-97B8-8A0731F4D11B}" type="parTrans" cxnId="{337BAC0C-91FF-4B12-A9C3-7FEA6EB177A3}">
      <dgm:prSet/>
      <dgm:spPr/>
      <dgm:t>
        <a:bodyPr/>
        <a:lstStyle/>
        <a:p>
          <a:endParaRPr lang="en-US"/>
        </a:p>
      </dgm:t>
    </dgm:pt>
    <dgm:pt modelId="{FB92224A-D378-44B4-B753-60457E6BE603}" type="sibTrans" cxnId="{337BAC0C-91FF-4B12-A9C3-7FEA6EB177A3}">
      <dgm:prSet/>
      <dgm:spPr/>
      <dgm:t>
        <a:bodyPr/>
        <a:lstStyle/>
        <a:p>
          <a:endParaRPr lang="en-US"/>
        </a:p>
      </dgm:t>
    </dgm:pt>
    <dgm:pt modelId="{792E1833-DD51-43F5-8434-535243E6C9AB}" type="pres">
      <dgm:prSet presAssocID="{58299CCD-FBCF-4AA2-A945-FEF00E226985}" presName="Name0" presStyleCnt="0">
        <dgm:presLayoutVars>
          <dgm:dir/>
          <dgm:resizeHandles val="exact"/>
        </dgm:presLayoutVars>
      </dgm:prSet>
      <dgm:spPr/>
    </dgm:pt>
    <dgm:pt modelId="{FA6A004B-3891-413F-932F-CCB55984142B}" type="pres">
      <dgm:prSet presAssocID="{9019D2F1-0C95-4F50-8C34-19AB0B4A62C2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4822ADB-196B-4D6B-BFDB-FE28F11D826F}" type="pres">
      <dgm:prSet presAssocID="{15ACDED0-E641-4A5B-B466-7801A6F60040}" presName="sibTrans" presStyleLbl="sibTrans2D1" presStyleIdx="0" presStyleCnt="4"/>
      <dgm:spPr/>
      <dgm:t>
        <a:bodyPr/>
        <a:lstStyle/>
        <a:p>
          <a:endParaRPr lang="en-US"/>
        </a:p>
      </dgm:t>
    </dgm:pt>
    <dgm:pt modelId="{89003744-A84F-4C58-BB17-70D61D554881}" type="pres">
      <dgm:prSet presAssocID="{15ACDED0-E641-4A5B-B466-7801A6F60040}" presName="connectorText" presStyleLbl="sibTrans2D1" presStyleIdx="0" presStyleCnt="4"/>
      <dgm:spPr/>
      <dgm:t>
        <a:bodyPr/>
        <a:lstStyle/>
        <a:p>
          <a:endParaRPr lang="en-US"/>
        </a:p>
      </dgm:t>
    </dgm:pt>
    <dgm:pt modelId="{CFFF52CE-783B-4FFF-ADB6-4531BCAF18B8}" type="pres">
      <dgm:prSet presAssocID="{2CFF64E3-6043-4984-804B-0A051E0C00FE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A215221-BA90-47F9-B9B5-B5A8EB61A3E4}" type="pres">
      <dgm:prSet presAssocID="{FD5C1CC7-C66F-409C-AAA5-B27311833C42}" presName="sibTrans" presStyleLbl="sibTrans2D1" presStyleIdx="1" presStyleCnt="4"/>
      <dgm:spPr/>
      <dgm:t>
        <a:bodyPr/>
        <a:lstStyle/>
        <a:p>
          <a:endParaRPr lang="en-US"/>
        </a:p>
      </dgm:t>
    </dgm:pt>
    <dgm:pt modelId="{A816F59B-0441-49D7-9770-EF0F994833EC}" type="pres">
      <dgm:prSet presAssocID="{FD5C1CC7-C66F-409C-AAA5-B27311833C42}" presName="connectorText" presStyleLbl="sibTrans2D1" presStyleIdx="1" presStyleCnt="4"/>
      <dgm:spPr/>
      <dgm:t>
        <a:bodyPr/>
        <a:lstStyle/>
        <a:p>
          <a:endParaRPr lang="en-US"/>
        </a:p>
      </dgm:t>
    </dgm:pt>
    <dgm:pt modelId="{6AF8515F-E924-4EA1-898E-1EEC0745DEA9}" type="pres">
      <dgm:prSet presAssocID="{5C710672-6BE2-48AE-BA8F-D92D0D575150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BA51DF1-041F-41E3-AA33-DB386ECB4CCA}" type="pres">
      <dgm:prSet presAssocID="{EB152368-B963-444D-8733-5D451AEC0ADD}" presName="sibTrans" presStyleLbl="sibTrans2D1" presStyleIdx="2" presStyleCnt="4"/>
      <dgm:spPr/>
      <dgm:t>
        <a:bodyPr/>
        <a:lstStyle/>
        <a:p>
          <a:endParaRPr lang="en-US"/>
        </a:p>
      </dgm:t>
    </dgm:pt>
    <dgm:pt modelId="{B0F0F9FC-8E71-42F6-A3E7-73AABD867D87}" type="pres">
      <dgm:prSet presAssocID="{EB152368-B963-444D-8733-5D451AEC0ADD}" presName="connectorText" presStyleLbl="sibTrans2D1" presStyleIdx="2" presStyleCnt="4"/>
      <dgm:spPr/>
      <dgm:t>
        <a:bodyPr/>
        <a:lstStyle/>
        <a:p>
          <a:endParaRPr lang="en-US"/>
        </a:p>
      </dgm:t>
    </dgm:pt>
    <dgm:pt modelId="{26938F9D-17A7-4C3C-940B-4828F379D776}" type="pres">
      <dgm:prSet presAssocID="{087E4E40-4969-4C48-ABEA-7DBAB8E2D363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E583A31-DA23-4762-B1A8-A3603D425068}" type="pres">
      <dgm:prSet presAssocID="{78CD1E57-4BB2-443D-A5D6-601524C14AB8}" presName="sibTrans" presStyleLbl="sibTrans2D1" presStyleIdx="3" presStyleCnt="4"/>
      <dgm:spPr/>
      <dgm:t>
        <a:bodyPr/>
        <a:lstStyle/>
        <a:p>
          <a:endParaRPr lang="en-US"/>
        </a:p>
      </dgm:t>
    </dgm:pt>
    <dgm:pt modelId="{358EF617-C4D1-4DD9-8B8A-9F1AF65F2D51}" type="pres">
      <dgm:prSet presAssocID="{78CD1E57-4BB2-443D-A5D6-601524C14AB8}" presName="connectorText" presStyleLbl="sibTrans2D1" presStyleIdx="3" presStyleCnt="4"/>
      <dgm:spPr/>
      <dgm:t>
        <a:bodyPr/>
        <a:lstStyle/>
        <a:p>
          <a:endParaRPr lang="en-US"/>
        </a:p>
      </dgm:t>
    </dgm:pt>
    <dgm:pt modelId="{A8AB483F-7435-4F55-91B4-AB5B4872755A}" type="pres">
      <dgm:prSet presAssocID="{62975720-11E9-46F0-8620-4E556CC49777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30A6DF3-B452-4426-9AE1-7FFB2950AA62}" type="presOf" srcId="{62975720-11E9-46F0-8620-4E556CC49777}" destId="{A8AB483F-7435-4F55-91B4-AB5B4872755A}" srcOrd="0" destOrd="0" presId="urn:microsoft.com/office/officeart/2005/8/layout/process1"/>
    <dgm:cxn modelId="{B23B885D-D623-46EA-9B55-828ACD15C54D}" type="presOf" srcId="{15ACDED0-E641-4A5B-B466-7801A6F60040}" destId="{89003744-A84F-4C58-BB17-70D61D554881}" srcOrd="1" destOrd="0" presId="urn:microsoft.com/office/officeart/2005/8/layout/process1"/>
    <dgm:cxn modelId="{698DEB18-AF8A-4F5B-99E5-0994C78E4BA6}" type="presOf" srcId="{087E4E40-4969-4C48-ABEA-7DBAB8E2D363}" destId="{26938F9D-17A7-4C3C-940B-4828F379D776}" srcOrd="0" destOrd="0" presId="urn:microsoft.com/office/officeart/2005/8/layout/process1"/>
    <dgm:cxn modelId="{337BAC0C-91FF-4B12-A9C3-7FEA6EB177A3}" srcId="{58299CCD-FBCF-4AA2-A945-FEF00E226985}" destId="{62975720-11E9-46F0-8620-4E556CC49777}" srcOrd="4" destOrd="0" parTransId="{2B3CC66A-8811-403D-97B8-8A0731F4D11B}" sibTransId="{FB92224A-D378-44B4-B753-60457E6BE603}"/>
    <dgm:cxn modelId="{D45E1222-CEA2-4BEC-97BC-F04AE59FEAB8}" type="presOf" srcId="{FD5C1CC7-C66F-409C-AAA5-B27311833C42}" destId="{A816F59B-0441-49D7-9770-EF0F994833EC}" srcOrd="1" destOrd="0" presId="urn:microsoft.com/office/officeart/2005/8/layout/process1"/>
    <dgm:cxn modelId="{7F045CA3-68FE-424E-8633-877F00E869DE}" type="presOf" srcId="{5C710672-6BE2-48AE-BA8F-D92D0D575150}" destId="{6AF8515F-E924-4EA1-898E-1EEC0745DEA9}" srcOrd="0" destOrd="0" presId="urn:microsoft.com/office/officeart/2005/8/layout/process1"/>
    <dgm:cxn modelId="{09740818-49C0-40D2-8BE8-554D7ED206BC}" type="presOf" srcId="{FD5C1CC7-C66F-409C-AAA5-B27311833C42}" destId="{1A215221-BA90-47F9-B9B5-B5A8EB61A3E4}" srcOrd="0" destOrd="0" presId="urn:microsoft.com/office/officeart/2005/8/layout/process1"/>
    <dgm:cxn modelId="{6583A5F2-217C-4D5A-AFFF-A80C8F59925F}" type="presOf" srcId="{15ACDED0-E641-4A5B-B466-7801A6F60040}" destId="{A4822ADB-196B-4D6B-BFDB-FE28F11D826F}" srcOrd="0" destOrd="0" presId="urn:microsoft.com/office/officeart/2005/8/layout/process1"/>
    <dgm:cxn modelId="{E3859F73-B7F0-4F59-B4D8-8BAAE0F14AF2}" type="presOf" srcId="{78CD1E57-4BB2-443D-A5D6-601524C14AB8}" destId="{358EF617-C4D1-4DD9-8B8A-9F1AF65F2D51}" srcOrd="1" destOrd="0" presId="urn:microsoft.com/office/officeart/2005/8/layout/process1"/>
    <dgm:cxn modelId="{EBB9E59C-8F00-442C-B94E-4523E8F34E16}" type="presOf" srcId="{2CFF64E3-6043-4984-804B-0A051E0C00FE}" destId="{CFFF52CE-783B-4FFF-ADB6-4531BCAF18B8}" srcOrd="0" destOrd="0" presId="urn:microsoft.com/office/officeart/2005/8/layout/process1"/>
    <dgm:cxn modelId="{1E834CEA-5E53-43A1-BEAF-8E3A488A7660}" srcId="{58299CCD-FBCF-4AA2-A945-FEF00E226985}" destId="{087E4E40-4969-4C48-ABEA-7DBAB8E2D363}" srcOrd="3" destOrd="0" parTransId="{D15DC562-9CB3-4965-9AC4-5C6AE44A56A1}" sibTransId="{78CD1E57-4BB2-443D-A5D6-601524C14AB8}"/>
    <dgm:cxn modelId="{5CD24DCB-8D1F-4903-B593-DEB3DFE0B9AE}" type="presOf" srcId="{EB152368-B963-444D-8733-5D451AEC0ADD}" destId="{B0F0F9FC-8E71-42F6-A3E7-73AABD867D87}" srcOrd="1" destOrd="0" presId="urn:microsoft.com/office/officeart/2005/8/layout/process1"/>
    <dgm:cxn modelId="{E76F0CCE-AB32-4589-AAC1-21104EC4F92A}" srcId="{58299CCD-FBCF-4AA2-A945-FEF00E226985}" destId="{2CFF64E3-6043-4984-804B-0A051E0C00FE}" srcOrd="1" destOrd="0" parTransId="{A1DE34AA-F4FD-4421-9DDD-8448AD4E284C}" sibTransId="{FD5C1CC7-C66F-409C-AAA5-B27311833C42}"/>
    <dgm:cxn modelId="{FCF48C0E-E39C-4F6A-9189-978B92579DD1}" type="presOf" srcId="{58299CCD-FBCF-4AA2-A945-FEF00E226985}" destId="{792E1833-DD51-43F5-8434-535243E6C9AB}" srcOrd="0" destOrd="0" presId="urn:microsoft.com/office/officeart/2005/8/layout/process1"/>
    <dgm:cxn modelId="{1F7FE0D7-3774-450C-9F13-E9191734B37E}" type="presOf" srcId="{EB152368-B963-444D-8733-5D451AEC0ADD}" destId="{ABA51DF1-041F-41E3-AA33-DB386ECB4CCA}" srcOrd="0" destOrd="0" presId="urn:microsoft.com/office/officeart/2005/8/layout/process1"/>
    <dgm:cxn modelId="{8571C12C-ACE6-4D5D-8535-C2730672B829}" type="presOf" srcId="{9019D2F1-0C95-4F50-8C34-19AB0B4A62C2}" destId="{FA6A004B-3891-413F-932F-CCB55984142B}" srcOrd="0" destOrd="0" presId="urn:microsoft.com/office/officeart/2005/8/layout/process1"/>
    <dgm:cxn modelId="{982C7390-2698-4115-87B4-7AF1934FE9B2}" srcId="{58299CCD-FBCF-4AA2-A945-FEF00E226985}" destId="{9019D2F1-0C95-4F50-8C34-19AB0B4A62C2}" srcOrd="0" destOrd="0" parTransId="{110F3FE6-FA51-4B64-B10F-66BFF3A064EC}" sibTransId="{15ACDED0-E641-4A5B-B466-7801A6F60040}"/>
    <dgm:cxn modelId="{32EF376B-6793-467D-868D-26F280213924}" type="presOf" srcId="{78CD1E57-4BB2-443D-A5D6-601524C14AB8}" destId="{BE583A31-DA23-4762-B1A8-A3603D425068}" srcOrd="0" destOrd="0" presId="urn:microsoft.com/office/officeart/2005/8/layout/process1"/>
    <dgm:cxn modelId="{5C869292-9F30-4339-B979-016C80061F97}" srcId="{58299CCD-FBCF-4AA2-A945-FEF00E226985}" destId="{5C710672-6BE2-48AE-BA8F-D92D0D575150}" srcOrd="2" destOrd="0" parTransId="{8C5E9FD5-48B6-4772-B5E3-F4A4359B3498}" sibTransId="{EB152368-B963-444D-8733-5D451AEC0ADD}"/>
    <dgm:cxn modelId="{5FAF3973-EF09-431C-AFA3-80A5DCF62388}" type="presParOf" srcId="{792E1833-DD51-43F5-8434-535243E6C9AB}" destId="{FA6A004B-3891-413F-932F-CCB55984142B}" srcOrd="0" destOrd="0" presId="urn:microsoft.com/office/officeart/2005/8/layout/process1"/>
    <dgm:cxn modelId="{85B4F888-62B2-4449-9864-F9FA156A8C19}" type="presParOf" srcId="{792E1833-DD51-43F5-8434-535243E6C9AB}" destId="{A4822ADB-196B-4D6B-BFDB-FE28F11D826F}" srcOrd="1" destOrd="0" presId="urn:microsoft.com/office/officeart/2005/8/layout/process1"/>
    <dgm:cxn modelId="{EAE6EF93-858A-4105-82FC-0CE8352D5C04}" type="presParOf" srcId="{A4822ADB-196B-4D6B-BFDB-FE28F11D826F}" destId="{89003744-A84F-4C58-BB17-70D61D554881}" srcOrd="0" destOrd="0" presId="urn:microsoft.com/office/officeart/2005/8/layout/process1"/>
    <dgm:cxn modelId="{CC84D7AB-0AEF-4FC6-8521-02F7E0BABCA7}" type="presParOf" srcId="{792E1833-DD51-43F5-8434-535243E6C9AB}" destId="{CFFF52CE-783B-4FFF-ADB6-4531BCAF18B8}" srcOrd="2" destOrd="0" presId="urn:microsoft.com/office/officeart/2005/8/layout/process1"/>
    <dgm:cxn modelId="{41A58B40-5536-4FC5-B9A1-46C5E584A5DB}" type="presParOf" srcId="{792E1833-DD51-43F5-8434-535243E6C9AB}" destId="{1A215221-BA90-47F9-B9B5-B5A8EB61A3E4}" srcOrd="3" destOrd="0" presId="urn:microsoft.com/office/officeart/2005/8/layout/process1"/>
    <dgm:cxn modelId="{56B6EBDB-661C-48FA-AA02-B300BB3958FC}" type="presParOf" srcId="{1A215221-BA90-47F9-B9B5-B5A8EB61A3E4}" destId="{A816F59B-0441-49D7-9770-EF0F994833EC}" srcOrd="0" destOrd="0" presId="urn:microsoft.com/office/officeart/2005/8/layout/process1"/>
    <dgm:cxn modelId="{A2F9EB7B-8D23-4D2D-A99B-801FBD01EFB8}" type="presParOf" srcId="{792E1833-DD51-43F5-8434-535243E6C9AB}" destId="{6AF8515F-E924-4EA1-898E-1EEC0745DEA9}" srcOrd="4" destOrd="0" presId="urn:microsoft.com/office/officeart/2005/8/layout/process1"/>
    <dgm:cxn modelId="{1EDC807F-7FB3-48B7-95C4-7E728D8EE29C}" type="presParOf" srcId="{792E1833-DD51-43F5-8434-535243E6C9AB}" destId="{ABA51DF1-041F-41E3-AA33-DB386ECB4CCA}" srcOrd="5" destOrd="0" presId="urn:microsoft.com/office/officeart/2005/8/layout/process1"/>
    <dgm:cxn modelId="{B4101397-C7EE-4592-B3CD-8B3364E45A4A}" type="presParOf" srcId="{ABA51DF1-041F-41E3-AA33-DB386ECB4CCA}" destId="{B0F0F9FC-8E71-42F6-A3E7-73AABD867D87}" srcOrd="0" destOrd="0" presId="urn:microsoft.com/office/officeart/2005/8/layout/process1"/>
    <dgm:cxn modelId="{B0341699-0F35-4EC2-9F10-CB5D135F5707}" type="presParOf" srcId="{792E1833-DD51-43F5-8434-535243E6C9AB}" destId="{26938F9D-17A7-4C3C-940B-4828F379D776}" srcOrd="6" destOrd="0" presId="urn:microsoft.com/office/officeart/2005/8/layout/process1"/>
    <dgm:cxn modelId="{527769CB-3087-4A6A-83EF-225E1A51FF39}" type="presParOf" srcId="{792E1833-DD51-43F5-8434-535243E6C9AB}" destId="{BE583A31-DA23-4762-B1A8-A3603D425068}" srcOrd="7" destOrd="0" presId="urn:microsoft.com/office/officeart/2005/8/layout/process1"/>
    <dgm:cxn modelId="{44FA9ED3-1570-46A9-BFCA-0FD3C4012338}" type="presParOf" srcId="{BE583A31-DA23-4762-B1A8-A3603D425068}" destId="{358EF617-C4D1-4DD9-8B8A-9F1AF65F2D51}" srcOrd="0" destOrd="0" presId="urn:microsoft.com/office/officeart/2005/8/layout/process1"/>
    <dgm:cxn modelId="{72A65784-5AAC-4264-8D18-6B3E2DFD38C3}" type="presParOf" srcId="{792E1833-DD51-43F5-8434-535243E6C9AB}" destId="{A8AB483F-7435-4F55-91B4-AB5B4872755A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7E6405-477D-4F66-A97D-CFF1D733B2ED}">
      <dsp:nvSpPr>
        <dsp:cNvPr id="0" name=""/>
        <dsp:cNvSpPr/>
      </dsp:nvSpPr>
      <dsp:spPr>
        <a:xfrm>
          <a:off x="3083005" y="2461550"/>
          <a:ext cx="2063588" cy="206358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/>
            <a:t>Python</a:t>
          </a:r>
          <a:endParaRPr lang="en-US" sz="3800" kern="1200" dirty="0"/>
        </a:p>
      </dsp:txBody>
      <dsp:txXfrm>
        <a:off x="3385210" y="2763755"/>
        <a:ext cx="1459178" cy="1459178"/>
      </dsp:txXfrm>
    </dsp:sp>
    <dsp:sp modelId="{8F410C98-BD20-44D1-92D0-00E389999ECD}">
      <dsp:nvSpPr>
        <dsp:cNvPr id="0" name=""/>
        <dsp:cNvSpPr/>
      </dsp:nvSpPr>
      <dsp:spPr>
        <a:xfrm rot="12900000">
          <a:off x="1752980" y="2100207"/>
          <a:ext cx="1584352" cy="588122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A57E90-66E3-47FE-84C3-26F33F2DFC09}">
      <dsp:nvSpPr>
        <dsp:cNvPr id="0" name=""/>
        <dsp:cNvSpPr/>
      </dsp:nvSpPr>
      <dsp:spPr>
        <a:xfrm>
          <a:off x="916039" y="1155731"/>
          <a:ext cx="1960408" cy="15683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2755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200" kern="1200" dirty="0" smtClean="0"/>
            <a:t>Java</a:t>
          </a:r>
          <a:endParaRPr lang="en-US" sz="6200" kern="1200" dirty="0"/>
        </a:p>
      </dsp:txBody>
      <dsp:txXfrm>
        <a:off x="961974" y="1201666"/>
        <a:ext cx="1868538" cy="1476457"/>
      </dsp:txXfrm>
    </dsp:sp>
    <dsp:sp modelId="{E4E71702-2109-46D4-ABAD-10E6527DCB92}">
      <dsp:nvSpPr>
        <dsp:cNvPr id="0" name=""/>
        <dsp:cNvSpPr/>
      </dsp:nvSpPr>
      <dsp:spPr>
        <a:xfrm rot="16200000">
          <a:off x="3322623" y="1283102"/>
          <a:ext cx="1584352" cy="588122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F6A481-CFD1-4508-8ED0-690F47C4D02D}">
      <dsp:nvSpPr>
        <dsp:cNvPr id="0" name=""/>
        <dsp:cNvSpPr/>
      </dsp:nvSpPr>
      <dsp:spPr>
        <a:xfrm>
          <a:off x="3134595" y="824"/>
          <a:ext cx="1960408" cy="15683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2755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200" kern="1200" dirty="0" smtClean="0"/>
            <a:t>C++</a:t>
          </a:r>
          <a:endParaRPr lang="en-US" sz="6200" kern="1200" dirty="0"/>
        </a:p>
      </dsp:txBody>
      <dsp:txXfrm>
        <a:off x="3180530" y="46759"/>
        <a:ext cx="1868538" cy="1476457"/>
      </dsp:txXfrm>
    </dsp:sp>
    <dsp:sp modelId="{C15D6911-B0A6-45A1-8F5F-836B867942B3}">
      <dsp:nvSpPr>
        <dsp:cNvPr id="0" name=""/>
        <dsp:cNvSpPr/>
      </dsp:nvSpPr>
      <dsp:spPr>
        <a:xfrm rot="19500000">
          <a:off x="4892267" y="2100207"/>
          <a:ext cx="1584352" cy="588122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5BA8070-6D64-4058-8D35-D1AE6889409B}">
      <dsp:nvSpPr>
        <dsp:cNvPr id="0" name=""/>
        <dsp:cNvSpPr/>
      </dsp:nvSpPr>
      <dsp:spPr>
        <a:xfrm>
          <a:off x="5353151" y="1155731"/>
          <a:ext cx="1960408" cy="15683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2755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200" kern="1200" dirty="0" smtClean="0"/>
            <a:t>Excel</a:t>
          </a:r>
          <a:endParaRPr lang="en-US" sz="6200" kern="1200" dirty="0"/>
        </a:p>
      </dsp:txBody>
      <dsp:txXfrm>
        <a:off x="5399086" y="1201666"/>
        <a:ext cx="1868538" cy="147645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2A209A-1500-4E37-AD74-953D66703625}">
      <dsp:nvSpPr>
        <dsp:cNvPr id="0" name=""/>
        <dsp:cNvSpPr/>
      </dsp:nvSpPr>
      <dsp:spPr>
        <a:xfrm>
          <a:off x="7233" y="1614418"/>
          <a:ext cx="2161877" cy="129712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Query server with an URL</a:t>
          </a:r>
          <a:endParaRPr lang="en-US" sz="2800" kern="1200" dirty="0"/>
        </a:p>
      </dsp:txBody>
      <dsp:txXfrm>
        <a:off x="45225" y="1652410"/>
        <a:ext cx="2085893" cy="1221142"/>
      </dsp:txXfrm>
    </dsp:sp>
    <dsp:sp modelId="{F90B36F0-703B-4E47-BE2D-331556BA0242}">
      <dsp:nvSpPr>
        <dsp:cNvPr id="0" name=""/>
        <dsp:cNvSpPr/>
      </dsp:nvSpPr>
      <dsp:spPr>
        <a:xfrm>
          <a:off x="2385298" y="1994908"/>
          <a:ext cx="458317" cy="53614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/>
        </a:p>
      </dsp:txBody>
      <dsp:txXfrm>
        <a:off x="2385298" y="2102137"/>
        <a:ext cx="320822" cy="321687"/>
      </dsp:txXfrm>
    </dsp:sp>
    <dsp:sp modelId="{1CF2F0B9-ABF4-4B8F-9815-B49AD3337769}">
      <dsp:nvSpPr>
        <dsp:cNvPr id="0" name=""/>
        <dsp:cNvSpPr/>
      </dsp:nvSpPr>
      <dsp:spPr>
        <a:xfrm>
          <a:off x="3033861" y="1614418"/>
          <a:ext cx="2161877" cy="129712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Receive data</a:t>
          </a:r>
          <a:endParaRPr lang="en-US" sz="2800" kern="1200" dirty="0"/>
        </a:p>
      </dsp:txBody>
      <dsp:txXfrm>
        <a:off x="3071853" y="1652410"/>
        <a:ext cx="2085893" cy="1221142"/>
      </dsp:txXfrm>
    </dsp:sp>
    <dsp:sp modelId="{4C58E0CB-7E22-42FA-A6DB-B151DC51BFBF}">
      <dsp:nvSpPr>
        <dsp:cNvPr id="0" name=""/>
        <dsp:cNvSpPr/>
      </dsp:nvSpPr>
      <dsp:spPr>
        <a:xfrm>
          <a:off x="5411926" y="1994908"/>
          <a:ext cx="458317" cy="53614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/>
        </a:p>
      </dsp:txBody>
      <dsp:txXfrm>
        <a:off x="5411926" y="2102137"/>
        <a:ext cx="320822" cy="321687"/>
      </dsp:txXfrm>
    </dsp:sp>
    <dsp:sp modelId="{0EE851E4-4BA7-4B07-B305-D099C9B090E2}">
      <dsp:nvSpPr>
        <dsp:cNvPr id="0" name=""/>
        <dsp:cNvSpPr/>
      </dsp:nvSpPr>
      <dsp:spPr>
        <a:xfrm>
          <a:off x="6060489" y="1614418"/>
          <a:ext cx="2161877" cy="129712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Write to a file</a:t>
          </a:r>
          <a:endParaRPr lang="en-US" sz="2800" kern="1200" dirty="0"/>
        </a:p>
      </dsp:txBody>
      <dsp:txXfrm>
        <a:off x="6098481" y="1652410"/>
        <a:ext cx="2085893" cy="122114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6A004B-3891-413F-932F-CCB55984142B}">
      <dsp:nvSpPr>
        <dsp:cNvPr id="0" name=""/>
        <dsp:cNvSpPr/>
      </dsp:nvSpPr>
      <dsp:spPr>
        <a:xfrm>
          <a:off x="4018" y="1556440"/>
          <a:ext cx="1245691" cy="14130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file</a:t>
          </a:r>
          <a:endParaRPr lang="en-US" sz="1700" kern="1200" dirty="0"/>
        </a:p>
      </dsp:txBody>
      <dsp:txXfrm>
        <a:off x="40503" y="1592925"/>
        <a:ext cx="1172721" cy="1340111"/>
      </dsp:txXfrm>
    </dsp:sp>
    <dsp:sp modelId="{A4822ADB-196B-4D6B-BFDB-FE28F11D826F}">
      <dsp:nvSpPr>
        <dsp:cNvPr id="0" name=""/>
        <dsp:cNvSpPr/>
      </dsp:nvSpPr>
      <dsp:spPr>
        <a:xfrm>
          <a:off x="1374278" y="2108515"/>
          <a:ext cx="264086" cy="30893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/>
        </a:p>
      </dsp:txBody>
      <dsp:txXfrm>
        <a:off x="1374278" y="2170301"/>
        <a:ext cx="184860" cy="185359"/>
      </dsp:txXfrm>
    </dsp:sp>
    <dsp:sp modelId="{CFFF52CE-783B-4FFF-ADB6-4531BCAF18B8}">
      <dsp:nvSpPr>
        <dsp:cNvPr id="0" name=""/>
        <dsp:cNvSpPr/>
      </dsp:nvSpPr>
      <dsp:spPr>
        <a:xfrm>
          <a:off x="1747986" y="1556440"/>
          <a:ext cx="1245691" cy="14130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string</a:t>
          </a:r>
          <a:endParaRPr lang="en-US" sz="1700" kern="1200" dirty="0"/>
        </a:p>
      </dsp:txBody>
      <dsp:txXfrm>
        <a:off x="1784471" y="1592925"/>
        <a:ext cx="1172721" cy="1340111"/>
      </dsp:txXfrm>
    </dsp:sp>
    <dsp:sp modelId="{1A215221-BA90-47F9-B9B5-B5A8EB61A3E4}">
      <dsp:nvSpPr>
        <dsp:cNvPr id="0" name=""/>
        <dsp:cNvSpPr/>
      </dsp:nvSpPr>
      <dsp:spPr>
        <a:xfrm>
          <a:off x="3118246" y="2108515"/>
          <a:ext cx="264086" cy="30893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/>
        </a:p>
      </dsp:txBody>
      <dsp:txXfrm>
        <a:off x="3118246" y="2170301"/>
        <a:ext cx="184860" cy="185359"/>
      </dsp:txXfrm>
    </dsp:sp>
    <dsp:sp modelId="{6AF8515F-E924-4EA1-898E-1EEC0745DEA9}">
      <dsp:nvSpPr>
        <dsp:cNvPr id="0" name=""/>
        <dsp:cNvSpPr/>
      </dsp:nvSpPr>
      <dsp:spPr>
        <a:xfrm>
          <a:off x="3491954" y="1556440"/>
          <a:ext cx="1245691" cy="14130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list of strings, each a JSON object</a:t>
          </a:r>
          <a:endParaRPr lang="en-US" sz="1700" kern="1200" dirty="0"/>
        </a:p>
      </dsp:txBody>
      <dsp:txXfrm>
        <a:off x="3528439" y="1592925"/>
        <a:ext cx="1172721" cy="1340111"/>
      </dsp:txXfrm>
    </dsp:sp>
    <dsp:sp modelId="{ABA51DF1-041F-41E3-AA33-DB386ECB4CCA}">
      <dsp:nvSpPr>
        <dsp:cNvPr id="0" name=""/>
        <dsp:cNvSpPr/>
      </dsp:nvSpPr>
      <dsp:spPr>
        <a:xfrm>
          <a:off x="4862214" y="2108515"/>
          <a:ext cx="264086" cy="30893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/>
        </a:p>
      </dsp:txBody>
      <dsp:txXfrm>
        <a:off x="4862214" y="2170301"/>
        <a:ext cx="184860" cy="185359"/>
      </dsp:txXfrm>
    </dsp:sp>
    <dsp:sp modelId="{26938F9D-17A7-4C3C-940B-4828F379D776}">
      <dsp:nvSpPr>
        <dsp:cNvPr id="0" name=""/>
        <dsp:cNvSpPr/>
      </dsp:nvSpPr>
      <dsp:spPr>
        <a:xfrm>
          <a:off x="5235922" y="1556440"/>
          <a:ext cx="1245691" cy="14130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list of </a:t>
          </a:r>
          <a:r>
            <a:rPr lang="en-US" sz="1700" kern="1200" dirty="0" smtClean="0"/>
            <a:t>dictionaries</a:t>
          </a:r>
          <a:endParaRPr lang="en-US" sz="1700" kern="1200" dirty="0" smtClean="0"/>
        </a:p>
      </dsp:txBody>
      <dsp:txXfrm>
        <a:off x="5272407" y="1592925"/>
        <a:ext cx="1172721" cy="1340111"/>
      </dsp:txXfrm>
    </dsp:sp>
    <dsp:sp modelId="{BE583A31-DA23-4762-B1A8-A3603D425068}">
      <dsp:nvSpPr>
        <dsp:cNvPr id="0" name=""/>
        <dsp:cNvSpPr/>
      </dsp:nvSpPr>
      <dsp:spPr>
        <a:xfrm>
          <a:off x="6606182" y="2108515"/>
          <a:ext cx="264086" cy="30893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/>
        </a:p>
      </dsp:txBody>
      <dsp:txXfrm>
        <a:off x="6606182" y="2170301"/>
        <a:ext cx="184860" cy="185359"/>
      </dsp:txXfrm>
    </dsp:sp>
    <dsp:sp modelId="{A8AB483F-7435-4F55-91B4-AB5B4872755A}">
      <dsp:nvSpPr>
        <dsp:cNvPr id="0" name=""/>
        <dsp:cNvSpPr/>
      </dsp:nvSpPr>
      <dsp:spPr>
        <a:xfrm>
          <a:off x="6979890" y="1556440"/>
          <a:ext cx="1245691" cy="14130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Do something interesting</a:t>
          </a:r>
          <a:endParaRPr lang="en-US" sz="1700" kern="1200" dirty="0"/>
        </a:p>
      </dsp:txBody>
      <dsp:txXfrm>
        <a:off x="7016375" y="1592925"/>
        <a:ext cx="1172721" cy="13401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Download class materials onto your desktop…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as usual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8762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JSON</a:t>
            </a:r>
            <a:br>
              <a:rPr lang="en-US" dirty="0" smtClean="0"/>
            </a:br>
            <a:r>
              <a:rPr lang="en-US" dirty="0" smtClean="0"/>
              <a:t>(JavaScript Object Notation)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Think of it as a string representation of a Python object, in particular, a </a:t>
            </a:r>
            <a:r>
              <a:rPr lang="en-US" dirty="0" smtClean="0"/>
              <a:t>dictionary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 err="1" smtClean="0"/>
              <a:t>json</a:t>
            </a:r>
            <a:r>
              <a:rPr lang="en-US" dirty="0" smtClean="0"/>
              <a:t> package in Python allows you to convert a library to a JSON object(string representation) or from a JSON object to a Python object.</a:t>
            </a:r>
          </a:p>
          <a:p>
            <a:r>
              <a:rPr lang="en-US" dirty="0" smtClean="0"/>
              <a:t>This allows easy data transfer and storage across platforms.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1558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2276133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07456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Streamer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4266808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10875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Analyzer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0249416"/>
              </p:ext>
            </p:extLst>
          </p:nvPr>
        </p:nvGraphicFramePr>
        <p:xfrm>
          <a:off x="457200" y="15240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87439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Answer the following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many keys (attributes) are there in a single tweet?</a:t>
            </a:r>
          </a:p>
          <a:p>
            <a:r>
              <a:rPr lang="en-US" dirty="0" smtClean="0"/>
              <a:t>What are they (can you print them out)?</a:t>
            </a:r>
          </a:p>
          <a:p>
            <a:r>
              <a:rPr lang="en-US" dirty="0" smtClean="0"/>
              <a:t>One of the keys is 'user'. What type of object is its value?</a:t>
            </a:r>
          </a:p>
          <a:p>
            <a:r>
              <a:rPr lang="en-US" dirty="0" smtClean="0"/>
              <a:t>Does a tweet have a key called 'place'? What type of object is its value?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985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tasks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 just loaded one tweet for you. Can you load all of them</a:t>
            </a:r>
          </a:p>
          <a:p>
            <a:r>
              <a:rPr lang="en-US" dirty="0" smtClean="0"/>
              <a:t>Can you find out how many tweets whose 'place' attribute is not None?</a:t>
            </a:r>
          </a:p>
          <a:p>
            <a:r>
              <a:rPr lang="en-US" dirty="0" smtClean="0"/>
              <a:t>For those tweets whose 'place' attributes are not None, print the values of 'place'. What type of object they are?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5079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about </a:t>
            </a:r>
            <a:r>
              <a:rPr lang="en-US" dirty="0" err="1" smtClean="0"/>
              <a:t>geotag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value of 'place', when not None, is a </a:t>
            </a:r>
            <a:r>
              <a:rPr lang="en-US" dirty="0" smtClean="0"/>
              <a:t>dictionary. </a:t>
            </a:r>
            <a:r>
              <a:rPr lang="en-US" dirty="0" smtClean="0"/>
              <a:t>Find out what are its keys.</a:t>
            </a:r>
          </a:p>
          <a:p>
            <a:r>
              <a:rPr lang="en-US" dirty="0" smtClean="0"/>
              <a:t>Look at '</a:t>
            </a:r>
            <a:r>
              <a:rPr lang="en-US" dirty="0" err="1" smtClean="0"/>
              <a:t>bounding_box</a:t>
            </a:r>
            <a:r>
              <a:rPr lang="en-US" dirty="0" smtClean="0"/>
              <a:t>'. These are four coordinates that specify a square on the earth. Take the first one. Can you find out where it is?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4821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</TotalTime>
  <Words>264</Words>
  <Application>Microsoft Office PowerPoint</Application>
  <PresentationFormat>On-screen Show (4:3)</PresentationFormat>
  <Paragraphs>32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Download class materials onto your desktop…</vt:lpstr>
      <vt:lpstr>JSON (JavaScript Object Notation)</vt:lpstr>
      <vt:lpstr>PowerPoint Presentation</vt:lpstr>
      <vt:lpstr>Streamer</vt:lpstr>
      <vt:lpstr>Analyzer</vt:lpstr>
      <vt:lpstr>Answer the following questions</vt:lpstr>
      <vt:lpstr>Next tasks</vt:lpstr>
      <vt:lpstr>More about geotag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Kefei Lei</dc:creator>
  <cp:lastModifiedBy>kefei lei</cp:lastModifiedBy>
  <cp:revision>7</cp:revision>
  <dcterms:created xsi:type="dcterms:W3CDTF">2006-08-16T00:00:00Z</dcterms:created>
  <dcterms:modified xsi:type="dcterms:W3CDTF">2011-11-03T19:53:37Z</dcterms:modified>
</cp:coreProperties>
</file>